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7" r:id="rId4"/>
    <p:sldMasterId id="2147493464" r:id="rId5"/>
    <p:sldMasterId id="2147493467" r:id="rId6"/>
    <p:sldMasterId id="2147493470" r:id="rId7"/>
    <p:sldMasterId id="2147493473" r:id="rId8"/>
    <p:sldMasterId id="2147493478" r:id="rId9"/>
    <p:sldMasterId id="2147493482" r:id="rId10"/>
    <p:sldMasterId id="2147493500" r:id="rId11"/>
  </p:sldMasterIdLst>
  <p:notesMasterIdLst>
    <p:notesMasterId r:id="rId13"/>
  </p:notesMasterIdLst>
  <p:handoutMasterIdLst>
    <p:handoutMasterId r:id="rId14"/>
  </p:handoutMasterIdLst>
  <p:sldIdLst>
    <p:sldId id="754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8">
          <p15:clr>
            <a:srgbClr val="A4A3A4"/>
          </p15:clr>
        </p15:guide>
        <p15:guide id="2" pos="5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2288"/>
    <a:srgbClr val="B7D7ED"/>
    <a:srgbClr val="349282"/>
    <a:srgbClr val="C5445A"/>
    <a:srgbClr val="650E39"/>
    <a:srgbClr val="1E678B"/>
    <a:srgbClr val="957F0E"/>
    <a:srgbClr val="117733"/>
    <a:srgbClr val="902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87584" autoAdjust="0"/>
  </p:normalViewPr>
  <p:slideViewPr>
    <p:cSldViewPr snapToGrid="0" snapToObjects="1">
      <p:cViewPr varScale="1">
        <p:scale>
          <a:sx n="132" d="100"/>
          <a:sy n="132" d="100"/>
        </p:scale>
        <p:origin x="1068" y="108"/>
      </p:cViewPr>
      <p:guideLst>
        <p:guide orient="horz" pos="748"/>
        <p:guide pos="5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B8EC5-1D92-5647-9CE5-0E7945A98D2B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4738E-DF8F-7D43-AEDA-B82A91435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70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4AB9B-A9BF-A14F-8C05-D5A3923814E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C993E-BEB6-6C41-8CFE-173E70C9E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353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Faculty Name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71463" y="127242"/>
            <a:ext cx="8229600" cy="3066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375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728881" y="1187450"/>
            <a:ext cx="4153648" cy="32822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263524" y="1187450"/>
            <a:ext cx="4153648" cy="32822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958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89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6929" y="1187451"/>
            <a:ext cx="3869869" cy="3302373"/>
          </a:xfrm>
        </p:spPr>
        <p:txBody>
          <a:bodyPr/>
          <a:lstStyle>
            <a:lvl1pPr marL="0" indent="0" algn="l">
              <a:buNone/>
              <a:defRPr>
                <a:solidFill>
                  <a:srgbClr val="ADADA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816929" y="164353"/>
            <a:ext cx="4065600" cy="76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4767263"/>
            <a:ext cx="381000" cy="376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62475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0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6928" y="1187450"/>
            <a:ext cx="4065601" cy="33471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816929" y="164353"/>
            <a:ext cx="4065600" cy="76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62475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4767263"/>
            <a:ext cx="381000" cy="376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72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62475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3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fld id="{0EDDADE5-3BE0-45B4-9254-D346575C649E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60350-FA06-400F-BBB3-728175811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77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1C93FB29-C359-8428-EE06-59D32D70CA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83390" y="2196568"/>
            <a:ext cx="2426064" cy="75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42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th Buildin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0569" y="-85558"/>
            <a:ext cx="3501217" cy="5251825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246533" y="4251676"/>
            <a:ext cx="618067" cy="613833"/>
            <a:chOff x="8246533" y="4251676"/>
            <a:chExt cx="618067" cy="613833"/>
          </a:xfrm>
        </p:grpSpPr>
        <p:sp>
          <p:nvSpPr>
            <p:cNvPr id="13" name="Rectangle 12"/>
            <p:cNvSpPr/>
            <p:nvPr userDrawn="1"/>
          </p:nvSpPr>
          <p:spPr>
            <a:xfrm>
              <a:off x="8246533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4" name="Picture 13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8934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592281" y="553584"/>
            <a:ext cx="5035407" cy="196143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592281" y="2614800"/>
            <a:ext cx="5035407" cy="190365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97449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th Building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4078" y="-193176"/>
            <a:ext cx="3588955" cy="5396645"/>
          </a:xfrm>
          <a:prstGeom prst="rect">
            <a:avLst/>
          </a:prstGeom>
        </p:spPr>
      </p:pic>
      <p:grpSp>
        <p:nvGrpSpPr>
          <p:cNvPr id="14" name="Group 13"/>
          <p:cNvGrpSpPr/>
          <p:nvPr userDrawn="1"/>
        </p:nvGrpSpPr>
        <p:grpSpPr>
          <a:xfrm>
            <a:off x="8246533" y="4251676"/>
            <a:ext cx="618067" cy="613833"/>
            <a:chOff x="8246533" y="4251676"/>
            <a:chExt cx="618067" cy="613833"/>
          </a:xfrm>
        </p:grpSpPr>
        <p:sp>
          <p:nvSpPr>
            <p:cNvPr id="15" name="Rectangle 14"/>
            <p:cNvSpPr/>
            <p:nvPr userDrawn="1"/>
          </p:nvSpPr>
          <p:spPr>
            <a:xfrm>
              <a:off x="8246533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6" name="Picture 15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8934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85789" y="553584"/>
            <a:ext cx="5041900" cy="40332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66406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th Building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9552" y="0"/>
            <a:ext cx="3400927" cy="5383266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8246533" y="4251676"/>
            <a:ext cx="618067" cy="613833"/>
            <a:chOff x="8246533" y="4251676"/>
            <a:chExt cx="618067" cy="613833"/>
          </a:xfrm>
        </p:grpSpPr>
        <p:sp>
          <p:nvSpPr>
            <p:cNvPr id="10" name="Rectangle 9"/>
            <p:cNvSpPr/>
            <p:nvPr userDrawn="1"/>
          </p:nvSpPr>
          <p:spPr>
            <a:xfrm>
              <a:off x="8246533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10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98934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0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525" y="1718235"/>
            <a:ext cx="8619004" cy="45168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525" y="2169924"/>
            <a:ext cx="8619004" cy="1415958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300"/>
              </a:spcBef>
              <a:buNone/>
              <a:defRPr sz="38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</a:t>
            </a:r>
          </a:p>
          <a:p>
            <a:r>
              <a:rPr lang="en-US" dirty="0"/>
              <a:t>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215558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 Wel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7D2FF33-109D-78A4-1D2C-AC4FD46365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0569" y="-85558"/>
            <a:ext cx="3501217" cy="5251825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8246533" y="4251676"/>
            <a:ext cx="618067" cy="613833"/>
            <a:chOff x="285044" y="4251676"/>
            <a:chExt cx="618067" cy="613833"/>
          </a:xfrm>
        </p:grpSpPr>
        <p:sp>
          <p:nvSpPr>
            <p:cNvPr id="6" name="Rectangle 5"/>
            <p:cNvSpPr/>
            <p:nvPr userDrawn="1"/>
          </p:nvSpPr>
          <p:spPr>
            <a:xfrm>
              <a:off x="285044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445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 userDrawn="1">
            <p:ph type="ctrTitle"/>
          </p:nvPr>
        </p:nvSpPr>
        <p:spPr>
          <a:xfrm>
            <a:off x="592281" y="553584"/>
            <a:ext cx="5035407" cy="196143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 userDrawn="1">
            <p:ph type="subTitle" idx="1"/>
          </p:nvPr>
        </p:nvSpPr>
        <p:spPr>
          <a:xfrm>
            <a:off x="592281" y="2614800"/>
            <a:ext cx="5035407" cy="190365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75183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 Well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92EAACE-93CB-C48D-8929-3A9A9F8E08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4078" y="-193176"/>
            <a:ext cx="3588955" cy="5396645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8246533" y="4251676"/>
            <a:ext cx="618067" cy="613833"/>
            <a:chOff x="285044" y="4251676"/>
            <a:chExt cx="618067" cy="61383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285044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3" name="Picture 12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445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 userDrawn="1">
            <p:ph idx="1"/>
          </p:nvPr>
        </p:nvSpPr>
        <p:spPr>
          <a:xfrm>
            <a:off x="585789" y="553584"/>
            <a:ext cx="5041900" cy="40332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48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 Well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34D235-FC4E-6255-497E-9B275B1399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6072" b="4454"/>
          <a:stretch/>
        </p:blipFill>
        <p:spPr>
          <a:xfrm>
            <a:off x="5949552" y="0"/>
            <a:ext cx="3194447" cy="51435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8246533" y="4251676"/>
            <a:ext cx="618067" cy="613833"/>
            <a:chOff x="285044" y="4251676"/>
            <a:chExt cx="618067" cy="613833"/>
          </a:xfrm>
        </p:grpSpPr>
        <p:sp>
          <p:nvSpPr>
            <p:cNvPr id="14" name="Rectangle 13"/>
            <p:cNvSpPr/>
            <p:nvPr userDrawn="1"/>
          </p:nvSpPr>
          <p:spPr>
            <a:xfrm>
              <a:off x="285044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5" name="Picture 14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445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10" name="Rectangle 9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74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pu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594" b="3932"/>
          <a:stretch/>
        </p:blipFill>
        <p:spPr>
          <a:xfrm>
            <a:off x="0" y="-25259"/>
            <a:ext cx="3225945" cy="516876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79400" y="4251676"/>
            <a:ext cx="618067" cy="613833"/>
            <a:chOff x="285044" y="4251676"/>
            <a:chExt cx="618067" cy="613833"/>
          </a:xfrm>
        </p:grpSpPr>
        <p:sp>
          <p:nvSpPr>
            <p:cNvPr id="11" name="Rectangle 10"/>
            <p:cNvSpPr/>
            <p:nvPr userDrawn="1"/>
          </p:nvSpPr>
          <p:spPr>
            <a:xfrm>
              <a:off x="285044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2" name="Picture 11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445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527569" y="553584"/>
            <a:ext cx="5035407" cy="196143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527569" y="2614800"/>
            <a:ext cx="5035407" cy="190365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39231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pus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77B99ED-A054-53AD-EAB3-6E96851690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593" b="3932"/>
          <a:stretch/>
        </p:blipFill>
        <p:spPr>
          <a:xfrm>
            <a:off x="0" y="-25259"/>
            <a:ext cx="3225945" cy="516876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279400" y="4251676"/>
            <a:ext cx="618067" cy="613833"/>
            <a:chOff x="285044" y="4251676"/>
            <a:chExt cx="618067" cy="613833"/>
          </a:xfrm>
        </p:grpSpPr>
        <p:sp>
          <p:nvSpPr>
            <p:cNvPr id="14" name="Rectangle 13"/>
            <p:cNvSpPr/>
            <p:nvPr userDrawn="1"/>
          </p:nvSpPr>
          <p:spPr>
            <a:xfrm>
              <a:off x="285044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5" name="Picture 14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445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8" name="Rectangle 7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519488" y="553584"/>
            <a:ext cx="5041900" cy="40332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51538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pu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162CFBE-6FA4-098B-B143-D6C76B327C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593" b="3932"/>
          <a:stretch/>
        </p:blipFill>
        <p:spPr>
          <a:xfrm>
            <a:off x="0" y="-25259"/>
            <a:ext cx="3225945" cy="516876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279400" y="4251676"/>
            <a:ext cx="618067" cy="613833"/>
            <a:chOff x="285044" y="4251676"/>
            <a:chExt cx="618067" cy="613833"/>
          </a:xfrm>
        </p:grpSpPr>
        <p:sp>
          <p:nvSpPr>
            <p:cNvPr id="10" name="Rectangle 9"/>
            <p:cNvSpPr/>
            <p:nvPr userDrawn="1"/>
          </p:nvSpPr>
          <p:spPr>
            <a:xfrm>
              <a:off x="285044" y="4251676"/>
              <a:ext cx="618067" cy="613833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10" descr="OldWell.png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7445" y="4363894"/>
              <a:ext cx="313266" cy="389396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 userDrawn="1"/>
        </p:nvSpPr>
        <p:spPr>
          <a:xfrm>
            <a:off x="279400" y="277813"/>
            <a:ext cx="8585200" cy="4590520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0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63525" y="1718235"/>
            <a:ext cx="8619004" cy="4516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63525" y="2169924"/>
            <a:ext cx="8619004" cy="1415958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300"/>
              </a:spcBef>
              <a:buNone/>
              <a:defRPr sz="38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</a:t>
            </a:r>
          </a:p>
          <a:p>
            <a:r>
              <a:rPr lang="en-US" dirty="0"/>
              <a:t>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669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2"/>
          <p:cNvSpPr>
            <a:spLocks noGrp="1"/>
          </p:cNvSpPr>
          <p:nvPr>
            <p:ph type="title"/>
          </p:nvPr>
        </p:nvSpPr>
        <p:spPr>
          <a:xfrm>
            <a:off x="806450" y="806451"/>
            <a:ext cx="7524750" cy="353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090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806450" y="806451"/>
            <a:ext cx="7524750" cy="353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197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572000" cy="51434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5974" y="776941"/>
            <a:ext cx="2956673" cy="359335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343150" y="776942"/>
            <a:ext cx="2956673" cy="359335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506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4572000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15974" y="776941"/>
            <a:ext cx="2956673" cy="359335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343150" y="776942"/>
            <a:ext cx="2956673" cy="359335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7128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525" y="1187449"/>
            <a:ext cx="8619004" cy="3422387"/>
          </a:xfrm>
        </p:spPr>
        <p:txBody>
          <a:bodyPr/>
          <a:lstStyle>
            <a:lvl1pPr marL="0" indent="0" algn="l">
              <a:buNone/>
              <a:defRPr>
                <a:solidFill>
                  <a:srgbClr val="ADADA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268E-DA18-874E-8CBA-6F80F366F2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263525" y="164353"/>
            <a:ext cx="8619004" cy="76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sz="1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524" y="4767263"/>
            <a:ext cx="4465357" cy="376236"/>
          </a:xfrm>
        </p:spPr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1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6" y="1200150"/>
            <a:ext cx="8619003" cy="3365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268E-DA18-874E-8CBA-6F80F366F2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524" y="4767263"/>
            <a:ext cx="4465357" cy="376236"/>
          </a:xfrm>
        </p:spPr>
        <p:txBody>
          <a:bodyPr/>
          <a:lstStyle/>
          <a:p>
            <a:r>
              <a:rPr lang="en-US"/>
              <a:t>Department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3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3570514"/>
            <a:ext cx="9144000" cy="157298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3497943"/>
            <a:ext cx="9144000" cy="37737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1462" y="3485243"/>
            <a:ext cx="5386387" cy="3773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Faculty Name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1463" y="127242"/>
            <a:ext cx="8229600" cy="3066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4E391FE-9FBA-CBBC-7212-7F878188B4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2348" y="4151086"/>
            <a:ext cx="2426064" cy="75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9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3" r:id="rId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63525" y="1304553"/>
            <a:ext cx="8626475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9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5" r:id="rId1"/>
    <p:sldLayoutId id="2147493466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400" i="1" kern="1200">
          <a:solidFill>
            <a:schemeClr val="bg1"/>
          </a:solidFill>
          <a:latin typeface="Cambria"/>
          <a:ea typeface="+mj-ea"/>
          <a:cs typeface="Cambr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806450" y="806451"/>
            <a:ext cx="7524750" cy="353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17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68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85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1" r:id="rId1"/>
    <p:sldLayoutId id="2147493472" r:id="rId2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767263"/>
            <a:ext cx="9144000" cy="37623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763000" y="4767263"/>
            <a:ext cx="381000" cy="37623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525" y="164353"/>
            <a:ext cx="8619004" cy="76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526" y="1200150"/>
            <a:ext cx="8619003" cy="3371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524" y="4767263"/>
            <a:ext cx="4465357" cy="3762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4767263"/>
            <a:ext cx="381000" cy="376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67548" y="1016000"/>
            <a:ext cx="8395452" cy="0"/>
          </a:xfrm>
          <a:prstGeom prst="line">
            <a:avLst/>
          </a:prstGeom>
          <a:ln w="12700" cmpd="sng"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70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hf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6928" y="1187450"/>
            <a:ext cx="3869871" cy="3497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562474" y="4767263"/>
            <a:ext cx="4581525" cy="37623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763000" y="4767264"/>
            <a:ext cx="381000" cy="37623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4767263"/>
            <a:ext cx="381000" cy="3762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263E268E-DA18-874E-8CBA-6F80F366F28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953000" y="1016000"/>
            <a:ext cx="3810000" cy="0"/>
          </a:xfrm>
          <a:prstGeom prst="line">
            <a:avLst/>
          </a:prstGeom>
          <a:ln w="12700" cmpd="sng"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816929" y="164353"/>
            <a:ext cx="4065600" cy="76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852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9" r:id="rId1"/>
    <p:sldLayoutId id="2147493480" r:id="rId2"/>
    <p:sldLayoutId id="2147493481" r:id="rId3"/>
    <p:sldLayoutId id="214749348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903132"/>
            <a:ext cx="9144000" cy="133723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6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3" r:id="rId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736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026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1" r:id="rId1"/>
    <p:sldLayoutId id="2147493502" r:id="rId2"/>
    <p:sldLayoutId id="2147493503" r:id="rId3"/>
    <p:sldLayoutId id="2147493504" r:id="rId4"/>
    <p:sldLayoutId id="2147493505" r:id="rId5"/>
    <p:sldLayoutId id="2147493506" r:id="rId6"/>
    <p:sldLayoutId id="2147493507" r:id="rId7"/>
    <p:sldLayoutId id="2147493508" r:id="rId8"/>
    <p:sldLayoutId id="2147493509" r:id="rId9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283C-2120-D65D-C261-9C9B15D74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498" y="49052"/>
            <a:ext cx="8619004" cy="769472"/>
          </a:xfrm>
        </p:spPr>
        <p:txBody>
          <a:bodyPr/>
          <a:lstStyle/>
          <a:p>
            <a:pPr algn="ctr"/>
            <a:r>
              <a:rPr lang="en-US" sz="2000" dirty="0"/>
              <a:t>Local Public Health Agencies and Boards</a:t>
            </a:r>
            <a:br>
              <a:rPr lang="en-US" dirty="0"/>
            </a:br>
            <a:r>
              <a:rPr lang="en-US" dirty="0"/>
              <a:t>July 1 2022</a:t>
            </a:r>
          </a:p>
        </p:txBody>
      </p:sp>
      <p:pic>
        <p:nvPicPr>
          <p:cNvPr id="364" name="Content Placeholder 363">
            <a:extLst>
              <a:ext uri="{FF2B5EF4-FFF2-40B4-BE49-F238E27FC236}">
                <a16:creationId xmlns:a16="http://schemas.microsoft.com/office/drawing/2014/main" id="{B8774A1F-1015-D032-3FF0-3DE5345BA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3236" y="968562"/>
            <a:ext cx="7380111" cy="230348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C72BED-E1EE-831B-8AD4-7DB0B0F05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E268E-DA18-874E-8CBA-6F80F366F288}" type="slidenum">
              <a:rPr lang="en-US" smtClean="0"/>
              <a:t>1</a:t>
            </a:fld>
            <a:endParaRPr lang="en-US"/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B0069FC2-9BE2-4188-04D4-1A3A90BD2373}"/>
              </a:ext>
            </a:extLst>
          </p:cNvPr>
          <p:cNvSpPr txBox="1"/>
          <p:nvPr/>
        </p:nvSpPr>
        <p:spPr>
          <a:xfrm>
            <a:off x="544294" y="3132234"/>
            <a:ext cx="700442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County health department with county board of health (48)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County health department governed by board of county commissioners (Graham, Cleveland, Sampson, Pamlico) (4)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District health department with district board of health (6 districts delineated by different shades of purple) (Mitchell, Avery; Rutherford, McDowell; Watauga, Ashe, Alleghany; Granville, Vance; Hertford, Bertie, Gates, Chowan, Perquimans, Pasquotank, Camden, Currituck; Martin, Tyrrell, Washington) (20)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Consolidated human services agency with consolidated human services board (Haywood, Buncombe, Polk, Gaston, Davie, Union, Forsyth, Stanly, Rockingham, Wake, Nash, Edgecombe, New Hanover, Carteret, Dare) (15)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Consolidated human services agency governed by board of county commissioners (Clay, Swain, Alexander, Yadkin, Mecklenburg [no advisory committee], Guilford, Montgomery, Richmond, Bladen, Brunswick, Pender, Onslow) (12)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hospital authority with hospital board authorized to act as board of health (Cabarrus) (1)</a:t>
            </a:r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CBC9870C-1177-66A8-8F55-64B6025046F3}"/>
              </a:ext>
            </a:extLst>
          </p:cNvPr>
          <p:cNvSpPr/>
          <p:nvPr/>
        </p:nvSpPr>
        <p:spPr>
          <a:xfrm>
            <a:off x="294808" y="3101915"/>
            <a:ext cx="291239" cy="1845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F652D38D-3543-0BFC-228F-2651C55E30DE}"/>
              </a:ext>
            </a:extLst>
          </p:cNvPr>
          <p:cNvSpPr/>
          <p:nvPr/>
        </p:nvSpPr>
        <p:spPr>
          <a:xfrm>
            <a:off x="286061" y="3640233"/>
            <a:ext cx="299986" cy="229042"/>
          </a:xfrm>
          <a:prstGeom prst="rect">
            <a:avLst/>
          </a:prstGeom>
          <a:gradFill flip="none" rotWithShape="1">
            <a:gsLst>
              <a:gs pos="0">
                <a:srgbClr val="B755A4">
                  <a:shade val="30000"/>
                  <a:satMod val="115000"/>
                </a:srgbClr>
              </a:gs>
              <a:gs pos="50000">
                <a:srgbClr val="B755A4">
                  <a:shade val="67500"/>
                  <a:satMod val="115000"/>
                </a:srgbClr>
              </a:gs>
              <a:gs pos="100000">
                <a:srgbClr val="B755A4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B7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F8FB3F6C-0C3D-9134-D4BC-78C54D1DBBC4}"/>
              </a:ext>
            </a:extLst>
          </p:cNvPr>
          <p:cNvSpPr/>
          <p:nvPr/>
        </p:nvSpPr>
        <p:spPr>
          <a:xfrm>
            <a:off x="294808" y="4097548"/>
            <a:ext cx="299986" cy="229042"/>
          </a:xfrm>
          <a:prstGeom prst="rect">
            <a:avLst/>
          </a:prstGeom>
          <a:solidFill>
            <a:srgbClr val="88E0EC"/>
          </a:solidFill>
          <a:ln>
            <a:solidFill>
              <a:srgbClr val="88E0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C52B6DFE-3726-069A-F91A-5912EF9A397C}"/>
              </a:ext>
            </a:extLst>
          </p:cNvPr>
          <p:cNvSpPr/>
          <p:nvPr/>
        </p:nvSpPr>
        <p:spPr>
          <a:xfrm>
            <a:off x="284608" y="4440342"/>
            <a:ext cx="299986" cy="229042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37434001-FA8E-F9C7-2BE9-F3687D9E5D35}"/>
              </a:ext>
            </a:extLst>
          </p:cNvPr>
          <p:cNvSpPr/>
          <p:nvPr/>
        </p:nvSpPr>
        <p:spPr>
          <a:xfrm>
            <a:off x="299597" y="4755971"/>
            <a:ext cx="291239" cy="18204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965F6B1A-AAE4-9858-0E24-64BBD8A7AD1C}"/>
              </a:ext>
            </a:extLst>
          </p:cNvPr>
          <p:cNvSpPr/>
          <p:nvPr/>
        </p:nvSpPr>
        <p:spPr>
          <a:xfrm>
            <a:off x="279149" y="3367435"/>
            <a:ext cx="291239" cy="18458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72" name="Picture 371">
            <a:extLst>
              <a:ext uri="{FF2B5EF4-FFF2-40B4-BE49-F238E27FC236}">
                <a16:creationId xmlns:a16="http://schemas.microsoft.com/office/drawing/2014/main" id="{ADD95EDF-CEF4-86C0-C514-1AD102EF8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9776" y="2776072"/>
            <a:ext cx="1213209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9677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2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CAF228ED-924E-4ACB-9F19-3465CF2C52C3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vider Slide 1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BD88B18D-7AB3-43F6-B019-A6B5C14A49E5}"/>
    </a:ext>
  </a:extLst>
</a:theme>
</file>

<file path=ppt/theme/theme3.xml><?xml version="1.0" encoding="utf-8"?>
<a:theme xmlns:a="http://schemas.openxmlformats.org/drawingml/2006/main" name="Divider Slide 2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55F322E6-DA7C-43EF-B6E7-689E880E2493}"/>
    </a:ext>
  </a:extLst>
</a:theme>
</file>

<file path=ppt/theme/theme4.xml><?xml version="1.0" encoding="utf-8"?>
<a:theme xmlns:a="http://schemas.openxmlformats.org/drawingml/2006/main" name="Split Text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9098E769-DF1D-40BF-9E18-9BBB0F34BAD0}"/>
    </a:ext>
  </a:extLst>
</a:theme>
</file>

<file path=ppt/theme/theme5.xml><?xml version="1.0" encoding="utf-8"?>
<a:theme xmlns:a="http://schemas.openxmlformats.org/drawingml/2006/main" name="Text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F0D42A74-7727-49B1-A33D-A9E158010AE9}"/>
    </a:ext>
  </a:extLst>
</a:theme>
</file>

<file path=ppt/theme/theme6.xml><?xml version="1.0" encoding="utf-8"?>
<a:theme xmlns:a="http://schemas.openxmlformats.org/drawingml/2006/main" name="Text / Image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3C5E0EE7-FE8B-434F-98E1-BA6223FF82AB}"/>
    </a:ext>
  </a:extLst>
</a:theme>
</file>

<file path=ppt/theme/theme7.xml><?xml version="1.0" encoding="utf-8"?>
<a:theme xmlns:a="http://schemas.openxmlformats.org/drawingml/2006/main" name="Closing Slide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ModernClean.pptx" id="{86446FEE-A7FC-417B-A751-843C3103EC67}" vid="{76D0E098-9EB4-483E-AFEC-37033FC47BF6}"/>
    </a:ext>
  </a:extLst>
</a:theme>
</file>

<file path=ppt/theme/theme8.xml><?xml version="1.0" encoding="utf-8"?>
<a:theme xmlns:a="http://schemas.openxmlformats.org/drawingml/2006/main" name="Border Image Slide">
  <a:themeElements>
    <a:clrScheme name="UNC">
      <a:dk1>
        <a:srgbClr val="4B9CD3"/>
      </a:dk1>
      <a:lt1>
        <a:sysClr val="window" lastClr="FFFFFF"/>
      </a:lt1>
      <a:dk2>
        <a:srgbClr val="13294B"/>
      </a:dk2>
      <a:lt2>
        <a:srgbClr val="FFFFFF"/>
      </a:lt2>
      <a:accent1>
        <a:srgbClr val="4B9CD3"/>
      </a:accent1>
      <a:accent2>
        <a:srgbClr val="13294B"/>
      </a:accent2>
      <a:accent3>
        <a:srgbClr val="FFFFFF"/>
      </a:accent3>
      <a:accent4>
        <a:srgbClr val="007FA2"/>
      </a:accent4>
      <a:accent5>
        <a:srgbClr val="E1E1E1"/>
      </a:accent5>
      <a:accent6>
        <a:srgbClr val="767676"/>
      </a:accent6>
      <a:hlink>
        <a:srgbClr val="007FAE"/>
      </a:hlink>
      <a:folHlink>
        <a:srgbClr val="007FAE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OG_Traditional.pptx" id="{43E50170-3057-4236-8B56-E65492A75CBA}" vid="{AB8EAD02-54CA-4BC9-854F-74B1DF8051DD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SOG_ModernClean</Template>
  <TotalTime>9806</TotalTime>
  <Words>210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Cambria</vt:lpstr>
      <vt:lpstr>Title Slide 2</vt:lpstr>
      <vt:lpstr>Divider Slide 1</vt:lpstr>
      <vt:lpstr>Divider Slide 2</vt:lpstr>
      <vt:lpstr>Split Text</vt:lpstr>
      <vt:lpstr>Text</vt:lpstr>
      <vt:lpstr>Text / Image</vt:lpstr>
      <vt:lpstr>Closing Slide</vt:lpstr>
      <vt:lpstr>Border Image Slide</vt:lpstr>
      <vt:lpstr>Local Public Health Agencies and Boards July 1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 for Organizing and Governing a Local Health Department</dc:title>
  <dc:creator>Nickodem, Kristi A.</dc:creator>
  <cp:lastModifiedBy>Moore, Jill D.</cp:lastModifiedBy>
  <cp:revision>5</cp:revision>
  <dcterms:created xsi:type="dcterms:W3CDTF">2022-07-19T18:58:55Z</dcterms:created>
  <dcterms:modified xsi:type="dcterms:W3CDTF">2022-09-01T18:54:30Z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