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6" r:id="rId4"/>
    <p:sldId id="260" r:id="rId5"/>
    <p:sldId id="264" r:id="rId6"/>
    <p:sldId id="265" r:id="rId7"/>
    <p:sldId id="266" r:id="rId8"/>
    <p:sldId id="262" r:id="rId9"/>
    <p:sldId id="267" r:id="rId10"/>
    <p:sldId id="259" r:id="rId11"/>
    <p:sldId id="268" r:id="rId12"/>
    <p:sldId id="272" r:id="rId13"/>
    <p:sldId id="257" r:id="rId14"/>
    <p:sldId id="263" r:id="rId15"/>
    <p:sldId id="271" r:id="rId16"/>
    <p:sldId id="273" r:id="rId17"/>
    <p:sldId id="383" r:id="rId18"/>
    <p:sldId id="818" r:id="rId19"/>
    <p:sldId id="353" r:id="rId20"/>
    <p:sldId id="346" r:id="rId21"/>
    <p:sldId id="1004" r:id="rId22"/>
    <p:sldId id="822" r:id="rId23"/>
    <p:sldId id="820" r:id="rId24"/>
    <p:sldId id="819" r:id="rId25"/>
    <p:sldId id="824" r:id="rId26"/>
    <p:sldId id="823" r:id="rId27"/>
    <p:sldId id="277" r:id="rId28"/>
    <p:sldId id="350" r:id="rId29"/>
    <p:sldId id="280" r:id="rId30"/>
    <p:sldId id="352" r:id="rId31"/>
    <p:sldId id="821" r:id="rId32"/>
    <p:sldId id="825" r:id="rId33"/>
    <p:sldId id="1001" r:id="rId34"/>
    <p:sldId id="1002" r:id="rId35"/>
    <p:sldId id="1003" r:id="rId36"/>
    <p:sldId id="826" r:id="rId37"/>
    <p:sldId id="2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B0298B-90CF-404C-894E-11A02A0A637F}" v="23" dt="2023-10-31T22:24:15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Native American Children and DSS Involvement (FY 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379233392927335E-2"/>
          <c:y val="0.1285225372057974"/>
          <c:w val="0.71037404744696764"/>
          <c:h val="0.714040600845073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general pop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U.S.</c:v>
                </c:pt>
                <c:pt idx="1">
                  <c:v>N.C.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57-41B8-83C8-BE4109164B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substantiated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U.S.</c:v>
                </c:pt>
                <c:pt idx="1">
                  <c:v>N.C.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57-41B8-83C8-BE4109164B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foster care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U.S.</c:v>
                </c:pt>
                <c:pt idx="1">
                  <c:v>N.C.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57-41B8-83C8-BE4109164B0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16045023"/>
        <c:axId val="516047519"/>
      </c:barChart>
      <c:catAx>
        <c:axId val="516045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047519"/>
        <c:crosses val="autoZero"/>
        <c:auto val="1"/>
        <c:lblAlgn val="ctr"/>
        <c:lblOffset val="100"/>
        <c:noMultiLvlLbl val="0"/>
      </c:catAx>
      <c:valAx>
        <c:axId val="51604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045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B5E700-5020-4E0D-8688-D787DFBD76FF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107F15B-9C4F-4EC9-86D4-7ABFAE33F0F1}">
      <dgm:prSet/>
      <dgm:spPr/>
      <dgm:t>
        <a:bodyPr/>
        <a:lstStyle/>
        <a:p>
          <a:r>
            <a:rPr lang="en-US"/>
            <a:t>Utah: 12 bodies Panguitch Boarding School</a:t>
          </a:r>
        </a:p>
      </dgm:t>
    </dgm:pt>
    <dgm:pt modelId="{F147458A-BD32-4D88-9667-CF0814AD7656}" type="parTrans" cxnId="{C6F6DC7A-95BF-45EE-A14E-911342C1B140}">
      <dgm:prSet/>
      <dgm:spPr/>
      <dgm:t>
        <a:bodyPr/>
        <a:lstStyle/>
        <a:p>
          <a:endParaRPr lang="en-US"/>
        </a:p>
      </dgm:t>
    </dgm:pt>
    <dgm:pt modelId="{B584594C-B889-4063-8B75-DE899A45B428}" type="sibTrans" cxnId="{C6F6DC7A-95BF-45EE-A14E-911342C1B140}">
      <dgm:prSet/>
      <dgm:spPr/>
      <dgm:t>
        <a:bodyPr/>
        <a:lstStyle/>
        <a:p>
          <a:endParaRPr lang="en-US"/>
        </a:p>
      </dgm:t>
    </dgm:pt>
    <dgm:pt modelId="{5C55A76F-F3AF-4F62-B4BC-5BD7EB4F3C9F}">
      <dgm:prSet/>
      <dgm:spPr/>
      <dgm:t>
        <a:bodyPr/>
        <a:lstStyle/>
        <a:p>
          <a:r>
            <a:rPr lang="en-US"/>
            <a:t>Nebraska: 86 children Genoa Indian Industrial School</a:t>
          </a:r>
        </a:p>
      </dgm:t>
    </dgm:pt>
    <dgm:pt modelId="{69CE8B7A-3E4B-43BA-BC9A-1372A334F8CD}" type="parTrans" cxnId="{146A33C7-7EA0-4152-928C-8CC116A6E75D}">
      <dgm:prSet/>
      <dgm:spPr/>
      <dgm:t>
        <a:bodyPr/>
        <a:lstStyle/>
        <a:p>
          <a:endParaRPr lang="en-US"/>
        </a:p>
      </dgm:t>
    </dgm:pt>
    <dgm:pt modelId="{961EB9FD-7E39-4ADC-BC2B-5F3BA9F5F48F}" type="sibTrans" cxnId="{146A33C7-7EA0-4152-928C-8CC116A6E75D}">
      <dgm:prSet/>
      <dgm:spPr/>
      <dgm:t>
        <a:bodyPr/>
        <a:lstStyle/>
        <a:p>
          <a:endParaRPr lang="en-US"/>
        </a:p>
      </dgm:t>
    </dgm:pt>
    <dgm:pt modelId="{625EDD59-25C4-4DC9-8A27-8EED7E09DFC2}">
      <dgm:prSet/>
      <dgm:spPr/>
      <dgm:t>
        <a:bodyPr/>
        <a:lstStyle/>
        <a:p>
          <a:r>
            <a:rPr lang="en-US"/>
            <a:t>Pennsylvania: Iroquois children, # unknown</a:t>
          </a:r>
        </a:p>
      </dgm:t>
    </dgm:pt>
    <dgm:pt modelId="{CDBE1627-524A-4077-9822-5F49713269BA}" type="parTrans" cxnId="{59129D0C-6C15-41E4-8560-45A65A3F0242}">
      <dgm:prSet/>
      <dgm:spPr/>
      <dgm:t>
        <a:bodyPr/>
        <a:lstStyle/>
        <a:p>
          <a:endParaRPr lang="en-US"/>
        </a:p>
      </dgm:t>
    </dgm:pt>
    <dgm:pt modelId="{5E321BEF-A1F2-45C9-ADC1-918F49934242}" type="sibTrans" cxnId="{59129D0C-6C15-41E4-8560-45A65A3F0242}">
      <dgm:prSet/>
      <dgm:spPr/>
      <dgm:t>
        <a:bodyPr/>
        <a:lstStyle/>
        <a:p>
          <a:endParaRPr lang="en-US"/>
        </a:p>
      </dgm:t>
    </dgm:pt>
    <dgm:pt modelId="{44B50479-DF86-462C-8218-C9C35D81696D}" type="pres">
      <dgm:prSet presAssocID="{8CB5E700-5020-4E0D-8688-D787DFBD76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049FC82-7B90-4968-BEB3-0363A9F61527}" type="pres">
      <dgm:prSet presAssocID="{5107F15B-9C4F-4EC9-86D4-7ABFAE33F0F1}" presName="hierRoot1" presStyleCnt="0"/>
      <dgm:spPr/>
    </dgm:pt>
    <dgm:pt modelId="{22527CDD-0DE4-4F51-9203-552F1F0FD0D3}" type="pres">
      <dgm:prSet presAssocID="{5107F15B-9C4F-4EC9-86D4-7ABFAE33F0F1}" presName="composite" presStyleCnt="0"/>
      <dgm:spPr/>
    </dgm:pt>
    <dgm:pt modelId="{627E97CB-E153-4729-9F2E-4F91AE51C28E}" type="pres">
      <dgm:prSet presAssocID="{5107F15B-9C4F-4EC9-86D4-7ABFAE33F0F1}" presName="background" presStyleLbl="node0" presStyleIdx="0" presStyleCnt="3"/>
      <dgm:spPr/>
    </dgm:pt>
    <dgm:pt modelId="{A239FF47-6D1D-4E76-A865-F9269D35609E}" type="pres">
      <dgm:prSet presAssocID="{5107F15B-9C4F-4EC9-86D4-7ABFAE33F0F1}" presName="text" presStyleLbl="fgAcc0" presStyleIdx="0" presStyleCnt="3">
        <dgm:presLayoutVars>
          <dgm:chPref val="3"/>
        </dgm:presLayoutVars>
      </dgm:prSet>
      <dgm:spPr/>
    </dgm:pt>
    <dgm:pt modelId="{5EED8630-292C-415A-AFDE-5E86176FF22D}" type="pres">
      <dgm:prSet presAssocID="{5107F15B-9C4F-4EC9-86D4-7ABFAE33F0F1}" presName="hierChild2" presStyleCnt="0"/>
      <dgm:spPr/>
    </dgm:pt>
    <dgm:pt modelId="{DFCEB19A-BE4F-48D9-98D2-DE1790B49B46}" type="pres">
      <dgm:prSet presAssocID="{5C55A76F-F3AF-4F62-B4BC-5BD7EB4F3C9F}" presName="hierRoot1" presStyleCnt="0"/>
      <dgm:spPr/>
    </dgm:pt>
    <dgm:pt modelId="{E200561C-89F5-4C61-AA49-FA7BEF29A681}" type="pres">
      <dgm:prSet presAssocID="{5C55A76F-F3AF-4F62-B4BC-5BD7EB4F3C9F}" presName="composite" presStyleCnt="0"/>
      <dgm:spPr/>
    </dgm:pt>
    <dgm:pt modelId="{B21F6862-DA29-4A65-B545-FB422F019550}" type="pres">
      <dgm:prSet presAssocID="{5C55A76F-F3AF-4F62-B4BC-5BD7EB4F3C9F}" presName="background" presStyleLbl="node0" presStyleIdx="1" presStyleCnt="3"/>
      <dgm:spPr/>
    </dgm:pt>
    <dgm:pt modelId="{5EF048AE-2539-4EE4-B4E5-1F6B9E687EBC}" type="pres">
      <dgm:prSet presAssocID="{5C55A76F-F3AF-4F62-B4BC-5BD7EB4F3C9F}" presName="text" presStyleLbl="fgAcc0" presStyleIdx="1" presStyleCnt="3">
        <dgm:presLayoutVars>
          <dgm:chPref val="3"/>
        </dgm:presLayoutVars>
      </dgm:prSet>
      <dgm:spPr/>
    </dgm:pt>
    <dgm:pt modelId="{559E68EB-3C5E-4094-95D7-1F1AF43833F7}" type="pres">
      <dgm:prSet presAssocID="{5C55A76F-F3AF-4F62-B4BC-5BD7EB4F3C9F}" presName="hierChild2" presStyleCnt="0"/>
      <dgm:spPr/>
    </dgm:pt>
    <dgm:pt modelId="{40F5501F-F39C-41CA-9650-42F14296FE90}" type="pres">
      <dgm:prSet presAssocID="{625EDD59-25C4-4DC9-8A27-8EED7E09DFC2}" presName="hierRoot1" presStyleCnt="0"/>
      <dgm:spPr/>
    </dgm:pt>
    <dgm:pt modelId="{98CBAA7B-469B-4951-A767-8CDE74F66055}" type="pres">
      <dgm:prSet presAssocID="{625EDD59-25C4-4DC9-8A27-8EED7E09DFC2}" presName="composite" presStyleCnt="0"/>
      <dgm:spPr/>
    </dgm:pt>
    <dgm:pt modelId="{5EF2CA04-506A-4E59-B378-F2E8F18C3DD0}" type="pres">
      <dgm:prSet presAssocID="{625EDD59-25C4-4DC9-8A27-8EED7E09DFC2}" presName="background" presStyleLbl="node0" presStyleIdx="2" presStyleCnt="3"/>
      <dgm:spPr/>
    </dgm:pt>
    <dgm:pt modelId="{48262845-415F-42C0-895D-20422D9798EC}" type="pres">
      <dgm:prSet presAssocID="{625EDD59-25C4-4DC9-8A27-8EED7E09DFC2}" presName="text" presStyleLbl="fgAcc0" presStyleIdx="2" presStyleCnt="3">
        <dgm:presLayoutVars>
          <dgm:chPref val="3"/>
        </dgm:presLayoutVars>
      </dgm:prSet>
      <dgm:spPr/>
    </dgm:pt>
    <dgm:pt modelId="{EA723571-C222-4DE1-9950-A079C780C8F5}" type="pres">
      <dgm:prSet presAssocID="{625EDD59-25C4-4DC9-8A27-8EED7E09DFC2}" presName="hierChild2" presStyleCnt="0"/>
      <dgm:spPr/>
    </dgm:pt>
  </dgm:ptLst>
  <dgm:cxnLst>
    <dgm:cxn modelId="{59129D0C-6C15-41E4-8560-45A65A3F0242}" srcId="{8CB5E700-5020-4E0D-8688-D787DFBD76FF}" destId="{625EDD59-25C4-4DC9-8A27-8EED7E09DFC2}" srcOrd="2" destOrd="0" parTransId="{CDBE1627-524A-4077-9822-5F49713269BA}" sibTransId="{5E321BEF-A1F2-45C9-ADC1-918F49934242}"/>
    <dgm:cxn modelId="{E75C2F3B-7B33-46A7-991B-600DCC256B7A}" type="presOf" srcId="{5C55A76F-F3AF-4F62-B4BC-5BD7EB4F3C9F}" destId="{5EF048AE-2539-4EE4-B4E5-1F6B9E687EBC}" srcOrd="0" destOrd="0" presId="urn:microsoft.com/office/officeart/2005/8/layout/hierarchy1"/>
    <dgm:cxn modelId="{38A3E462-9953-4B77-8477-B862F6E38850}" type="presOf" srcId="{5107F15B-9C4F-4EC9-86D4-7ABFAE33F0F1}" destId="{A239FF47-6D1D-4E76-A865-F9269D35609E}" srcOrd="0" destOrd="0" presId="urn:microsoft.com/office/officeart/2005/8/layout/hierarchy1"/>
    <dgm:cxn modelId="{78C56956-FC95-49F4-8EDF-F12B0F7D2270}" type="presOf" srcId="{625EDD59-25C4-4DC9-8A27-8EED7E09DFC2}" destId="{48262845-415F-42C0-895D-20422D9798EC}" srcOrd="0" destOrd="0" presId="urn:microsoft.com/office/officeart/2005/8/layout/hierarchy1"/>
    <dgm:cxn modelId="{C6F6DC7A-95BF-45EE-A14E-911342C1B140}" srcId="{8CB5E700-5020-4E0D-8688-D787DFBD76FF}" destId="{5107F15B-9C4F-4EC9-86D4-7ABFAE33F0F1}" srcOrd="0" destOrd="0" parTransId="{F147458A-BD32-4D88-9667-CF0814AD7656}" sibTransId="{B584594C-B889-4063-8B75-DE899A45B428}"/>
    <dgm:cxn modelId="{27B60C89-3EF8-463F-9F9B-D08E23A868E0}" type="presOf" srcId="{8CB5E700-5020-4E0D-8688-D787DFBD76FF}" destId="{44B50479-DF86-462C-8218-C9C35D81696D}" srcOrd="0" destOrd="0" presId="urn:microsoft.com/office/officeart/2005/8/layout/hierarchy1"/>
    <dgm:cxn modelId="{146A33C7-7EA0-4152-928C-8CC116A6E75D}" srcId="{8CB5E700-5020-4E0D-8688-D787DFBD76FF}" destId="{5C55A76F-F3AF-4F62-B4BC-5BD7EB4F3C9F}" srcOrd="1" destOrd="0" parTransId="{69CE8B7A-3E4B-43BA-BC9A-1372A334F8CD}" sibTransId="{961EB9FD-7E39-4ADC-BC2B-5F3BA9F5F48F}"/>
    <dgm:cxn modelId="{9A1E01EA-BB07-4297-BF2C-E96106DF701D}" type="presParOf" srcId="{44B50479-DF86-462C-8218-C9C35D81696D}" destId="{9049FC82-7B90-4968-BEB3-0363A9F61527}" srcOrd="0" destOrd="0" presId="urn:microsoft.com/office/officeart/2005/8/layout/hierarchy1"/>
    <dgm:cxn modelId="{A13CCAD5-674B-49A2-847E-FDEF68C0ECB8}" type="presParOf" srcId="{9049FC82-7B90-4968-BEB3-0363A9F61527}" destId="{22527CDD-0DE4-4F51-9203-552F1F0FD0D3}" srcOrd="0" destOrd="0" presId="urn:microsoft.com/office/officeart/2005/8/layout/hierarchy1"/>
    <dgm:cxn modelId="{A922D506-E718-4633-957C-51556BADD5E8}" type="presParOf" srcId="{22527CDD-0DE4-4F51-9203-552F1F0FD0D3}" destId="{627E97CB-E153-4729-9F2E-4F91AE51C28E}" srcOrd="0" destOrd="0" presId="urn:microsoft.com/office/officeart/2005/8/layout/hierarchy1"/>
    <dgm:cxn modelId="{EB98DEF0-91B9-4FF0-A7B0-402E5BC0A40E}" type="presParOf" srcId="{22527CDD-0DE4-4F51-9203-552F1F0FD0D3}" destId="{A239FF47-6D1D-4E76-A865-F9269D35609E}" srcOrd="1" destOrd="0" presId="urn:microsoft.com/office/officeart/2005/8/layout/hierarchy1"/>
    <dgm:cxn modelId="{52BB114F-CEBC-4EDC-B4A3-831C774FB700}" type="presParOf" srcId="{9049FC82-7B90-4968-BEB3-0363A9F61527}" destId="{5EED8630-292C-415A-AFDE-5E86176FF22D}" srcOrd="1" destOrd="0" presId="urn:microsoft.com/office/officeart/2005/8/layout/hierarchy1"/>
    <dgm:cxn modelId="{ADDD32EB-E429-4EF8-9C19-F6837BC0A449}" type="presParOf" srcId="{44B50479-DF86-462C-8218-C9C35D81696D}" destId="{DFCEB19A-BE4F-48D9-98D2-DE1790B49B46}" srcOrd="1" destOrd="0" presId="urn:microsoft.com/office/officeart/2005/8/layout/hierarchy1"/>
    <dgm:cxn modelId="{F22FF86E-AEF4-4853-B184-7E39134C9BF0}" type="presParOf" srcId="{DFCEB19A-BE4F-48D9-98D2-DE1790B49B46}" destId="{E200561C-89F5-4C61-AA49-FA7BEF29A681}" srcOrd="0" destOrd="0" presId="urn:microsoft.com/office/officeart/2005/8/layout/hierarchy1"/>
    <dgm:cxn modelId="{C6C2B24F-BC43-479B-BEA6-2BD88515B60F}" type="presParOf" srcId="{E200561C-89F5-4C61-AA49-FA7BEF29A681}" destId="{B21F6862-DA29-4A65-B545-FB422F019550}" srcOrd="0" destOrd="0" presId="urn:microsoft.com/office/officeart/2005/8/layout/hierarchy1"/>
    <dgm:cxn modelId="{2F45708A-CC71-42ED-998C-DB81F4E4EB43}" type="presParOf" srcId="{E200561C-89F5-4C61-AA49-FA7BEF29A681}" destId="{5EF048AE-2539-4EE4-B4E5-1F6B9E687EBC}" srcOrd="1" destOrd="0" presId="urn:microsoft.com/office/officeart/2005/8/layout/hierarchy1"/>
    <dgm:cxn modelId="{E51C757A-4324-4AAA-8890-92F7DA919FBC}" type="presParOf" srcId="{DFCEB19A-BE4F-48D9-98D2-DE1790B49B46}" destId="{559E68EB-3C5E-4094-95D7-1F1AF43833F7}" srcOrd="1" destOrd="0" presId="urn:microsoft.com/office/officeart/2005/8/layout/hierarchy1"/>
    <dgm:cxn modelId="{18725100-5BE7-4C00-B938-A6D48BF99FC4}" type="presParOf" srcId="{44B50479-DF86-462C-8218-C9C35D81696D}" destId="{40F5501F-F39C-41CA-9650-42F14296FE90}" srcOrd="2" destOrd="0" presId="urn:microsoft.com/office/officeart/2005/8/layout/hierarchy1"/>
    <dgm:cxn modelId="{264136CD-AFA6-4D3F-BB6F-2B4F287355B5}" type="presParOf" srcId="{40F5501F-F39C-41CA-9650-42F14296FE90}" destId="{98CBAA7B-469B-4951-A767-8CDE74F66055}" srcOrd="0" destOrd="0" presId="urn:microsoft.com/office/officeart/2005/8/layout/hierarchy1"/>
    <dgm:cxn modelId="{6E576080-9595-4966-A0CB-21DCBAF92AD8}" type="presParOf" srcId="{98CBAA7B-469B-4951-A767-8CDE74F66055}" destId="{5EF2CA04-506A-4E59-B378-F2E8F18C3DD0}" srcOrd="0" destOrd="0" presId="urn:microsoft.com/office/officeart/2005/8/layout/hierarchy1"/>
    <dgm:cxn modelId="{B3DBB02C-CD66-4CDC-9A7B-0F44A59814AC}" type="presParOf" srcId="{98CBAA7B-469B-4951-A767-8CDE74F66055}" destId="{48262845-415F-42C0-895D-20422D9798EC}" srcOrd="1" destOrd="0" presId="urn:microsoft.com/office/officeart/2005/8/layout/hierarchy1"/>
    <dgm:cxn modelId="{C37CD4C4-D01F-4F80-AA7A-AC558E836F9A}" type="presParOf" srcId="{40F5501F-F39C-41CA-9650-42F14296FE90}" destId="{EA723571-C222-4DE1-9950-A079C780C8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25C6BB-CAF0-4324-83F7-866D5CC45A9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1F8200-DB9C-4048-8431-50232864E020}">
      <dgm:prSet/>
      <dgm:spPr/>
      <dgm:t>
        <a:bodyPr/>
        <a:lstStyle/>
        <a:p>
          <a:r>
            <a:rPr lang="en-US"/>
            <a:t>Protect the best interests of Indian children</a:t>
          </a:r>
        </a:p>
      </dgm:t>
    </dgm:pt>
    <dgm:pt modelId="{847D7085-7ECA-493F-BEEA-FB69E24C27F2}" type="parTrans" cxnId="{2099CA76-56BB-4A0C-9F68-5102F5C98AEA}">
      <dgm:prSet/>
      <dgm:spPr/>
      <dgm:t>
        <a:bodyPr/>
        <a:lstStyle/>
        <a:p>
          <a:endParaRPr lang="en-US"/>
        </a:p>
      </dgm:t>
    </dgm:pt>
    <dgm:pt modelId="{D476AAF2-1AE0-4DD8-8530-71DE6F94544A}" type="sibTrans" cxnId="{2099CA76-56BB-4A0C-9F68-5102F5C98AEA}">
      <dgm:prSet/>
      <dgm:spPr/>
      <dgm:t>
        <a:bodyPr/>
        <a:lstStyle/>
        <a:p>
          <a:endParaRPr lang="en-US"/>
        </a:p>
      </dgm:t>
    </dgm:pt>
    <dgm:pt modelId="{F20B5B51-E87E-439D-8E6B-14AC2AA4E559}">
      <dgm:prSet/>
      <dgm:spPr/>
      <dgm:t>
        <a:bodyPr/>
        <a:lstStyle/>
        <a:p>
          <a:r>
            <a:rPr lang="en-US"/>
            <a:t>Promote stability and security of Indian tribes and families</a:t>
          </a:r>
        </a:p>
      </dgm:t>
    </dgm:pt>
    <dgm:pt modelId="{6E2D9783-81F9-40BA-B024-DE65804866E7}" type="parTrans" cxnId="{8111F6CD-5EA2-4822-A4E1-0252A9CC7605}">
      <dgm:prSet/>
      <dgm:spPr/>
      <dgm:t>
        <a:bodyPr/>
        <a:lstStyle/>
        <a:p>
          <a:endParaRPr lang="en-US"/>
        </a:p>
      </dgm:t>
    </dgm:pt>
    <dgm:pt modelId="{D3E52E17-F11A-408B-8FD5-24EEB7648519}" type="sibTrans" cxnId="{8111F6CD-5EA2-4822-A4E1-0252A9CC7605}">
      <dgm:prSet/>
      <dgm:spPr/>
      <dgm:t>
        <a:bodyPr/>
        <a:lstStyle/>
        <a:p>
          <a:endParaRPr lang="en-US"/>
        </a:p>
      </dgm:t>
    </dgm:pt>
    <dgm:pt modelId="{76A430D1-4D73-41D0-BD46-2B36EC12B4CF}" type="pres">
      <dgm:prSet presAssocID="{CE25C6BB-CAF0-4324-83F7-866D5CC45A9E}" presName="diagram" presStyleCnt="0">
        <dgm:presLayoutVars>
          <dgm:dir/>
          <dgm:resizeHandles val="exact"/>
        </dgm:presLayoutVars>
      </dgm:prSet>
      <dgm:spPr/>
    </dgm:pt>
    <dgm:pt modelId="{2F7BB1B7-F378-45F0-80C9-E2683B826789}" type="pres">
      <dgm:prSet presAssocID="{9D1F8200-DB9C-4048-8431-50232864E020}" presName="node" presStyleLbl="node1" presStyleIdx="0" presStyleCnt="2">
        <dgm:presLayoutVars>
          <dgm:bulletEnabled val="1"/>
        </dgm:presLayoutVars>
      </dgm:prSet>
      <dgm:spPr/>
    </dgm:pt>
    <dgm:pt modelId="{38B3C997-4D53-4CC8-84EC-6362E2803DEE}" type="pres">
      <dgm:prSet presAssocID="{D476AAF2-1AE0-4DD8-8530-71DE6F94544A}" presName="sibTrans" presStyleCnt="0"/>
      <dgm:spPr/>
    </dgm:pt>
    <dgm:pt modelId="{3E986026-18B4-4602-895C-8AE2308213BF}" type="pres">
      <dgm:prSet presAssocID="{F20B5B51-E87E-439D-8E6B-14AC2AA4E559}" presName="node" presStyleLbl="node1" presStyleIdx="1" presStyleCnt="2">
        <dgm:presLayoutVars>
          <dgm:bulletEnabled val="1"/>
        </dgm:presLayoutVars>
      </dgm:prSet>
      <dgm:spPr/>
    </dgm:pt>
  </dgm:ptLst>
  <dgm:cxnLst>
    <dgm:cxn modelId="{B7A49B33-9A47-4688-924A-1A99FE1CCE9F}" type="presOf" srcId="{CE25C6BB-CAF0-4324-83F7-866D5CC45A9E}" destId="{76A430D1-4D73-41D0-BD46-2B36EC12B4CF}" srcOrd="0" destOrd="0" presId="urn:microsoft.com/office/officeart/2005/8/layout/default"/>
    <dgm:cxn modelId="{2099CA76-56BB-4A0C-9F68-5102F5C98AEA}" srcId="{CE25C6BB-CAF0-4324-83F7-866D5CC45A9E}" destId="{9D1F8200-DB9C-4048-8431-50232864E020}" srcOrd="0" destOrd="0" parTransId="{847D7085-7ECA-493F-BEEA-FB69E24C27F2}" sibTransId="{D476AAF2-1AE0-4DD8-8530-71DE6F94544A}"/>
    <dgm:cxn modelId="{3966A4C6-367C-4817-BCBA-653456BE29E8}" type="presOf" srcId="{9D1F8200-DB9C-4048-8431-50232864E020}" destId="{2F7BB1B7-F378-45F0-80C9-E2683B826789}" srcOrd="0" destOrd="0" presId="urn:microsoft.com/office/officeart/2005/8/layout/default"/>
    <dgm:cxn modelId="{8111F6CD-5EA2-4822-A4E1-0252A9CC7605}" srcId="{CE25C6BB-CAF0-4324-83F7-866D5CC45A9E}" destId="{F20B5B51-E87E-439D-8E6B-14AC2AA4E559}" srcOrd="1" destOrd="0" parTransId="{6E2D9783-81F9-40BA-B024-DE65804866E7}" sibTransId="{D3E52E17-F11A-408B-8FD5-24EEB7648519}"/>
    <dgm:cxn modelId="{0FF7B4E9-81CB-4CED-B82A-729B381D6C40}" type="presOf" srcId="{F20B5B51-E87E-439D-8E6B-14AC2AA4E559}" destId="{3E986026-18B4-4602-895C-8AE2308213BF}" srcOrd="0" destOrd="0" presId="urn:microsoft.com/office/officeart/2005/8/layout/default"/>
    <dgm:cxn modelId="{59B5CE95-B195-4634-A696-1C0622F51BB2}" type="presParOf" srcId="{76A430D1-4D73-41D0-BD46-2B36EC12B4CF}" destId="{2F7BB1B7-F378-45F0-80C9-E2683B826789}" srcOrd="0" destOrd="0" presId="urn:microsoft.com/office/officeart/2005/8/layout/default"/>
    <dgm:cxn modelId="{65C3C0EC-D98D-4B92-89D0-F10ACFFDAD50}" type="presParOf" srcId="{76A430D1-4D73-41D0-BD46-2B36EC12B4CF}" destId="{38B3C997-4D53-4CC8-84EC-6362E2803DEE}" srcOrd="1" destOrd="0" presId="urn:microsoft.com/office/officeart/2005/8/layout/default"/>
    <dgm:cxn modelId="{E3691213-FDD8-480E-90CC-08E7B330C7FB}" type="presParOf" srcId="{76A430D1-4D73-41D0-BD46-2B36EC12B4CF}" destId="{3E986026-18B4-4602-895C-8AE2308213B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24847E-69D7-4675-B791-EA61E4D7D53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31054C5-98AF-49E7-A378-DCC869C32BCF}">
      <dgm:prSet phldrT="[Text]"/>
      <dgm:spPr/>
      <dgm:t>
        <a:bodyPr/>
        <a:lstStyle/>
        <a:p>
          <a:r>
            <a:rPr lang="en-US" dirty="0"/>
            <a:t>Foster Care Placement</a:t>
          </a:r>
        </a:p>
      </dgm:t>
    </dgm:pt>
    <dgm:pt modelId="{1F25E312-6260-4098-869A-AA0E423A3B6C}" type="parTrans" cxnId="{A104493A-40C9-4B35-BB0C-2172E95F687E}">
      <dgm:prSet/>
      <dgm:spPr/>
      <dgm:t>
        <a:bodyPr/>
        <a:lstStyle/>
        <a:p>
          <a:endParaRPr lang="en-US"/>
        </a:p>
      </dgm:t>
    </dgm:pt>
    <dgm:pt modelId="{1DFE2B9D-4FCD-4468-92B4-75F6CF3686FD}" type="sibTrans" cxnId="{A104493A-40C9-4B35-BB0C-2172E95F687E}">
      <dgm:prSet/>
      <dgm:spPr/>
      <dgm:t>
        <a:bodyPr/>
        <a:lstStyle/>
        <a:p>
          <a:endParaRPr lang="en-US"/>
        </a:p>
      </dgm:t>
    </dgm:pt>
    <dgm:pt modelId="{171E2E44-F10B-4D4A-911C-288E6B0E9E70}">
      <dgm:prSet phldrT="[Text]"/>
      <dgm:spPr/>
      <dgm:t>
        <a:bodyPr/>
        <a:lstStyle/>
        <a:p>
          <a:r>
            <a:rPr lang="en-US" dirty="0" err="1"/>
            <a:t>Preadoptive</a:t>
          </a:r>
          <a:r>
            <a:rPr lang="en-US" dirty="0"/>
            <a:t> Placement</a:t>
          </a:r>
        </a:p>
      </dgm:t>
    </dgm:pt>
    <dgm:pt modelId="{F098350A-8A36-4220-B631-02FE102982F1}" type="parTrans" cxnId="{EC437939-A824-48E4-886D-187637527675}">
      <dgm:prSet/>
      <dgm:spPr/>
      <dgm:t>
        <a:bodyPr/>
        <a:lstStyle/>
        <a:p>
          <a:endParaRPr lang="en-US"/>
        </a:p>
      </dgm:t>
    </dgm:pt>
    <dgm:pt modelId="{80CAFFA1-3076-467B-846B-62512CC041A5}" type="sibTrans" cxnId="{EC437939-A824-48E4-886D-187637527675}">
      <dgm:prSet/>
      <dgm:spPr/>
      <dgm:t>
        <a:bodyPr/>
        <a:lstStyle/>
        <a:p>
          <a:endParaRPr lang="en-US"/>
        </a:p>
      </dgm:t>
    </dgm:pt>
    <dgm:pt modelId="{72C2EC72-2319-4581-AC4F-BDDF67B01F9A}">
      <dgm:prSet phldrT="[Text]"/>
      <dgm:spPr/>
      <dgm:t>
        <a:bodyPr/>
        <a:lstStyle/>
        <a:p>
          <a:r>
            <a:rPr lang="en-US" dirty="0"/>
            <a:t>Termination of Parental Rights</a:t>
          </a:r>
        </a:p>
      </dgm:t>
    </dgm:pt>
    <dgm:pt modelId="{A214BE2D-CB0C-4CD2-8208-4563B5BF2589}" type="parTrans" cxnId="{F1D2DF14-6FC3-40BA-BC3E-CA2BFDF29BAD}">
      <dgm:prSet/>
      <dgm:spPr/>
      <dgm:t>
        <a:bodyPr/>
        <a:lstStyle/>
        <a:p>
          <a:endParaRPr lang="en-US"/>
        </a:p>
      </dgm:t>
    </dgm:pt>
    <dgm:pt modelId="{88CCC2D7-B21F-4128-ABE6-AB782C643B90}" type="sibTrans" cxnId="{F1D2DF14-6FC3-40BA-BC3E-CA2BFDF29BAD}">
      <dgm:prSet/>
      <dgm:spPr/>
      <dgm:t>
        <a:bodyPr/>
        <a:lstStyle/>
        <a:p>
          <a:endParaRPr lang="en-US"/>
        </a:p>
      </dgm:t>
    </dgm:pt>
    <dgm:pt modelId="{78CE25DD-DE5C-42B5-9369-F36A431AEE33}">
      <dgm:prSet phldrT="[Text]"/>
      <dgm:spPr/>
      <dgm:t>
        <a:bodyPr/>
        <a:lstStyle/>
        <a:p>
          <a:r>
            <a:rPr lang="en-US" dirty="0"/>
            <a:t>Adoptive Placement</a:t>
          </a:r>
        </a:p>
      </dgm:t>
    </dgm:pt>
    <dgm:pt modelId="{52C577A0-2906-4064-BB4F-EAB315DC8964}" type="parTrans" cxnId="{86E55737-079B-440A-894D-013A6ACD126D}">
      <dgm:prSet/>
      <dgm:spPr/>
      <dgm:t>
        <a:bodyPr/>
        <a:lstStyle/>
        <a:p>
          <a:endParaRPr lang="en-US"/>
        </a:p>
      </dgm:t>
    </dgm:pt>
    <dgm:pt modelId="{5C8A6CC0-9AD7-4DF5-8A19-A05B9AA2BD22}" type="sibTrans" cxnId="{86E55737-079B-440A-894D-013A6ACD126D}">
      <dgm:prSet/>
      <dgm:spPr/>
      <dgm:t>
        <a:bodyPr/>
        <a:lstStyle/>
        <a:p>
          <a:endParaRPr lang="en-US"/>
        </a:p>
      </dgm:t>
    </dgm:pt>
    <dgm:pt modelId="{F04D8770-2B77-45C6-B140-4581B0F0B907}" type="pres">
      <dgm:prSet presAssocID="{6724847E-69D7-4675-B791-EA61E4D7D53A}" presName="outerComposite" presStyleCnt="0">
        <dgm:presLayoutVars>
          <dgm:chMax val="5"/>
          <dgm:dir/>
          <dgm:resizeHandles val="exact"/>
        </dgm:presLayoutVars>
      </dgm:prSet>
      <dgm:spPr/>
    </dgm:pt>
    <dgm:pt modelId="{B385A9AD-2FCD-4CEF-9A1D-B2C680DB4069}" type="pres">
      <dgm:prSet presAssocID="{6724847E-69D7-4675-B791-EA61E4D7D53A}" presName="dummyMaxCanvas" presStyleCnt="0">
        <dgm:presLayoutVars/>
      </dgm:prSet>
      <dgm:spPr/>
    </dgm:pt>
    <dgm:pt modelId="{CC8AAAD1-7A28-4846-A54A-AF20C268C33A}" type="pres">
      <dgm:prSet presAssocID="{6724847E-69D7-4675-B791-EA61E4D7D53A}" presName="FourNodes_1" presStyleLbl="node1" presStyleIdx="0" presStyleCnt="4">
        <dgm:presLayoutVars>
          <dgm:bulletEnabled val="1"/>
        </dgm:presLayoutVars>
      </dgm:prSet>
      <dgm:spPr/>
    </dgm:pt>
    <dgm:pt modelId="{07FD5310-1EF9-4085-9EF4-B0E7A9AF0CBF}" type="pres">
      <dgm:prSet presAssocID="{6724847E-69D7-4675-B791-EA61E4D7D53A}" presName="FourNodes_2" presStyleLbl="node1" presStyleIdx="1" presStyleCnt="4">
        <dgm:presLayoutVars>
          <dgm:bulletEnabled val="1"/>
        </dgm:presLayoutVars>
      </dgm:prSet>
      <dgm:spPr/>
    </dgm:pt>
    <dgm:pt modelId="{75BBBB16-4F93-4C49-A461-ACAB773091CD}" type="pres">
      <dgm:prSet presAssocID="{6724847E-69D7-4675-B791-EA61E4D7D53A}" presName="FourNodes_3" presStyleLbl="node1" presStyleIdx="2" presStyleCnt="4">
        <dgm:presLayoutVars>
          <dgm:bulletEnabled val="1"/>
        </dgm:presLayoutVars>
      </dgm:prSet>
      <dgm:spPr/>
    </dgm:pt>
    <dgm:pt modelId="{8BA78833-156C-432C-B9C4-7A5B1C739FF1}" type="pres">
      <dgm:prSet presAssocID="{6724847E-69D7-4675-B791-EA61E4D7D53A}" presName="FourNodes_4" presStyleLbl="node1" presStyleIdx="3" presStyleCnt="4">
        <dgm:presLayoutVars>
          <dgm:bulletEnabled val="1"/>
        </dgm:presLayoutVars>
      </dgm:prSet>
      <dgm:spPr/>
    </dgm:pt>
    <dgm:pt modelId="{7B5C7378-12D1-4524-8A73-A6891DAE7D50}" type="pres">
      <dgm:prSet presAssocID="{6724847E-69D7-4675-B791-EA61E4D7D53A}" presName="FourConn_1-2" presStyleLbl="fgAccFollowNode1" presStyleIdx="0" presStyleCnt="3">
        <dgm:presLayoutVars>
          <dgm:bulletEnabled val="1"/>
        </dgm:presLayoutVars>
      </dgm:prSet>
      <dgm:spPr/>
    </dgm:pt>
    <dgm:pt modelId="{92234C89-9522-478E-98EC-F2282D0249B4}" type="pres">
      <dgm:prSet presAssocID="{6724847E-69D7-4675-B791-EA61E4D7D53A}" presName="FourConn_2-3" presStyleLbl="fgAccFollowNode1" presStyleIdx="1" presStyleCnt="3">
        <dgm:presLayoutVars>
          <dgm:bulletEnabled val="1"/>
        </dgm:presLayoutVars>
      </dgm:prSet>
      <dgm:spPr/>
    </dgm:pt>
    <dgm:pt modelId="{0B842951-0D6B-4021-9595-EFF315A02261}" type="pres">
      <dgm:prSet presAssocID="{6724847E-69D7-4675-B791-EA61E4D7D53A}" presName="FourConn_3-4" presStyleLbl="fgAccFollowNode1" presStyleIdx="2" presStyleCnt="3">
        <dgm:presLayoutVars>
          <dgm:bulletEnabled val="1"/>
        </dgm:presLayoutVars>
      </dgm:prSet>
      <dgm:spPr/>
    </dgm:pt>
    <dgm:pt modelId="{8A2285AC-20C2-4EAD-BC18-BC5046A8A84F}" type="pres">
      <dgm:prSet presAssocID="{6724847E-69D7-4675-B791-EA61E4D7D53A}" presName="FourNodes_1_text" presStyleLbl="node1" presStyleIdx="3" presStyleCnt="4">
        <dgm:presLayoutVars>
          <dgm:bulletEnabled val="1"/>
        </dgm:presLayoutVars>
      </dgm:prSet>
      <dgm:spPr/>
    </dgm:pt>
    <dgm:pt modelId="{0FAABBB1-D4F4-4A01-B57E-8C5FCA60EF42}" type="pres">
      <dgm:prSet presAssocID="{6724847E-69D7-4675-B791-EA61E4D7D53A}" presName="FourNodes_2_text" presStyleLbl="node1" presStyleIdx="3" presStyleCnt="4">
        <dgm:presLayoutVars>
          <dgm:bulletEnabled val="1"/>
        </dgm:presLayoutVars>
      </dgm:prSet>
      <dgm:spPr/>
    </dgm:pt>
    <dgm:pt modelId="{4ADA31DA-6DA0-4021-9136-A96BF71F9E3D}" type="pres">
      <dgm:prSet presAssocID="{6724847E-69D7-4675-B791-EA61E4D7D53A}" presName="FourNodes_3_text" presStyleLbl="node1" presStyleIdx="3" presStyleCnt="4">
        <dgm:presLayoutVars>
          <dgm:bulletEnabled val="1"/>
        </dgm:presLayoutVars>
      </dgm:prSet>
      <dgm:spPr/>
    </dgm:pt>
    <dgm:pt modelId="{43F8B048-02B4-450C-87B6-52C31A2F3878}" type="pres">
      <dgm:prSet presAssocID="{6724847E-69D7-4675-B791-EA61E4D7D53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9C1DE00-ABB7-4CF9-A8B8-68F980DD5A27}" type="presOf" srcId="{1DFE2B9D-4FCD-4468-92B4-75F6CF3686FD}" destId="{7B5C7378-12D1-4524-8A73-A6891DAE7D50}" srcOrd="0" destOrd="0" presId="urn:microsoft.com/office/officeart/2005/8/layout/vProcess5"/>
    <dgm:cxn modelId="{F1D2DF14-6FC3-40BA-BC3E-CA2BFDF29BAD}" srcId="{6724847E-69D7-4675-B791-EA61E4D7D53A}" destId="{72C2EC72-2319-4581-AC4F-BDDF67B01F9A}" srcOrd="2" destOrd="0" parTransId="{A214BE2D-CB0C-4CD2-8208-4563B5BF2589}" sibTransId="{88CCC2D7-B21F-4128-ABE6-AB782C643B90}"/>
    <dgm:cxn modelId="{13452B16-4499-4ABA-9D01-17C4FF7702CF}" type="presOf" srcId="{E31054C5-98AF-49E7-A378-DCC869C32BCF}" destId="{CC8AAAD1-7A28-4846-A54A-AF20C268C33A}" srcOrd="0" destOrd="0" presId="urn:microsoft.com/office/officeart/2005/8/layout/vProcess5"/>
    <dgm:cxn modelId="{9C74EE26-9437-4508-9D78-73092A36A5D4}" type="presOf" srcId="{E31054C5-98AF-49E7-A378-DCC869C32BCF}" destId="{8A2285AC-20C2-4EAD-BC18-BC5046A8A84F}" srcOrd="1" destOrd="0" presId="urn:microsoft.com/office/officeart/2005/8/layout/vProcess5"/>
    <dgm:cxn modelId="{FD18D22B-34BE-473C-9BAF-0679643D6C9B}" type="presOf" srcId="{78CE25DD-DE5C-42B5-9369-F36A431AEE33}" destId="{43F8B048-02B4-450C-87B6-52C31A2F3878}" srcOrd="1" destOrd="0" presId="urn:microsoft.com/office/officeart/2005/8/layout/vProcess5"/>
    <dgm:cxn modelId="{86E55737-079B-440A-894D-013A6ACD126D}" srcId="{6724847E-69D7-4675-B791-EA61E4D7D53A}" destId="{78CE25DD-DE5C-42B5-9369-F36A431AEE33}" srcOrd="3" destOrd="0" parTransId="{52C577A0-2906-4064-BB4F-EAB315DC8964}" sibTransId="{5C8A6CC0-9AD7-4DF5-8A19-A05B9AA2BD22}"/>
    <dgm:cxn modelId="{EC437939-A824-48E4-886D-187637527675}" srcId="{6724847E-69D7-4675-B791-EA61E4D7D53A}" destId="{171E2E44-F10B-4D4A-911C-288E6B0E9E70}" srcOrd="1" destOrd="0" parTransId="{F098350A-8A36-4220-B631-02FE102982F1}" sibTransId="{80CAFFA1-3076-467B-846B-62512CC041A5}"/>
    <dgm:cxn modelId="{A104493A-40C9-4B35-BB0C-2172E95F687E}" srcId="{6724847E-69D7-4675-B791-EA61E4D7D53A}" destId="{E31054C5-98AF-49E7-A378-DCC869C32BCF}" srcOrd="0" destOrd="0" parTransId="{1F25E312-6260-4098-869A-AA0E423A3B6C}" sibTransId="{1DFE2B9D-4FCD-4468-92B4-75F6CF3686FD}"/>
    <dgm:cxn modelId="{39795472-58D5-4B20-9CB8-044749FCDB25}" type="presOf" srcId="{6724847E-69D7-4675-B791-EA61E4D7D53A}" destId="{F04D8770-2B77-45C6-B140-4581B0F0B907}" srcOrd="0" destOrd="0" presId="urn:microsoft.com/office/officeart/2005/8/layout/vProcess5"/>
    <dgm:cxn modelId="{6CB9AA79-46D8-4164-A676-45329882B07E}" type="presOf" srcId="{80CAFFA1-3076-467B-846B-62512CC041A5}" destId="{92234C89-9522-478E-98EC-F2282D0249B4}" srcOrd="0" destOrd="0" presId="urn:microsoft.com/office/officeart/2005/8/layout/vProcess5"/>
    <dgm:cxn modelId="{B2526499-D638-4C8A-9949-EDB47A6C8830}" type="presOf" srcId="{171E2E44-F10B-4D4A-911C-288E6B0E9E70}" destId="{07FD5310-1EF9-4085-9EF4-B0E7A9AF0CBF}" srcOrd="0" destOrd="0" presId="urn:microsoft.com/office/officeart/2005/8/layout/vProcess5"/>
    <dgm:cxn modelId="{36827ED5-F802-4BA4-805E-C371ECF9ED1F}" type="presOf" srcId="{72C2EC72-2319-4581-AC4F-BDDF67B01F9A}" destId="{75BBBB16-4F93-4C49-A461-ACAB773091CD}" srcOrd="0" destOrd="0" presId="urn:microsoft.com/office/officeart/2005/8/layout/vProcess5"/>
    <dgm:cxn modelId="{640C6AD6-BD46-4EF3-8680-85D8E7EB8DC4}" type="presOf" srcId="{88CCC2D7-B21F-4128-ABE6-AB782C643B90}" destId="{0B842951-0D6B-4021-9595-EFF315A02261}" srcOrd="0" destOrd="0" presId="urn:microsoft.com/office/officeart/2005/8/layout/vProcess5"/>
    <dgm:cxn modelId="{7397D0DA-D32A-454A-925B-8266B7479224}" type="presOf" srcId="{171E2E44-F10B-4D4A-911C-288E6B0E9E70}" destId="{0FAABBB1-D4F4-4A01-B57E-8C5FCA60EF42}" srcOrd="1" destOrd="0" presId="urn:microsoft.com/office/officeart/2005/8/layout/vProcess5"/>
    <dgm:cxn modelId="{AE3781F7-6BB0-415D-986C-87B5AD05B3FF}" type="presOf" srcId="{72C2EC72-2319-4581-AC4F-BDDF67B01F9A}" destId="{4ADA31DA-6DA0-4021-9136-A96BF71F9E3D}" srcOrd="1" destOrd="0" presId="urn:microsoft.com/office/officeart/2005/8/layout/vProcess5"/>
    <dgm:cxn modelId="{EC3A3AFE-2F0F-4A2F-95D0-6C33D700E3DB}" type="presOf" srcId="{78CE25DD-DE5C-42B5-9369-F36A431AEE33}" destId="{8BA78833-156C-432C-B9C4-7A5B1C739FF1}" srcOrd="0" destOrd="0" presId="urn:microsoft.com/office/officeart/2005/8/layout/vProcess5"/>
    <dgm:cxn modelId="{F3D34BDF-082C-4EE5-8108-E1314DF9260A}" type="presParOf" srcId="{F04D8770-2B77-45C6-B140-4581B0F0B907}" destId="{B385A9AD-2FCD-4CEF-9A1D-B2C680DB4069}" srcOrd="0" destOrd="0" presId="urn:microsoft.com/office/officeart/2005/8/layout/vProcess5"/>
    <dgm:cxn modelId="{59819D56-A602-4E53-B7FC-71184375C386}" type="presParOf" srcId="{F04D8770-2B77-45C6-B140-4581B0F0B907}" destId="{CC8AAAD1-7A28-4846-A54A-AF20C268C33A}" srcOrd="1" destOrd="0" presId="urn:microsoft.com/office/officeart/2005/8/layout/vProcess5"/>
    <dgm:cxn modelId="{BC813394-CB5D-4AB2-9CFE-777140FE985A}" type="presParOf" srcId="{F04D8770-2B77-45C6-B140-4581B0F0B907}" destId="{07FD5310-1EF9-4085-9EF4-B0E7A9AF0CBF}" srcOrd="2" destOrd="0" presId="urn:microsoft.com/office/officeart/2005/8/layout/vProcess5"/>
    <dgm:cxn modelId="{338C37F0-84BB-4954-8F1E-DBEF21D9ACAB}" type="presParOf" srcId="{F04D8770-2B77-45C6-B140-4581B0F0B907}" destId="{75BBBB16-4F93-4C49-A461-ACAB773091CD}" srcOrd="3" destOrd="0" presId="urn:microsoft.com/office/officeart/2005/8/layout/vProcess5"/>
    <dgm:cxn modelId="{9A1A1407-9DCA-4C2B-B99F-C8E495110A22}" type="presParOf" srcId="{F04D8770-2B77-45C6-B140-4581B0F0B907}" destId="{8BA78833-156C-432C-B9C4-7A5B1C739FF1}" srcOrd="4" destOrd="0" presId="urn:microsoft.com/office/officeart/2005/8/layout/vProcess5"/>
    <dgm:cxn modelId="{985428F8-BE63-41B5-BAA4-7B718AD4BCA9}" type="presParOf" srcId="{F04D8770-2B77-45C6-B140-4581B0F0B907}" destId="{7B5C7378-12D1-4524-8A73-A6891DAE7D50}" srcOrd="5" destOrd="0" presId="urn:microsoft.com/office/officeart/2005/8/layout/vProcess5"/>
    <dgm:cxn modelId="{8C4E3F84-EB4E-4F7C-B2C5-38BC2E4136A1}" type="presParOf" srcId="{F04D8770-2B77-45C6-B140-4581B0F0B907}" destId="{92234C89-9522-478E-98EC-F2282D0249B4}" srcOrd="6" destOrd="0" presId="urn:microsoft.com/office/officeart/2005/8/layout/vProcess5"/>
    <dgm:cxn modelId="{1D131ADB-B7B8-4705-AA53-E18C1D2BF125}" type="presParOf" srcId="{F04D8770-2B77-45C6-B140-4581B0F0B907}" destId="{0B842951-0D6B-4021-9595-EFF315A02261}" srcOrd="7" destOrd="0" presId="urn:microsoft.com/office/officeart/2005/8/layout/vProcess5"/>
    <dgm:cxn modelId="{AAEE41F4-D81B-4F26-BB0A-4DAD20EC7132}" type="presParOf" srcId="{F04D8770-2B77-45C6-B140-4581B0F0B907}" destId="{8A2285AC-20C2-4EAD-BC18-BC5046A8A84F}" srcOrd="8" destOrd="0" presId="urn:microsoft.com/office/officeart/2005/8/layout/vProcess5"/>
    <dgm:cxn modelId="{8B3DA605-296B-4CB4-B7A3-6CB47DEF42DB}" type="presParOf" srcId="{F04D8770-2B77-45C6-B140-4581B0F0B907}" destId="{0FAABBB1-D4F4-4A01-B57E-8C5FCA60EF42}" srcOrd="9" destOrd="0" presId="urn:microsoft.com/office/officeart/2005/8/layout/vProcess5"/>
    <dgm:cxn modelId="{60434F14-997B-42FE-AB90-A76668C94591}" type="presParOf" srcId="{F04D8770-2B77-45C6-B140-4581B0F0B907}" destId="{4ADA31DA-6DA0-4021-9136-A96BF71F9E3D}" srcOrd="10" destOrd="0" presId="urn:microsoft.com/office/officeart/2005/8/layout/vProcess5"/>
    <dgm:cxn modelId="{F25E3F5D-1FF7-4BEE-B63F-CC2660C90F2E}" type="presParOf" srcId="{F04D8770-2B77-45C6-B140-4581B0F0B907}" destId="{43F8B048-02B4-450C-87B6-52C31A2F387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B93F43-9AB6-4D62-B208-161C701FA72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EC914B4-23F1-41D0-915D-F2F26751CBC1}">
      <dgm:prSet/>
      <dgm:spPr/>
      <dgm:t>
        <a:bodyPr/>
        <a:lstStyle/>
        <a:p>
          <a:r>
            <a:rPr lang="en-US"/>
            <a:t>Lumbee</a:t>
          </a:r>
        </a:p>
      </dgm:t>
    </dgm:pt>
    <dgm:pt modelId="{691316EE-14C3-4EBA-9A61-5441E126B5F9}" type="parTrans" cxnId="{8FD797A2-4A0E-4955-AC0B-CFC30FB87E7C}">
      <dgm:prSet/>
      <dgm:spPr/>
      <dgm:t>
        <a:bodyPr/>
        <a:lstStyle/>
        <a:p>
          <a:endParaRPr lang="en-US"/>
        </a:p>
      </dgm:t>
    </dgm:pt>
    <dgm:pt modelId="{421E22CD-0AA7-4F42-93FD-DEDACA37D373}" type="sibTrans" cxnId="{8FD797A2-4A0E-4955-AC0B-CFC30FB87E7C}">
      <dgm:prSet/>
      <dgm:spPr/>
      <dgm:t>
        <a:bodyPr/>
        <a:lstStyle/>
        <a:p>
          <a:endParaRPr lang="en-US"/>
        </a:p>
      </dgm:t>
    </dgm:pt>
    <dgm:pt modelId="{0FA38218-C36F-4E62-96F1-ABA1C8428A10}">
      <dgm:prSet/>
      <dgm:spPr/>
      <dgm:t>
        <a:bodyPr/>
        <a:lstStyle/>
        <a:p>
          <a:r>
            <a:rPr lang="en-US"/>
            <a:t>Haliwa-Saponi</a:t>
          </a:r>
        </a:p>
      </dgm:t>
    </dgm:pt>
    <dgm:pt modelId="{D13D1B67-8E46-4A97-B365-142F3B9CA705}" type="parTrans" cxnId="{6641B153-61E7-4EE2-A0E5-CDE1B7275619}">
      <dgm:prSet/>
      <dgm:spPr/>
      <dgm:t>
        <a:bodyPr/>
        <a:lstStyle/>
        <a:p>
          <a:endParaRPr lang="en-US"/>
        </a:p>
      </dgm:t>
    </dgm:pt>
    <dgm:pt modelId="{06B615D0-9F0C-4F69-BA9D-F4E6C0DD7F30}" type="sibTrans" cxnId="{6641B153-61E7-4EE2-A0E5-CDE1B7275619}">
      <dgm:prSet/>
      <dgm:spPr/>
      <dgm:t>
        <a:bodyPr/>
        <a:lstStyle/>
        <a:p>
          <a:endParaRPr lang="en-US"/>
        </a:p>
      </dgm:t>
    </dgm:pt>
    <dgm:pt modelId="{FEF51186-8D34-4224-A2F7-7BA2642B0717}">
      <dgm:prSet/>
      <dgm:spPr/>
      <dgm:t>
        <a:bodyPr/>
        <a:lstStyle/>
        <a:p>
          <a:r>
            <a:rPr lang="en-US"/>
            <a:t>Coharie</a:t>
          </a:r>
        </a:p>
      </dgm:t>
    </dgm:pt>
    <dgm:pt modelId="{02B0044A-2BA5-45BD-A25F-7C89D108FD5F}" type="parTrans" cxnId="{A3BC177B-220B-4BA8-B7EC-071BD9755964}">
      <dgm:prSet/>
      <dgm:spPr/>
      <dgm:t>
        <a:bodyPr/>
        <a:lstStyle/>
        <a:p>
          <a:endParaRPr lang="en-US"/>
        </a:p>
      </dgm:t>
    </dgm:pt>
    <dgm:pt modelId="{7EA17A92-4C2A-437D-BCFC-EEE68AA80ADF}" type="sibTrans" cxnId="{A3BC177B-220B-4BA8-B7EC-071BD9755964}">
      <dgm:prSet/>
      <dgm:spPr/>
      <dgm:t>
        <a:bodyPr/>
        <a:lstStyle/>
        <a:p>
          <a:endParaRPr lang="en-US"/>
        </a:p>
      </dgm:t>
    </dgm:pt>
    <dgm:pt modelId="{49F7FFAF-97E6-4FA6-A5F5-8163B17505BE}">
      <dgm:prSet/>
      <dgm:spPr/>
      <dgm:t>
        <a:bodyPr/>
        <a:lstStyle/>
        <a:p>
          <a:r>
            <a:rPr lang="en-US"/>
            <a:t>Meherrin</a:t>
          </a:r>
        </a:p>
      </dgm:t>
    </dgm:pt>
    <dgm:pt modelId="{8D2BA55C-AECA-4668-AADB-AD00CD26C866}" type="parTrans" cxnId="{473C3289-EB77-4F6F-A753-FCB2B12F9F7E}">
      <dgm:prSet/>
      <dgm:spPr/>
      <dgm:t>
        <a:bodyPr/>
        <a:lstStyle/>
        <a:p>
          <a:endParaRPr lang="en-US"/>
        </a:p>
      </dgm:t>
    </dgm:pt>
    <dgm:pt modelId="{D5BD4F7F-ADB2-4AF0-9A0E-E170231AEC2E}" type="sibTrans" cxnId="{473C3289-EB77-4F6F-A753-FCB2B12F9F7E}">
      <dgm:prSet/>
      <dgm:spPr/>
      <dgm:t>
        <a:bodyPr/>
        <a:lstStyle/>
        <a:p>
          <a:endParaRPr lang="en-US"/>
        </a:p>
      </dgm:t>
    </dgm:pt>
    <dgm:pt modelId="{CC6EEA8F-5C5C-490C-AFA0-4818E23E4534}">
      <dgm:prSet/>
      <dgm:spPr/>
      <dgm:t>
        <a:bodyPr/>
        <a:lstStyle/>
        <a:p>
          <a:r>
            <a:rPr lang="en-US"/>
            <a:t>Sappony</a:t>
          </a:r>
        </a:p>
      </dgm:t>
    </dgm:pt>
    <dgm:pt modelId="{3AA4E44C-C86A-4DCF-A6AB-5F46A670765E}" type="parTrans" cxnId="{F53B84AA-4225-44A7-88BB-32536CB66A18}">
      <dgm:prSet/>
      <dgm:spPr/>
      <dgm:t>
        <a:bodyPr/>
        <a:lstStyle/>
        <a:p>
          <a:endParaRPr lang="en-US"/>
        </a:p>
      </dgm:t>
    </dgm:pt>
    <dgm:pt modelId="{4E66288F-F8DC-48C8-9CAC-C7CD79594B0A}" type="sibTrans" cxnId="{F53B84AA-4225-44A7-88BB-32536CB66A18}">
      <dgm:prSet/>
      <dgm:spPr/>
      <dgm:t>
        <a:bodyPr/>
        <a:lstStyle/>
        <a:p>
          <a:endParaRPr lang="en-US"/>
        </a:p>
      </dgm:t>
    </dgm:pt>
    <dgm:pt modelId="{CC6EA9B1-EE75-4FCA-B111-611DE33DBC49}">
      <dgm:prSet/>
      <dgm:spPr/>
      <dgm:t>
        <a:bodyPr/>
        <a:lstStyle/>
        <a:p>
          <a:r>
            <a:rPr lang="en-US"/>
            <a:t>Occaneechi Band of the Saponi Nation</a:t>
          </a:r>
        </a:p>
      </dgm:t>
    </dgm:pt>
    <dgm:pt modelId="{28C0557D-43D3-4720-A30D-B0EE139D14D2}" type="parTrans" cxnId="{98BD154A-F3A7-4A0B-B50B-E6C9EBA7742E}">
      <dgm:prSet/>
      <dgm:spPr/>
      <dgm:t>
        <a:bodyPr/>
        <a:lstStyle/>
        <a:p>
          <a:endParaRPr lang="en-US"/>
        </a:p>
      </dgm:t>
    </dgm:pt>
    <dgm:pt modelId="{8BE70354-2B24-4EF1-AB5D-93106C570B4F}" type="sibTrans" cxnId="{98BD154A-F3A7-4A0B-B50B-E6C9EBA7742E}">
      <dgm:prSet/>
      <dgm:spPr/>
      <dgm:t>
        <a:bodyPr/>
        <a:lstStyle/>
        <a:p>
          <a:endParaRPr lang="en-US"/>
        </a:p>
      </dgm:t>
    </dgm:pt>
    <dgm:pt modelId="{7D9D15FF-AFA8-4B2D-9D3C-F43DACF49214}">
      <dgm:prSet/>
      <dgm:spPr/>
      <dgm:t>
        <a:bodyPr/>
        <a:lstStyle/>
        <a:p>
          <a:r>
            <a:rPr lang="en-US"/>
            <a:t>Waccamaw Siouan</a:t>
          </a:r>
        </a:p>
      </dgm:t>
    </dgm:pt>
    <dgm:pt modelId="{DE1D625D-2BA0-4C38-86F8-4178CB72BD61}" type="parTrans" cxnId="{0FBBD246-7644-4A4A-AD7A-8B6EF9F047CF}">
      <dgm:prSet/>
      <dgm:spPr/>
      <dgm:t>
        <a:bodyPr/>
        <a:lstStyle/>
        <a:p>
          <a:endParaRPr lang="en-US"/>
        </a:p>
      </dgm:t>
    </dgm:pt>
    <dgm:pt modelId="{07C40330-8F41-4210-B2C8-9164BEEE46B7}" type="sibTrans" cxnId="{0FBBD246-7644-4A4A-AD7A-8B6EF9F047CF}">
      <dgm:prSet/>
      <dgm:spPr/>
      <dgm:t>
        <a:bodyPr/>
        <a:lstStyle/>
        <a:p>
          <a:endParaRPr lang="en-US"/>
        </a:p>
      </dgm:t>
    </dgm:pt>
    <dgm:pt modelId="{96AE060C-CE79-492C-AB01-AFB84DB4E8D9}" type="pres">
      <dgm:prSet presAssocID="{87B93F43-9AB6-4D62-B208-161C701FA72C}" presName="diagram" presStyleCnt="0">
        <dgm:presLayoutVars>
          <dgm:dir/>
          <dgm:resizeHandles val="exact"/>
        </dgm:presLayoutVars>
      </dgm:prSet>
      <dgm:spPr/>
    </dgm:pt>
    <dgm:pt modelId="{173A8AF8-E218-47F9-A6EB-6C1E7B4901C7}" type="pres">
      <dgm:prSet presAssocID="{8EC914B4-23F1-41D0-915D-F2F26751CBC1}" presName="node" presStyleLbl="node1" presStyleIdx="0" presStyleCnt="7">
        <dgm:presLayoutVars>
          <dgm:bulletEnabled val="1"/>
        </dgm:presLayoutVars>
      </dgm:prSet>
      <dgm:spPr/>
    </dgm:pt>
    <dgm:pt modelId="{F14118C1-A994-432C-84E8-C8878E7A832F}" type="pres">
      <dgm:prSet presAssocID="{421E22CD-0AA7-4F42-93FD-DEDACA37D373}" presName="sibTrans" presStyleCnt="0"/>
      <dgm:spPr/>
    </dgm:pt>
    <dgm:pt modelId="{E9763319-0825-4269-9E71-E34F4493B43E}" type="pres">
      <dgm:prSet presAssocID="{0FA38218-C36F-4E62-96F1-ABA1C8428A10}" presName="node" presStyleLbl="node1" presStyleIdx="1" presStyleCnt="7">
        <dgm:presLayoutVars>
          <dgm:bulletEnabled val="1"/>
        </dgm:presLayoutVars>
      </dgm:prSet>
      <dgm:spPr/>
    </dgm:pt>
    <dgm:pt modelId="{9CE3E646-6E85-4834-817E-1E48FB6ADC27}" type="pres">
      <dgm:prSet presAssocID="{06B615D0-9F0C-4F69-BA9D-F4E6C0DD7F30}" presName="sibTrans" presStyleCnt="0"/>
      <dgm:spPr/>
    </dgm:pt>
    <dgm:pt modelId="{12E67D39-B69E-4E36-8B29-98D0F44C6695}" type="pres">
      <dgm:prSet presAssocID="{FEF51186-8D34-4224-A2F7-7BA2642B0717}" presName="node" presStyleLbl="node1" presStyleIdx="2" presStyleCnt="7">
        <dgm:presLayoutVars>
          <dgm:bulletEnabled val="1"/>
        </dgm:presLayoutVars>
      </dgm:prSet>
      <dgm:spPr/>
    </dgm:pt>
    <dgm:pt modelId="{9C7C81ED-8163-478D-AC7F-25FA05D7B8FE}" type="pres">
      <dgm:prSet presAssocID="{7EA17A92-4C2A-437D-BCFC-EEE68AA80ADF}" presName="sibTrans" presStyleCnt="0"/>
      <dgm:spPr/>
    </dgm:pt>
    <dgm:pt modelId="{9A689B13-9AC8-4F3A-BA7B-5A96603DA1CD}" type="pres">
      <dgm:prSet presAssocID="{49F7FFAF-97E6-4FA6-A5F5-8163B17505BE}" presName="node" presStyleLbl="node1" presStyleIdx="3" presStyleCnt="7">
        <dgm:presLayoutVars>
          <dgm:bulletEnabled val="1"/>
        </dgm:presLayoutVars>
      </dgm:prSet>
      <dgm:spPr/>
    </dgm:pt>
    <dgm:pt modelId="{158C33D4-5AB1-4D04-BE66-2E2279A08796}" type="pres">
      <dgm:prSet presAssocID="{D5BD4F7F-ADB2-4AF0-9A0E-E170231AEC2E}" presName="sibTrans" presStyleCnt="0"/>
      <dgm:spPr/>
    </dgm:pt>
    <dgm:pt modelId="{F83463EC-CFA6-4ABE-90BA-099659D41934}" type="pres">
      <dgm:prSet presAssocID="{CC6EEA8F-5C5C-490C-AFA0-4818E23E4534}" presName="node" presStyleLbl="node1" presStyleIdx="4" presStyleCnt="7">
        <dgm:presLayoutVars>
          <dgm:bulletEnabled val="1"/>
        </dgm:presLayoutVars>
      </dgm:prSet>
      <dgm:spPr/>
    </dgm:pt>
    <dgm:pt modelId="{6D566238-3BEA-453B-ABF7-12565DC90E96}" type="pres">
      <dgm:prSet presAssocID="{4E66288F-F8DC-48C8-9CAC-C7CD79594B0A}" presName="sibTrans" presStyleCnt="0"/>
      <dgm:spPr/>
    </dgm:pt>
    <dgm:pt modelId="{A2A0D13C-2492-476E-94F1-B21EF714E572}" type="pres">
      <dgm:prSet presAssocID="{CC6EA9B1-EE75-4FCA-B111-611DE33DBC49}" presName="node" presStyleLbl="node1" presStyleIdx="5" presStyleCnt="7">
        <dgm:presLayoutVars>
          <dgm:bulletEnabled val="1"/>
        </dgm:presLayoutVars>
      </dgm:prSet>
      <dgm:spPr/>
    </dgm:pt>
    <dgm:pt modelId="{12A666A2-8A42-4720-94B3-508A8656458F}" type="pres">
      <dgm:prSet presAssocID="{8BE70354-2B24-4EF1-AB5D-93106C570B4F}" presName="sibTrans" presStyleCnt="0"/>
      <dgm:spPr/>
    </dgm:pt>
    <dgm:pt modelId="{2B106EE7-2452-48DB-B32A-D9C1A943E2FF}" type="pres">
      <dgm:prSet presAssocID="{7D9D15FF-AFA8-4B2D-9D3C-F43DACF49214}" presName="node" presStyleLbl="node1" presStyleIdx="6" presStyleCnt="7">
        <dgm:presLayoutVars>
          <dgm:bulletEnabled val="1"/>
        </dgm:presLayoutVars>
      </dgm:prSet>
      <dgm:spPr/>
    </dgm:pt>
  </dgm:ptLst>
  <dgm:cxnLst>
    <dgm:cxn modelId="{857C0528-C303-4AEB-9814-BD7491CFC70C}" type="presOf" srcId="{8EC914B4-23F1-41D0-915D-F2F26751CBC1}" destId="{173A8AF8-E218-47F9-A6EB-6C1E7B4901C7}" srcOrd="0" destOrd="0" presId="urn:microsoft.com/office/officeart/2005/8/layout/default"/>
    <dgm:cxn modelId="{9094F933-6F57-4717-A2C0-26AD6CA77017}" type="presOf" srcId="{CC6EA9B1-EE75-4FCA-B111-611DE33DBC49}" destId="{A2A0D13C-2492-476E-94F1-B21EF714E572}" srcOrd="0" destOrd="0" presId="urn:microsoft.com/office/officeart/2005/8/layout/default"/>
    <dgm:cxn modelId="{3C757537-216D-4E88-9D53-64FEE764468A}" type="presOf" srcId="{FEF51186-8D34-4224-A2F7-7BA2642B0717}" destId="{12E67D39-B69E-4E36-8B29-98D0F44C6695}" srcOrd="0" destOrd="0" presId="urn:microsoft.com/office/officeart/2005/8/layout/default"/>
    <dgm:cxn modelId="{9C6F4441-BA7F-4D93-84FC-047926D2557E}" type="presOf" srcId="{87B93F43-9AB6-4D62-B208-161C701FA72C}" destId="{96AE060C-CE79-492C-AB01-AFB84DB4E8D9}" srcOrd="0" destOrd="0" presId="urn:microsoft.com/office/officeart/2005/8/layout/default"/>
    <dgm:cxn modelId="{0FBBD246-7644-4A4A-AD7A-8B6EF9F047CF}" srcId="{87B93F43-9AB6-4D62-B208-161C701FA72C}" destId="{7D9D15FF-AFA8-4B2D-9D3C-F43DACF49214}" srcOrd="6" destOrd="0" parTransId="{DE1D625D-2BA0-4C38-86F8-4178CB72BD61}" sibTransId="{07C40330-8F41-4210-B2C8-9164BEEE46B7}"/>
    <dgm:cxn modelId="{98BD154A-F3A7-4A0B-B50B-E6C9EBA7742E}" srcId="{87B93F43-9AB6-4D62-B208-161C701FA72C}" destId="{CC6EA9B1-EE75-4FCA-B111-611DE33DBC49}" srcOrd="5" destOrd="0" parTransId="{28C0557D-43D3-4720-A30D-B0EE139D14D2}" sibTransId="{8BE70354-2B24-4EF1-AB5D-93106C570B4F}"/>
    <dgm:cxn modelId="{3C1D4A52-E379-4069-8EC4-309896F82E42}" type="presOf" srcId="{CC6EEA8F-5C5C-490C-AFA0-4818E23E4534}" destId="{F83463EC-CFA6-4ABE-90BA-099659D41934}" srcOrd="0" destOrd="0" presId="urn:microsoft.com/office/officeart/2005/8/layout/default"/>
    <dgm:cxn modelId="{6641B153-61E7-4EE2-A0E5-CDE1B7275619}" srcId="{87B93F43-9AB6-4D62-B208-161C701FA72C}" destId="{0FA38218-C36F-4E62-96F1-ABA1C8428A10}" srcOrd="1" destOrd="0" parTransId="{D13D1B67-8E46-4A97-B365-142F3B9CA705}" sibTransId="{06B615D0-9F0C-4F69-BA9D-F4E6C0DD7F30}"/>
    <dgm:cxn modelId="{5C4C4675-9C3F-44D2-AFB3-9163B6F4BE4D}" type="presOf" srcId="{49F7FFAF-97E6-4FA6-A5F5-8163B17505BE}" destId="{9A689B13-9AC8-4F3A-BA7B-5A96603DA1CD}" srcOrd="0" destOrd="0" presId="urn:microsoft.com/office/officeart/2005/8/layout/default"/>
    <dgm:cxn modelId="{E7CE9F76-7DAE-4574-B2D4-CA42B17A638C}" type="presOf" srcId="{7D9D15FF-AFA8-4B2D-9D3C-F43DACF49214}" destId="{2B106EE7-2452-48DB-B32A-D9C1A943E2FF}" srcOrd="0" destOrd="0" presId="urn:microsoft.com/office/officeart/2005/8/layout/default"/>
    <dgm:cxn modelId="{A3BC177B-220B-4BA8-B7EC-071BD9755964}" srcId="{87B93F43-9AB6-4D62-B208-161C701FA72C}" destId="{FEF51186-8D34-4224-A2F7-7BA2642B0717}" srcOrd="2" destOrd="0" parTransId="{02B0044A-2BA5-45BD-A25F-7C89D108FD5F}" sibTransId="{7EA17A92-4C2A-437D-BCFC-EEE68AA80ADF}"/>
    <dgm:cxn modelId="{473C3289-EB77-4F6F-A753-FCB2B12F9F7E}" srcId="{87B93F43-9AB6-4D62-B208-161C701FA72C}" destId="{49F7FFAF-97E6-4FA6-A5F5-8163B17505BE}" srcOrd="3" destOrd="0" parTransId="{8D2BA55C-AECA-4668-AADB-AD00CD26C866}" sibTransId="{D5BD4F7F-ADB2-4AF0-9A0E-E170231AEC2E}"/>
    <dgm:cxn modelId="{8FD797A2-4A0E-4955-AC0B-CFC30FB87E7C}" srcId="{87B93F43-9AB6-4D62-B208-161C701FA72C}" destId="{8EC914B4-23F1-41D0-915D-F2F26751CBC1}" srcOrd="0" destOrd="0" parTransId="{691316EE-14C3-4EBA-9A61-5441E126B5F9}" sibTransId="{421E22CD-0AA7-4F42-93FD-DEDACA37D373}"/>
    <dgm:cxn modelId="{071004A8-A60A-4DD2-80C2-2EBAB981ED63}" type="presOf" srcId="{0FA38218-C36F-4E62-96F1-ABA1C8428A10}" destId="{E9763319-0825-4269-9E71-E34F4493B43E}" srcOrd="0" destOrd="0" presId="urn:microsoft.com/office/officeart/2005/8/layout/default"/>
    <dgm:cxn modelId="{F53B84AA-4225-44A7-88BB-32536CB66A18}" srcId="{87B93F43-9AB6-4D62-B208-161C701FA72C}" destId="{CC6EEA8F-5C5C-490C-AFA0-4818E23E4534}" srcOrd="4" destOrd="0" parTransId="{3AA4E44C-C86A-4DCF-A6AB-5F46A670765E}" sibTransId="{4E66288F-F8DC-48C8-9CAC-C7CD79594B0A}"/>
    <dgm:cxn modelId="{768C5311-45B5-498E-BA5C-0643953B43CC}" type="presParOf" srcId="{96AE060C-CE79-492C-AB01-AFB84DB4E8D9}" destId="{173A8AF8-E218-47F9-A6EB-6C1E7B4901C7}" srcOrd="0" destOrd="0" presId="urn:microsoft.com/office/officeart/2005/8/layout/default"/>
    <dgm:cxn modelId="{32D0B652-6484-4D72-8400-0E6FCA8173BE}" type="presParOf" srcId="{96AE060C-CE79-492C-AB01-AFB84DB4E8D9}" destId="{F14118C1-A994-432C-84E8-C8878E7A832F}" srcOrd="1" destOrd="0" presId="urn:microsoft.com/office/officeart/2005/8/layout/default"/>
    <dgm:cxn modelId="{F47F57CE-5E5F-4619-87B4-032C6C40E168}" type="presParOf" srcId="{96AE060C-CE79-492C-AB01-AFB84DB4E8D9}" destId="{E9763319-0825-4269-9E71-E34F4493B43E}" srcOrd="2" destOrd="0" presId="urn:microsoft.com/office/officeart/2005/8/layout/default"/>
    <dgm:cxn modelId="{3D775FD1-DCA6-409D-9B2C-8DD45FAB2C07}" type="presParOf" srcId="{96AE060C-CE79-492C-AB01-AFB84DB4E8D9}" destId="{9CE3E646-6E85-4834-817E-1E48FB6ADC27}" srcOrd="3" destOrd="0" presId="urn:microsoft.com/office/officeart/2005/8/layout/default"/>
    <dgm:cxn modelId="{77EEF1AB-33BA-4122-84DD-493FB37ADD77}" type="presParOf" srcId="{96AE060C-CE79-492C-AB01-AFB84DB4E8D9}" destId="{12E67D39-B69E-4E36-8B29-98D0F44C6695}" srcOrd="4" destOrd="0" presId="urn:microsoft.com/office/officeart/2005/8/layout/default"/>
    <dgm:cxn modelId="{58C1DFBB-7593-4E9A-A11A-CA4F34F84456}" type="presParOf" srcId="{96AE060C-CE79-492C-AB01-AFB84DB4E8D9}" destId="{9C7C81ED-8163-478D-AC7F-25FA05D7B8FE}" srcOrd="5" destOrd="0" presId="urn:microsoft.com/office/officeart/2005/8/layout/default"/>
    <dgm:cxn modelId="{162FBFEB-A57D-4BAA-AAE9-C4FE3E282351}" type="presParOf" srcId="{96AE060C-CE79-492C-AB01-AFB84DB4E8D9}" destId="{9A689B13-9AC8-4F3A-BA7B-5A96603DA1CD}" srcOrd="6" destOrd="0" presId="urn:microsoft.com/office/officeart/2005/8/layout/default"/>
    <dgm:cxn modelId="{682F23A9-8862-4763-BBE0-01B9D6E3652C}" type="presParOf" srcId="{96AE060C-CE79-492C-AB01-AFB84DB4E8D9}" destId="{158C33D4-5AB1-4D04-BE66-2E2279A08796}" srcOrd="7" destOrd="0" presId="urn:microsoft.com/office/officeart/2005/8/layout/default"/>
    <dgm:cxn modelId="{71DEA2AD-73BF-4CE6-8749-3EB17A0C65AE}" type="presParOf" srcId="{96AE060C-CE79-492C-AB01-AFB84DB4E8D9}" destId="{F83463EC-CFA6-4ABE-90BA-099659D41934}" srcOrd="8" destOrd="0" presId="urn:microsoft.com/office/officeart/2005/8/layout/default"/>
    <dgm:cxn modelId="{DEF32216-6907-470C-852F-29A944179540}" type="presParOf" srcId="{96AE060C-CE79-492C-AB01-AFB84DB4E8D9}" destId="{6D566238-3BEA-453B-ABF7-12565DC90E96}" srcOrd="9" destOrd="0" presId="urn:microsoft.com/office/officeart/2005/8/layout/default"/>
    <dgm:cxn modelId="{8CF0F309-97F5-4432-9744-E0C587791245}" type="presParOf" srcId="{96AE060C-CE79-492C-AB01-AFB84DB4E8D9}" destId="{A2A0D13C-2492-476E-94F1-B21EF714E572}" srcOrd="10" destOrd="0" presId="urn:microsoft.com/office/officeart/2005/8/layout/default"/>
    <dgm:cxn modelId="{AC689010-6F19-417E-BF43-AE82A0527688}" type="presParOf" srcId="{96AE060C-CE79-492C-AB01-AFB84DB4E8D9}" destId="{12A666A2-8A42-4720-94B3-508A8656458F}" srcOrd="11" destOrd="0" presId="urn:microsoft.com/office/officeart/2005/8/layout/default"/>
    <dgm:cxn modelId="{23D23B48-C12A-4B43-9712-A0426DB12A80}" type="presParOf" srcId="{96AE060C-CE79-492C-AB01-AFB84DB4E8D9}" destId="{2B106EE7-2452-48DB-B32A-D9C1A943E2F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AB3B42-1980-41B0-9D52-98335FF0F82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50A879-E618-46CA-A278-F3E57D5B0578}">
      <dgm:prSet phldrT="[Text]"/>
      <dgm:spPr/>
      <dgm:t>
        <a:bodyPr/>
        <a:lstStyle/>
        <a:p>
          <a:r>
            <a:rPr lang="en-US" dirty="0"/>
            <a:t>Tribal Court</a:t>
          </a:r>
        </a:p>
      </dgm:t>
    </dgm:pt>
    <dgm:pt modelId="{712ADBC6-EE7C-4436-AE43-F69C7E776774}" type="parTrans" cxnId="{CACCDA15-84A5-4C0A-8C57-0059FAC3EF9F}">
      <dgm:prSet/>
      <dgm:spPr/>
      <dgm:t>
        <a:bodyPr/>
        <a:lstStyle/>
        <a:p>
          <a:endParaRPr lang="en-US"/>
        </a:p>
      </dgm:t>
    </dgm:pt>
    <dgm:pt modelId="{A99B425D-110F-4707-8628-40E856CC9219}" type="sibTrans" cxnId="{CACCDA15-84A5-4C0A-8C57-0059FAC3EF9F}">
      <dgm:prSet/>
      <dgm:spPr/>
      <dgm:t>
        <a:bodyPr/>
        <a:lstStyle/>
        <a:p>
          <a:endParaRPr lang="en-US"/>
        </a:p>
      </dgm:t>
    </dgm:pt>
    <dgm:pt modelId="{C59A2899-51A2-4225-86D8-A6A41AA1663C}">
      <dgm:prSet phldrT="[Text]"/>
      <dgm:spPr/>
      <dgm:t>
        <a:bodyPr/>
        <a:lstStyle/>
        <a:p>
          <a:r>
            <a:rPr lang="en-US" dirty="0"/>
            <a:t>Child domiciled or resides on reservation</a:t>
          </a:r>
        </a:p>
      </dgm:t>
    </dgm:pt>
    <dgm:pt modelId="{0734D3E4-6848-4496-BEAE-10DB4B95FAF4}" type="parTrans" cxnId="{BA40E558-6773-4F4D-B04F-BC966BFE46C0}">
      <dgm:prSet/>
      <dgm:spPr/>
      <dgm:t>
        <a:bodyPr/>
        <a:lstStyle/>
        <a:p>
          <a:endParaRPr lang="en-US"/>
        </a:p>
      </dgm:t>
    </dgm:pt>
    <dgm:pt modelId="{4D8A1932-FA39-4906-B7ED-A40960BADEE0}" type="sibTrans" cxnId="{BA40E558-6773-4F4D-B04F-BC966BFE46C0}">
      <dgm:prSet/>
      <dgm:spPr/>
      <dgm:t>
        <a:bodyPr/>
        <a:lstStyle/>
        <a:p>
          <a:endParaRPr lang="en-US"/>
        </a:p>
      </dgm:t>
    </dgm:pt>
    <dgm:pt modelId="{DE2DCE51-A883-48AB-A789-2E8B6EA1333B}">
      <dgm:prSet phldrT="[Text]"/>
      <dgm:spPr/>
      <dgm:t>
        <a:bodyPr/>
        <a:lstStyle/>
        <a:p>
          <a:r>
            <a:rPr lang="en-US" dirty="0"/>
            <a:t>Child is ward of tribal court</a:t>
          </a:r>
        </a:p>
      </dgm:t>
    </dgm:pt>
    <dgm:pt modelId="{8A063842-22CB-442D-B9F2-D710419F0848}" type="parTrans" cxnId="{B09C3559-743A-42C0-9E42-976B2B58DAD0}">
      <dgm:prSet/>
      <dgm:spPr/>
      <dgm:t>
        <a:bodyPr/>
        <a:lstStyle/>
        <a:p>
          <a:endParaRPr lang="en-US"/>
        </a:p>
      </dgm:t>
    </dgm:pt>
    <dgm:pt modelId="{1DC518AF-467D-42A4-A1F9-5201F8519CEE}" type="sibTrans" cxnId="{B09C3559-743A-42C0-9E42-976B2B58DAD0}">
      <dgm:prSet/>
      <dgm:spPr/>
      <dgm:t>
        <a:bodyPr/>
        <a:lstStyle/>
        <a:p>
          <a:endParaRPr lang="en-US"/>
        </a:p>
      </dgm:t>
    </dgm:pt>
    <dgm:pt modelId="{5A662A35-C744-4F14-AEF0-7FBBAB28435D}">
      <dgm:prSet phldrT="[Text]"/>
      <dgm:spPr/>
      <dgm:t>
        <a:bodyPr/>
        <a:lstStyle/>
        <a:p>
          <a:r>
            <a:rPr lang="en-US" dirty="0"/>
            <a:t>State Court</a:t>
          </a:r>
        </a:p>
      </dgm:t>
    </dgm:pt>
    <dgm:pt modelId="{F8D20397-F575-4DFD-9258-FAA63D4BD349}" type="parTrans" cxnId="{7F98A311-8F4C-402E-BD82-E5F3D072C454}">
      <dgm:prSet/>
      <dgm:spPr/>
      <dgm:t>
        <a:bodyPr/>
        <a:lstStyle/>
        <a:p>
          <a:endParaRPr lang="en-US"/>
        </a:p>
      </dgm:t>
    </dgm:pt>
    <dgm:pt modelId="{7FC1E8A4-6D62-419A-9C6F-64EC2FBC1FE9}" type="sibTrans" cxnId="{7F98A311-8F4C-402E-BD82-E5F3D072C454}">
      <dgm:prSet/>
      <dgm:spPr/>
      <dgm:t>
        <a:bodyPr/>
        <a:lstStyle/>
        <a:p>
          <a:endParaRPr lang="en-US"/>
        </a:p>
      </dgm:t>
    </dgm:pt>
    <dgm:pt modelId="{BC8FCB72-B0FC-4976-A014-37432D404747}">
      <dgm:prSet phldrT="[Text]"/>
      <dgm:spPr/>
      <dgm:t>
        <a:bodyPr/>
        <a:lstStyle/>
        <a:p>
          <a:r>
            <a:rPr lang="en-US" dirty="0"/>
            <a:t>Agreement b/t Tribe and State re: jurisdiction</a:t>
          </a:r>
        </a:p>
      </dgm:t>
    </dgm:pt>
    <dgm:pt modelId="{CD466A0E-CE83-4BE9-833C-66D004BCF40B}" type="parTrans" cxnId="{3A226940-8BFA-43F2-9C67-61200FE0EACB}">
      <dgm:prSet/>
      <dgm:spPr/>
      <dgm:t>
        <a:bodyPr/>
        <a:lstStyle/>
        <a:p>
          <a:endParaRPr lang="en-US"/>
        </a:p>
      </dgm:t>
    </dgm:pt>
    <dgm:pt modelId="{194A5B1B-467A-476B-9B8D-176AE8616B50}" type="sibTrans" cxnId="{3A226940-8BFA-43F2-9C67-61200FE0EACB}">
      <dgm:prSet/>
      <dgm:spPr/>
      <dgm:t>
        <a:bodyPr/>
        <a:lstStyle/>
        <a:p>
          <a:endParaRPr lang="en-US"/>
        </a:p>
      </dgm:t>
    </dgm:pt>
    <dgm:pt modelId="{F410AB0D-CEE0-490A-A3E0-567F1B231ED6}">
      <dgm:prSet phldrT="[Text]"/>
      <dgm:spPr/>
      <dgm:t>
        <a:bodyPr/>
        <a:lstStyle/>
        <a:p>
          <a:r>
            <a:rPr lang="en-US" dirty="0"/>
            <a:t>Must be admitted in evidence</a:t>
          </a:r>
        </a:p>
      </dgm:t>
    </dgm:pt>
    <dgm:pt modelId="{6C1C9242-B4D6-4A8E-879A-0C883BE0BAFA}" type="parTrans" cxnId="{6BE92874-ABA0-4CB1-B465-DEA7B0CE555B}">
      <dgm:prSet/>
      <dgm:spPr/>
      <dgm:t>
        <a:bodyPr/>
        <a:lstStyle/>
        <a:p>
          <a:endParaRPr lang="en-US"/>
        </a:p>
      </dgm:t>
    </dgm:pt>
    <dgm:pt modelId="{8B42E9BC-11CC-4DC7-B31A-C6AB5C9CA48E}" type="sibTrans" cxnId="{6BE92874-ABA0-4CB1-B465-DEA7B0CE555B}">
      <dgm:prSet/>
      <dgm:spPr/>
      <dgm:t>
        <a:bodyPr/>
        <a:lstStyle/>
        <a:p>
          <a:endParaRPr lang="en-US"/>
        </a:p>
      </dgm:t>
    </dgm:pt>
    <dgm:pt modelId="{E5525159-035E-40CE-AD7E-FF910B0A7B26}" type="pres">
      <dgm:prSet presAssocID="{89AB3B42-1980-41B0-9D52-98335FF0F82F}" presName="linearFlow" presStyleCnt="0">
        <dgm:presLayoutVars>
          <dgm:dir/>
          <dgm:animLvl val="lvl"/>
          <dgm:resizeHandles val="exact"/>
        </dgm:presLayoutVars>
      </dgm:prSet>
      <dgm:spPr/>
    </dgm:pt>
    <dgm:pt modelId="{916EDCE6-C6C1-4892-BA11-24937BC3A0D0}" type="pres">
      <dgm:prSet presAssocID="{BD50A879-E618-46CA-A278-F3E57D5B0578}" presName="composite" presStyleCnt="0"/>
      <dgm:spPr/>
    </dgm:pt>
    <dgm:pt modelId="{683E74FB-08F9-4341-AC6F-9FA9E55D9E34}" type="pres">
      <dgm:prSet presAssocID="{BD50A879-E618-46CA-A278-F3E57D5B0578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B9021F81-FFBD-46D2-ADDD-1E7DFFDB2CDB}" type="pres">
      <dgm:prSet presAssocID="{BD50A879-E618-46CA-A278-F3E57D5B0578}" presName="descendantText" presStyleLbl="alignAcc1" presStyleIdx="0" presStyleCnt="2">
        <dgm:presLayoutVars>
          <dgm:bulletEnabled val="1"/>
        </dgm:presLayoutVars>
      </dgm:prSet>
      <dgm:spPr/>
    </dgm:pt>
    <dgm:pt modelId="{310CFA53-0379-41C7-938B-48DA2CCBD819}" type="pres">
      <dgm:prSet presAssocID="{A99B425D-110F-4707-8628-40E856CC9219}" presName="sp" presStyleCnt="0"/>
      <dgm:spPr/>
    </dgm:pt>
    <dgm:pt modelId="{85ECEF38-7A64-45D0-A842-A0B9FD6C60E9}" type="pres">
      <dgm:prSet presAssocID="{5A662A35-C744-4F14-AEF0-7FBBAB28435D}" presName="composite" presStyleCnt="0"/>
      <dgm:spPr/>
    </dgm:pt>
    <dgm:pt modelId="{9CA90DD3-42AE-4D46-BDB0-2F05F46867FD}" type="pres">
      <dgm:prSet presAssocID="{5A662A35-C744-4F14-AEF0-7FBBAB28435D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605AADC7-0D91-4783-AD82-FAD7D6D35E31}" type="pres">
      <dgm:prSet presAssocID="{5A662A35-C744-4F14-AEF0-7FBBAB28435D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7F98A311-8F4C-402E-BD82-E5F3D072C454}" srcId="{89AB3B42-1980-41B0-9D52-98335FF0F82F}" destId="{5A662A35-C744-4F14-AEF0-7FBBAB28435D}" srcOrd="1" destOrd="0" parTransId="{F8D20397-F575-4DFD-9258-FAA63D4BD349}" sibTransId="{7FC1E8A4-6D62-419A-9C6F-64EC2FBC1FE9}"/>
    <dgm:cxn modelId="{CACCDA15-84A5-4C0A-8C57-0059FAC3EF9F}" srcId="{89AB3B42-1980-41B0-9D52-98335FF0F82F}" destId="{BD50A879-E618-46CA-A278-F3E57D5B0578}" srcOrd="0" destOrd="0" parTransId="{712ADBC6-EE7C-4436-AE43-F69C7E776774}" sibTransId="{A99B425D-110F-4707-8628-40E856CC9219}"/>
    <dgm:cxn modelId="{EB7BDE29-94E2-483B-8FEF-57F765DFB065}" type="presOf" srcId="{C59A2899-51A2-4225-86D8-A6A41AA1663C}" destId="{B9021F81-FFBD-46D2-ADDD-1E7DFFDB2CDB}" srcOrd="0" destOrd="0" presId="urn:microsoft.com/office/officeart/2005/8/layout/chevron2"/>
    <dgm:cxn modelId="{020F912C-01AB-4896-9E4D-690B00524353}" type="presOf" srcId="{BD50A879-E618-46CA-A278-F3E57D5B0578}" destId="{683E74FB-08F9-4341-AC6F-9FA9E55D9E34}" srcOrd="0" destOrd="0" presId="urn:microsoft.com/office/officeart/2005/8/layout/chevron2"/>
    <dgm:cxn modelId="{EAFF1A36-C08D-4181-8922-DECB433F5468}" type="presOf" srcId="{F410AB0D-CEE0-490A-A3E0-567F1B231ED6}" destId="{605AADC7-0D91-4783-AD82-FAD7D6D35E31}" srcOrd="0" destOrd="1" presId="urn:microsoft.com/office/officeart/2005/8/layout/chevron2"/>
    <dgm:cxn modelId="{3A226940-8BFA-43F2-9C67-61200FE0EACB}" srcId="{5A662A35-C744-4F14-AEF0-7FBBAB28435D}" destId="{BC8FCB72-B0FC-4976-A014-37432D404747}" srcOrd="0" destOrd="0" parTransId="{CD466A0E-CE83-4BE9-833C-66D004BCF40B}" sibTransId="{194A5B1B-467A-476B-9B8D-176AE8616B50}"/>
    <dgm:cxn modelId="{B041E45E-3DCE-41B7-AC09-36E3583B7D48}" type="presOf" srcId="{5A662A35-C744-4F14-AEF0-7FBBAB28435D}" destId="{9CA90DD3-42AE-4D46-BDB0-2F05F46867FD}" srcOrd="0" destOrd="0" presId="urn:microsoft.com/office/officeart/2005/8/layout/chevron2"/>
    <dgm:cxn modelId="{7382F366-53FC-462F-8DB1-1FFC0FF186F7}" type="presOf" srcId="{DE2DCE51-A883-48AB-A789-2E8B6EA1333B}" destId="{B9021F81-FFBD-46D2-ADDD-1E7DFFDB2CDB}" srcOrd="0" destOrd="1" presId="urn:microsoft.com/office/officeart/2005/8/layout/chevron2"/>
    <dgm:cxn modelId="{6BE92874-ABA0-4CB1-B465-DEA7B0CE555B}" srcId="{5A662A35-C744-4F14-AEF0-7FBBAB28435D}" destId="{F410AB0D-CEE0-490A-A3E0-567F1B231ED6}" srcOrd="1" destOrd="0" parTransId="{6C1C9242-B4D6-4A8E-879A-0C883BE0BAFA}" sibTransId="{8B42E9BC-11CC-4DC7-B31A-C6AB5C9CA48E}"/>
    <dgm:cxn modelId="{BA40E558-6773-4F4D-B04F-BC966BFE46C0}" srcId="{BD50A879-E618-46CA-A278-F3E57D5B0578}" destId="{C59A2899-51A2-4225-86D8-A6A41AA1663C}" srcOrd="0" destOrd="0" parTransId="{0734D3E4-6848-4496-BEAE-10DB4B95FAF4}" sibTransId="{4D8A1932-FA39-4906-B7ED-A40960BADEE0}"/>
    <dgm:cxn modelId="{B09C3559-743A-42C0-9E42-976B2B58DAD0}" srcId="{BD50A879-E618-46CA-A278-F3E57D5B0578}" destId="{DE2DCE51-A883-48AB-A789-2E8B6EA1333B}" srcOrd="1" destOrd="0" parTransId="{8A063842-22CB-442D-B9F2-D710419F0848}" sibTransId="{1DC518AF-467D-42A4-A1F9-5201F8519CEE}"/>
    <dgm:cxn modelId="{47AD23DC-4CE6-4AAD-A0A5-9686286E11D0}" type="presOf" srcId="{89AB3B42-1980-41B0-9D52-98335FF0F82F}" destId="{E5525159-035E-40CE-AD7E-FF910B0A7B26}" srcOrd="0" destOrd="0" presId="urn:microsoft.com/office/officeart/2005/8/layout/chevron2"/>
    <dgm:cxn modelId="{7288B4E2-787C-470F-8A5C-07D9E940E35F}" type="presOf" srcId="{BC8FCB72-B0FC-4976-A014-37432D404747}" destId="{605AADC7-0D91-4783-AD82-FAD7D6D35E31}" srcOrd="0" destOrd="0" presId="urn:microsoft.com/office/officeart/2005/8/layout/chevron2"/>
    <dgm:cxn modelId="{2A6872F7-CB74-4169-840F-1D2BE43BFCE3}" type="presParOf" srcId="{E5525159-035E-40CE-AD7E-FF910B0A7B26}" destId="{916EDCE6-C6C1-4892-BA11-24937BC3A0D0}" srcOrd="0" destOrd="0" presId="urn:microsoft.com/office/officeart/2005/8/layout/chevron2"/>
    <dgm:cxn modelId="{4C7E2BE5-B686-4A22-95CE-694DD9581A92}" type="presParOf" srcId="{916EDCE6-C6C1-4892-BA11-24937BC3A0D0}" destId="{683E74FB-08F9-4341-AC6F-9FA9E55D9E34}" srcOrd="0" destOrd="0" presId="urn:microsoft.com/office/officeart/2005/8/layout/chevron2"/>
    <dgm:cxn modelId="{4883B1F8-82DB-46FC-959F-B5C186BC840B}" type="presParOf" srcId="{916EDCE6-C6C1-4892-BA11-24937BC3A0D0}" destId="{B9021F81-FFBD-46D2-ADDD-1E7DFFDB2CDB}" srcOrd="1" destOrd="0" presId="urn:microsoft.com/office/officeart/2005/8/layout/chevron2"/>
    <dgm:cxn modelId="{EC420666-B22B-4C19-9416-45C9B2348C3F}" type="presParOf" srcId="{E5525159-035E-40CE-AD7E-FF910B0A7B26}" destId="{310CFA53-0379-41C7-938B-48DA2CCBD819}" srcOrd="1" destOrd="0" presId="urn:microsoft.com/office/officeart/2005/8/layout/chevron2"/>
    <dgm:cxn modelId="{383918AA-1CD0-4BB5-B3E4-A41FEDF0C2AA}" type="presParOf" srcId="{E5525159-035E-40CE-AD7E-FF910B0A7B26}" destId="{85ECEF38-7A64-45D0-A842-A0B9FD6C60E9}" srcOrd="2" destOrd="0" presId="urn:microsoft.com/office/officeart/2005/8/layout/chevron2"/>
    <dgm:cxn modelId="{9522DE42-5240-4E91-8874-CA61CD41764C}" type="presParOf" srcId="{85ECEF38-7A64-45D0-A842-A0B9FD6C60E9}" destId="{9CA90DD3-42AE-4D46-BDB0-2F05F46867FD}" srcOrd="0" destOrd="0" presId="urn:microsoft.com/office/officeart/2005/8/layout/chevron2"/>
    <dgm:cxn modelId="{33CB32D3-8755-4713-BEC4-96233DF48BB2}" type="presParOf" srcId="{85ECEF38-7A64-45D0-A842-A0B9FD6C60E9}" destId="{605AADC7-0D91-4783-AD82-FAD7D6D35E3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C381CA6-A2C5-4ABF-9B76-21FCBE5B73C1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6A31E70-FCFB-4CF3-A8C0-B352A999EC53}">
      <dgm:prSet phldrT="[Text]"/>
      <dgm:spPr/>
      <dgm:t>
        <a:bodyPr/>
        <a:lstStyle/>
        <a:p>
          <a:r>
            <a:rPr lang="en-US" dirty="0"/>
            <a:t>Active Efforts</a:t>
          </a:r>
        </a:p>
      </dgm:t>
    </dgm:pt>
    <dgm:pt modelId="{712903DE-4712-4C7E-A07E-6DABDA3A604C}" type="parTrans" cxnId="{709BA86F-4AAE-435D-98FC-7CD472F221CD}">
      <dgm:prSet/>
      <dgm:spPr/>
      <dgm:t>
        <a:bodyPr/>
        <a:lstStyle/>
        <a:p>
          <a:endParaRPr lang="en-US"/>
        </a:p>
      </dgm:t>
    </dgm:pt>
    <dgm:pt modelId="{9FC5B9F1-D09D-4E41-91C3-6406C5FDE113}" type="sibTrans" cxnId="{709BA86F-4AAE-435D-98FC-7CD472F221CD}">
      <dgm:prSet/>
      <dgm:spPr/>
      <dgm:t>
        <a:bodyPr/>
        <a:lstStyle/>
        <a:p>
          <a:endParaRPr lang="en-US"/>
        </a:p>
      </dgm:t>
    </dgm:pt>
    <dgm:pt modelId="{7758F14B-0E2A-4C7F-857F-2E7585F582D2}">
      <dgm:prSet phldrT="[Text]"/>
      <dgm:spPr/>
      <dgm:t>
        <a:bodyPr/>
        <a:lstStyle/>
        <a:p>
          <a:r>
            <a:rPr lang="en-US" dirty="0"/>
            <a:t>Qualified Expert Witness re: </a:t>
          </a:r>
        </a:p>
        <a:p>
          <a:r>
            <a:rPr lang="en-US" dirty="0"/>
            <a:t>serious emotional or physical damage to child</a:t>
          </a:r>
        </a:p>
      </dgm:t>
    </dgm:pt>
    <dgm:pt modelId="{3E194BEC-3A5F-45D1-8E25-DB0E5148E043}" type="parTrans" cxnId="{729F327A-78B2-4274-88B6-19BACF5BA20A}">
      <dgm:prSet/>
      <dgm:spPr/>
      <dgm:t>
        <a:bodyPr/>
        <a:lstStyle/>
        <a:p>
          <a:endParaRPr lang="en-US"/>
        </a:p>
      </dgm:t>
    </dgm:pt>
    <dgm:pt modelId="{24396600-3CEA-4B51-B13A-C26878A12680}" type="sibTrans" cxnId="{729F327A-78B2-4274-88B6-19BACF5BA20A}">
      <dgm:prSet/>
      <dgm:spPr/>
      <dgm:t>
        <a:bodyPr/>
        <a:lstStyle/>
        <a:p>
          <a:endParaRPr lang="en-US"/>
        </a:p>
      </dgm:t>
    </dgm:pt>
    <dgm:pt modelId="{083133C6-165E-4FD3-9609-1E0CEC9F071D}">
      <dgm:prSet phldrT="[Text]"/>
      <dgm:spPr/>
      <dgm:t>
        <a:bodyPr/>
        <a:lstStyle/>
        <a:p>
          <a:r>
            <a:rPr lang="en-US" dirty="0"/>
            <a:t>TPR: Beyond a Reasonable Doubt of serious emotional or physical damage to child</a:t>
          </a:r>
        </a:p>
      </dgm:t>
    </dgm:pt>
    <dgm:pt modelId="{22C2225C-B30A-4F0D-9208-2EBE6DFF4951}" type="parTrans" cxnId="{50459FD5-6493-4D21-868B-A91229EF1E6D}">
      <dgm:prSet/>
      <dgm:spPr/>
      <dgm:t>
        <a:bodyPr/>
        <a:lstStyle/>
        <a:p>
          <a:endParaRPr lang="en-US"/>
        </a:p>
      </dgm:t>
    </dgm:pt>
    <dgm:pt modelId="{583D6B3A-941B-4DEA-927D-2736950EBD7D}" type="sibTrans" cxnId="{50459FD5-6493-4D21-868B-A91229EF1E6D}">
      <dgm:prSet/>
      <dgm:spPr/>
      <dgm:t>
        <a:bodyPr/>
        <a:lstStyle/>
        <a:p>
          <a:endParaRPr lang="en-US"/>
        </a:p>
      </dgm:t>
    </dgm:pt>
    <dgm:pt modelId="{7B83E47A-E0E4-43BB-B2B1-7C5CCFEB1565}">
      <dgm:prSet phldrT="[Text]"/>
      <dgm:spPr/>
      <dgm:t>
        <a:bodyPr/>
        <a:lstStyle/>
        <a:p>
          <a:r>
            <a:rPr lang="en-US"/>
            <a:t>Placement </a:t>
          </a:r>
          <a:r>
            <a:rPr lang="en-US" dirty="0"/>
            <a:t>Preferences</a:t>
          </a:r>
        </a:p>
      </dgm:t>
    </dgm:pt>
    <dgm:pt modelId="{6FDDC91F-97B9-406C-9E32-9066B1ABD81B}" type="parTrans" cxnId="{1B534C30-BC37-43EE-80AE-F83A751A5C76}">
      <dgm:prSet/>
      <dgm:spPr/>
      <dgm:t>
        <a:bodyPr/>
        <a:lstStyle/>
        <a:p>
          <a:endParaRPr lang="en-US"/>
        </a:p>
      </dgm:t>
    </dgm:pt>
    <dgm:pt modelId="{0ACD81DE-DD33-4E58-AB72-F46310773CB3}" type="sibTrans" cxnId="{1B534C30-BC37-43EE-80AE-F83A751A5C76}">
      <dgm:prSet/>
      <dgm:spPr/>
      <dgm:t>
        <a:bodyPr/>
        <a:lstStyle/>
        <a:p>
          <a:endParaRPr lang="en-US"/>
        </a:p>
      </dgm:t>
    </dgm:pt>
    <dgm:pt modelId="{2E9AB4C7-FE30-4730-814B-3F802B95673A}" type="pres">
      <dgm:prSet presAssocID="{7C381CA6-A2C5-4ABF-9B76-21FCBE5B73C1}" presName="vert0" presStyleCnt="0">
        <dgm:presLayoutVars>
          <dgm:dir/>
          <dgm:animOne val="branch"/>
          <dgm:animLvl val="lvl"/>
        </dgm:presLayoutVars>
      </dgm:prSet>
      <dgm:spPr/>
    </dgm:pt>
    <dgm:pt modelId="{26F9CA2A-67C1-458F-87A6-C8654B80039E}" type="pres">
      <dgm:prSet presAssocID="{7B83E47A-E0E4-43BB-B2B1-7C5CCFEB1565}" presName="thickLine" presStyleLbl="alignNode1" presStyleIdx="0" presStyleCnt="4"/>
      <dgm:spPr/>
    </dgm:pt>
    <dgm:pt modelId="{95CA3552-F946-4246-A5EC-7F9DE45881EF}" type="pres">
      <dgm:prSet presAssocID="{7B83E47A-E0E4-43BB-B2B1-7C5CCFEB1565}" presName="horz1" presStyleCnt="0"/>
      <dgm:spPr/>
    </dgm:pt>
    <dgm:pt modelId="{16443225-7E19-4276-B53A-837FB57B3CF1}" type="pres">
      <dgm:prSet presAssocID="{7B83E47A-E0E4-43BB-B2B1-7C5CCFEB1565}" presName="tx1" presStyleLbl="revTx" presStyleIdx="0" presStyleCnt="4"/>
      <dgm:spPr/>
    </dgm:pt>
    <dgm:pt modelId="{8AE4B8EB-781D-492A-97F1-B0131C24816D}" type="pres">
      <dgm:prSet presAssocID="{7B83E47A-E0E4-43BB-B2B1-7C5CCFEB1565}" presName="vert1" presStyleCnt="0"/>
      <dgm:spPr/>
    </dgm:pt>
    <dgm:pt modelId="{A85FEFEE-8E54-47A4-8163-19071285D815}" type="pres">
      <dgm:prSet presAssocID="{96A31E70-FCFB-4CF3-A8C0-B352A999EC53}" presName="thickLine" presStyleLbl="alignNode1" presStyleIdx="1" presStyleCnt="4"/>
      <dgm:spPr/>
    </dgm:pt>
    <dgm:pt modelId="{135B9681-B756-4BAF-B21C-52A4D661967D}" type="pres">
      <dgm:prSet presAssocID="{96A31E70-FCFB-4CF3-A8C0-B352A999EC53}" presName="horz1" presStyleCnt="0"/>
      <dgm:spPr/>
    </dgm:pt>
    <dgm:pt modelId="{CCAEF956-2E96-44D7-B52F-D8274813DCBB}" type="pres">
      <dgm:prSet presAssocID="{96A31E70-FCFB-4CF3-A8C0-B352A999EC53}" presName="tx1" presStyleLbl="revTx" presStyleIdx="1" presStyleCnt="4"/>
      <dgm:spPr/>
    </dgm:pt>
    <dgm:pt modelId="{C0E3EC96-F191-4E58-BD02-0DD3DDF42438}" type="pres">
      <dgm:prSet presAssocID="{96A31E70-FCFB-4CF3-A8C0-B352A999EC53}" presName="vert1" presStyleCnt="0"/>
      <dgm:spPr/>
    </dgm:pt>
    <dgm:pt modelId="{1FA1531D-843E-48E7-A8D7-BA47CEFECFB5}" type="pres">
      <dgm:prSet presAssocID="{7758F14B-0E2A-4C7F-857F-2E7585F582D2}" presName="thickLine" presStyleLbl="alignNode1" presStyleIdx="2" presStyleCnt="4"/>
      <dgm:spPr/>
    </dgm:pt>
    <dgm:pt modelId="{A4870169-DB5F-4ABE-BE1D-C5B7031066F9}" type="pres">
      <dgm:prSet presAssocID="{7758F14B-0E2A-4C7F-857F-2E7585F582D2}" presName="horz1" presStyleCnt="0"/>
      <dgm:spPr/>
    </dgm:pt>
    <dgm:pt modelId="{84A60E47-99A0-469E-99DC-94F9144BADED}" type="pres">
      <dgm:prSet presAssocID="{7758F14B-0E2A-4C7F-857F-2E7585F582D2}" presName="tx1" presStyleLbl="revTx" presStyleIdx="2" presStyleCnt="4"/>
      <dgm:spPr/>
    </dgm:pt>
    <dgm:pt modelId="{74934768-222D-4813-ABFF-09EC99791C5C}" type="pres">
      <dgm:prSet presAssocID="{7758F14B-0E2A-4C7F-857F-2E7585F582D2}" presName="vert1" presStyleCnt="0"/>
      <dgm:spPr/>
    </dgm:pt>
    <dgm:pt modelId="{48DE1AE8-CF0E-4F0B-9602-5738AAC70371}" type="pres">
      <dgm:prSet presAssocID="{083133C6-165E-4FD3-9609-1E0CEC9F071D}" presName="thickLine" presStyleLbl="alignNode1" presStyleIdx="3" presStyleCnt="4"/>
      <dgm:spPr/>
    </dgm:pt>
    <dgm:pt modelId="{DB586A8A-DC0F-4BF2-A695-831A9BB7F022}" type="pres">
      <dgm:prSet presAssocID="{083133C6-165E-4FD3-9609-1E0CEC9F071D}" presName="horz1" presStyleCnt="0"/>
      <dgm:spPr/>
    </dgm:pt>
    <dgm:pt modelId="{11C0AED8-4DDF-4763-A95A-D62B817CFD7A}" type="pres">
      <dgm:prSet presAssocID="{083133C6-165E-4FD3-9609-1E0CEC9F071D}" presName="tx1" presStyleLbl="revTx" presStyleIdx="3" presStyleCnt="4"/>
      <dgm:spPr/>
    </dgm:pt>
    <dgm:pt modelId="{7F293BA8-6FA1-417D-A30A-BDE9508BA6A2}" type="pres">
      <dgm:prSet presAssocID="{083133C6-165E-4FD3-9609-1E0CEC9F071D}" presName="vert1" presStyleCnt="0"/>
      <dgm:spPr/>
    </dgm:pt>
  </dgm:ptLst>
  <dgm:cxnLst>
    <dgm:cxn modelId="{B76C2C18-7C67-43FC-9243-A9FD3502305B}" type="presOf" srcId="{7758F14B-0E2A-4C7F-857F-2E7585F582D2}" destId="{84A60E47-99A0-469E-99DC-94F9144BADED}" srcOrd="0" destOrd="0" presId="urn:microsoft.com/office/officeart/2008/layout/LinedList"/>
    <dgm:cxn modelId="{1B534C30-BC37-43EE-80AE-F83A751A5C76}" srcId="{7C381CA6-A2C5-4ABF-9B76-21FCBE5B73C1}" destId="{7B83E47A-E0E4-43BB-B2B1-7C5CCFEB1565}" srcOrd="0" destOrd="0" parTransId="{6FDDC91F-97B9-406C-9E32-9066B1ABD81B}" sibTransId="{0ACD81DE-DD33-4E58-AB72-F46310773CB3}"/>
    <dgm:cxn modelId="{6F34393C-B9F1-4052-8453-7A7F3FE111CF}" type="presOf" srcId="{083133C6-165E-4FD3-9609-1E0CEC9F071D}" destId="{11C0AED8-4DDF-4763-A95A-D62B817CFD7A}" srcOrd="0" destOrd="0" presId="urn:microsoft.com/office/officeart/2008/layout/LinedList"/>
    <dgm:cxn modelId="{709BA86F-4AAE-435D-98FC-7CD472F221CD}" srcId="{7C381CA6-A2C5-4ABF-9B76-21FCBE5B73C1}" destId="{96A31E70-FCFB-4CF3-A8C0-B352A999EC53}" srcOrd="1" destOrd="0" parTransId="{712903DE-4712-4C7E-A07E-6DABDA3A604C}" sibTransId="{9FC5B9F1-D09D-4E41-91C3-6406C5FDE113}"/>
    <dgm:cxn modelId="{729F327A-78B2-4274-88B6-19BACF5BA20A}" srcId="{7C381CA6-A2C5-4ABF-9B76-21FCBE5B73C1}" destId="{7758F14B-0E2A-4C7F-857F-2E7585F582D2}" srcOrd="2" destOrd="0" parTransId="{3E194BEC-3A5F-45D1-8E25-DB0E5148E043}" sibTransId="{24396600-3CEA-4B51-B13A-C26878A12680}"/>
    <dgm:cxn modelId="{9F83687C-C2AB-44B8-A192-2A1BC6152F66}" type="presOf" srcId="{7C381CA6-A2C5-4ABF-9B76-21FCBE5B73C1}" destId="{2E9AB4C7-FE30-4730-814B-3F802B95673A}" srcOrd="0" destOrd="0" presId="urn:microsoft.com/office/officeart/2008/layout/LinedList"/>
    <dgm:cxn modelId="{50459FD5-6493-4D21-868B-A91229EF1E6D}" srcId="{7C381CA6-A2C5-4ABF-9B76-21FCBE5B73C1}" destId="{083133C6-165E-4FD3-9609-1E0CEC9F071D}" srcOrd="3" destOrd="0" parTransId="{22C2225C-B30A-4F0D-9208-2EBE6DFF4951}" sibTransId="{583D6B3A-941B-4DEA-927D-2736950EBD7D}"/>
    <dgm:cxn modelId="{D7743BDF-E2EC-4EEA-8A2B-63B436813766}" type="presOf" srcId="{96A31E70-FCFB-4CF3-A8C0-B352A999EC53}" destId="{CCAEF956-2E96-44D7-B52F-D8274813DCBB}" srcOrd="0" destOrd="0" presId="urn:microsoft.com/office/officeart/2008/layout/LinedList"/>
    <dgm:cxn modelId="{F365ECFF-87E8-4E9A-BB49-AF20FEF60D1E}" type="presOf" srcId="{7B83E47A-E0E4-43BB-B2B1-7C5CCFEB1565}" destId="{16443225-7E19-4276-B53A-837FB57B3CF1}" srcOrd="0" destOrd="0" presId="urn:microsoft.com/office/officeart/2008/layout/LinedList"/>
    <dgm:cxn modelId="{1E63272B-226C-4A4E-9151-6F1E3A652BA5}" type="presParOf" srcId="{2E9AB4C7-FE30-4730-814B-3F802B95673A}" destId="{26F9CA2A-67C1-458F-87A6-C8654B80039E}" srcOrd="0" destOrd="0" presId="urn:microsoft.com/office/officeart/2008/layout/LinedList"/>
    <dgm:cxn modelId="{3E208AFE-0549-457E-9EE5-10CF9B449E81}" type="presParOf" srcId="{2E9AB4C7-FE30-4730-814B-3F802B95673A}" destId="{95CA3552-F946-4246-A5EC-7F9DE45881EF}" srcOrd="1" destOrd="0" presId="urn:microsoft.com/office/officeart/2008/layout/LinedList"/>
    <dgm:cxn modelId="{C1DFA8DD-832D-45A4-808E-31D2B7CBB783}" type="presParOf" srcId="{95CA3552-F946-4246-A5EC-7F9DE45881EF}" destId="{16443225-7E19-4276-B53A-837FB57B3CF1}" srcOrd="0" destOrd="0" presId="urn:microsoft.com/office/officeart/2008/layout/LinedList"/>
    <dgm:cxn modelId="{2716B7EB-0813-42B5-B4B3-57A698B790F7}" type="presParOf" srcId="{95CA3552-F946-4246-A5EC-7F9DE45881EF}" destId="{8AE4B8EB-781D-492A-97F1-B0131C24816D}" srcOrd="1" destOrd="0" presId="urn:microsoft.com/office/officeart/2008/layout/LinedList"/>
    <dgm:cxn modelId="{F4EF0BFC-1423-4B7F-9EA9-8BCD98A15F65}" type="presParOf" srcId="{2E9AB4C7-FE30-4730-814B-3F802B95673A}" destId="{A85FEFEE-8E54-47A4-8163-19071285D815}" srcOrd="2" destOrd="0" presId="urn:microsoft.com/office/officeart/2008/layout/LinedList"/>
    <dgm:cxn modelId="{8FB6185F-0B7F-4BC1-80D6-D3A2B90A4FB5}" type="presParOf" srcId="{2E9AB4C7-FE30-4730-814B-3F802B95673A}" destId="{135B9681-B756-4BAF-B21C-52A4D661967D}" srcOrd="3" destOrd="0" presId="urn:microsoft.com/office/officeart/2008/layout/LinedList"/>
    <dgm:cxn modelId="{C4211725-5AEB-4D01-8E2E-F930ABFBDF65}" type="presParOf" srcId="{135B9681-B756-4BAF-B21C-52A4D661967D}" destId="{CCAEF956-2E96-44D7-B52F-D8274813DCBB}" srcOrd="0" destOrd="0" presId="urn:microsoft.com/office/officeart/2008/layout/LinedList"/>
    <dgm:cxn modelId="{07ECE539-053E-4287-BB56-226CC3CA4EB4}" type="presParOf" srcId="{135B9681-B756-4BAF-B21C-52A4D661967D}" destId="{C0E3EC96-F191-4E58-BD02-0DD3DDF42438}" srcOrd="1" destOrd="0" presId="urn:microsoft.com/office/officeart/2008/layout/LinedList"/>
    <dgm:cxn modelId="{FBF70A5C-2825-468C-A5B1-24A6CB4045C8}" type="presParOf" srcId="{2E9AB4C7-FE30-4730-814B-3F802B95673A}" destId="{1FA1531D-843E-48E7-A8D7-BA47CEFECFB5}" srcOrd="4" destOrd="0" presId="urn:microsoft.com/office/officeart/2008/layout/LinedList"/>
    <dgm:cxn modelId="{09726FF8-1753-45DA-A30E-2E05C1A6A973}" type="presParOf" srcId="{2E9AB4C7-FE30-4730-814B-3F802B95673A}" destId="{A4870169-DB5F-4ABE-BE1D-C5B7031066F9}" srcOrd="5" destOrd="0" presId="urn:microsoft.com/office/officeart/2008/layout/LinedList"/>
    <dgm:cxn modelId="{A3E95224-6DD4-4225-BCB8-3685DC4624F4}" type="presParOf" srcId="{A4870169-DB5F-4ABE-BE1D-C5B7031066F9}" destId="{84A60E47-99A0-469E-99DC-94F9144BADED}" srcOrd="0" destOrd="0" presId="urn:microsoft.com/office/officeart/2008/layout/LinedList"/>
    <dgm:cxn modelId="{4BD8953F-CEB4-42C0-BD11-9E03925C88BF}" type="presParOf" srcId="{A4870169-DB5F-4ABE-BE1D-C5B7031066F9}" destId="{74934768-222D-4813-ABFF-09EC99791C5C}" srcOrd="1" destOrd="0" presId="urn:microsoft.com/office/officeart/2008/layout/LinedList"/>
    <dgm:cxn modelId="{081BF22B-9F4B-45F2-9224-6D7010BA148A}" type="presParOf" srcId="{2E9AB4C7-FE30-4730-814B-3F802B95673A}" destId="{48DE1AE8-CF0E-4F0B-9602-5738AAC70371}" srcOrd="6" destOrd="0" presId="urn:microsoft.com/office/officeart/2008/layout/LinedList"/>
    <dgm:cxn modelId="{EC4AA73A-62EB-47C2-932E-2DC9C763638F}" type="presParOf" srcId="{2E9AB4C7-FE30-4730-814B-3F802B95673A}" destId="{DB586A8A-DC0F-4BF2-A695-831A9BB7F022}" srcOrd="7" destOrd="0" presId="urn:microsoft.com/office/officeart/2008/layout/LinedList"/>
    <dgm:cxn modelId="{6A09B97E-6507-4C5A-B595-C47F7907347A}" type="presParOf" srcId="{DB586A8A-DC0F-4BF2-A695-831A9BB7F022}" destId="{11C0AED8-4DDF-4763-A95A-D62B817CFD7A}" srcOrd="0" destOrd="0" presId="urn:microsoft.com/office/officeart/2008/layout/LinedList"/>
    <dgm:cxn modelId="{73DFED46-7C26-40C4-BC71-C24896828F5F}" type="presParOf" srcId="{DB586A8A-DC0F-4BF2-A695-831A9BB7F022}" destId="{7F293BA8-6FA1-417D-A30A-BDE9508BA6A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ED264F-BAFB-4D3D-A0E6-41D805BAE986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CBFAF3-68C0-4507-A038-4BF128AE3FAA}">
      <dgm:prSet custT="1"/>
      <dgm:spPr/>
      <dgm:t>
        <a:bodyPr/>
        <a:lstStyle/>
        <a:p>
          <a:r>
            <a:rPr lang="en-US" sz="4000" dirty="0"/>
            <a:t>Article I</a:t>
          </a:r>
        </a:p>
      </dgm:t>
    </dgm:pt>
    <dgm:pt modelId="{E565B6BA-80BD-4E4F-89BB-02F659368AA2}" type="parTrans" cxnId="{B8385F28-4A34-43DB-A9F0-CAC9E6060E6E}">
      <dgm:prSet/>
      <dgm:spPr/>
      <dgm:t>
        <a:bodyPr/>
        <a:lstStyle/>
        <a:p>
          <a:endParaRPr lang="en-US"/>
        </a:p>
      </dgm:t>
    </dgm:pt>
    <dgm:pt modelId="{7A0C72CC-35C0-4ACA-835A-704049E8B4CD}" type="sibTrans" cxnId="{B8385F28-4A34-43DB-A9F0-CAC9E6060E6E}">
      <dgm:prSet/>
      <dgm:spPr/>
      <dgm:t>
        <a:bodyPr/>
        <a:lstStyle/>
        <a:p>
          <a:endParaRPr lang="en-US"/>
        </a:p>
      </dgm:t>
    </dgm:pt>
    <dgm:pt modelId="{53B7C500-E927-4678-9D6B-02CE9844A1BA}">
      <dgm:prSet custT="1"/>
      <dgm:spPr/>
      <dgm:t>
        <a:bodyPr/>
        <a:lstStyle/>
        <a:p>
          <a:r>
            <a:rPr lang="en-US" sz="4000" dirty="0"/>
            <a:t>Indian Commerce Clause</a:t>
          </a:r>
        </a:p>
      </dgm:t>
    </dgm:pt>
    <dgm:pt modelId="{24383BA7-2D72-4EB1-8A3E-6F2A761F5FAE}" type="parTrans" cxnId="{78B3162E-B1C6-4A41-99E2-EC1C628637EB}">
      <dgm:prSet/>
      <dgm:spPr/>
      <dgm:t>
        <a:bodyPr/>
        <a:lstStyle/>
        <a:p>
          <a:endParaRPr lang="en-US"/>
        </a:p>
      </dgm:t>
    </dgm:pt>
    <dgm:pt modelId="{738CB956-3955-42AF-AC5A-5AA7BD161749}" type="sibTrans" cxnId="{78B3162E-B1C6-4A41-99E2-EC1C628637EB}">
      <dgm:prSet/>
      <dgm:spPr/>
      <dgm:t>
        <a:bodyPr/>
        <a:lstStyle/>
        <a:p>
          <a:endParaRPr lang="en-US"/>
        </a:p>
      </dgm:t>
    </dgm:pt>
    <dgm:pt modelId="{4F10533F-A478-41D9-AD1C-2AE65F8A6533}">
      <dgm:prSet custT="1"/>
      <dgm:spPr/>
      <dgm:t>
        <a:bodyPr/>
        <a:lstStyle/>
        <a:p>
          <a:r>
            <a:rPr lang="en-US" sz="4000" dirty="0"/>
            <a:t>Not Anticommandeering (10th Amendment)</a:t>
          </a:r>
        </a:p>
      </dgm:t>
    </dgm:pt>
    <dgm:pt modelId="{B0B4E63F-073D-4400-932D-D9FB5A88C6D6}" type="parTrans" cxnId="{085959CF-DB8B-4EC0-9304-FFE26471FA23}">
      <dgm:prSet/>
      <dgm:spPr/>
      <dgm:t>
        <a:bodyPr/>
        <a:lstStyle/>
        <a:p>
          <a:endParaRPr lang="en-US"/>
        </a:p>
      </dgm:t>
    </dgm:pt>
    <dgm:pt modelId="{DA394A09-8FA9-4F47-B6C4-DFD60FDA9265}" type="sibTrans" cxnId="{085959CF-DB8B-4EC0-9304-FFE26471FA23}">
      <dgm:prSet/>
      <dgm:spPr/>
      <dgm:t>
        <a:bodyPr/>
        <a:lstStyle/>
        <a:p>
          <a:endParaRPr lang="en-US"/>
        </a:p>
      </dgm:t>
    </dgm:pt>
    <dgm:pt modelId="{A9761031-D244-4873-AF6C-5C6D8B2103F2}" type="pres">
      <dgm:prSet presAssocID="{C9ED264F-BAFB-4D3D-A0E6-41D805BAE986}" presName="outerComposite" presStyleCnt="0">
        <dgm:presLayoutVars>
          <dgm:chMax val="5"/>
          <dgm:dir/>
          <dgm:resizeHandles val="exact"/>
        </dgm:presLayoutVars>
      </dgm:prSet>
      <dgm:spPr/>
    </dgm:pt>
    <dgm:pt modelId="{C2E7730E-CD4B-434B-AA67-0F9B3D6702E8}" type="pres">
      <dgm:prSet presAssocID="{C9ED264F-BAFB-4D3D-A0E6-41D805BAE986}" presName="dummyMaxCanvas" presStyleCnt="0">
        <dgm:presLayoutVars/>
      </dgm:prSet>
      <dgm:spPr/>
    </dgm:pt>
    <dgm:pt modelId="{9D3EDCAC-C66E-47FE-AFCA-F0E02656C885}" type="pres">
      <dgm:prSet presAssocID="{C9ED264F-BAFB-4D3D-A0E6-41D805BAE986}" presName="ThreeNodes_1" presStyleLbl="node1" presStyleIdx="0" presStyleCnt="3">
        <dgm:presLayoutVars>
          <dgm:bulletEnabled val="1"/>
        </dgm:presLayoutVars>
      </dgm:prSet>
      <dgm:spPr/>
    </dgm:pt>
    <dgm:pt modelId="{1A6E78F8-087B-4445-96BA-C6AB464E8986}" type="pres">
      <dgm:prSet presAssocID="{C9ED264F-BAFB-4D3D-A0E6-41D805BAE986}" presName="ThreeNodes_2" presStyleLbl="node1" presStyleIdx="1" presStyleCnt="3">
        <dgm:presLayoutVars>
          <dgm:bulletEnabled val="1"/>
        </dgm:presLayoutVars>
      </dgm:prSet>
      <dgm:spPr/>
    </dgm:pt>
    <dgm:pt modelId="{9B9AC94C-5858-40DE-8C83-D44031017CC4}" type="pres">
      <dgm:prSet presAssocID="{C9ED264F-BAFB-4D3D-A0E6-41D805BAE986}" presName="ThreeNodes_3" presStyleLbl="node1" presStyleIdx="2" presStyleCnt="3">
        <dgm:presLayoutVars>
          <dgm:bulletEnabled val="1"/>
        </dgm:presLayoutVars>
      </dgm:prSet>
      <dgm:spPr/>
    </dgm:pt>
    <dgm:pt modelId="{13048D87-FAD8-42F3-AFA5-D82141648EBE}" type="pres">
      <dgm:prSet presAssocID="{C9ED264F-BAFB-4D3D-A0E6-41D805BAE986}" presName="ThreeConn_1-2" presStyleLbl="fgAccFollowNode1" presStyleIdx="0" presStyleCnt="2">
        <dgm:presLayoutVars>
          <dgm:bulletEnabled val="1"/>
        </dgm:presLayoutVars>
      </dgm:prSet>
      <dgm:spPr/>
    </dgm:pt>
    <dgm:pt modelId="{52DE0253-F3B0-41C1-9287-3AE495787826}" type="pres">
      <dgm:prSet presAssocID="{C9ED264F-BAFB-4D3D-A0E6-41D805BAE986}" presName="ThreeConn_2-3" presStyleLbl="fgAccFollowNode1" presStyleIdx="1" presStyleCnt="2">
        <dgm:presLayoutVars>
          <dgm:bulletEnabled val="1"/>
        </dgm:presLayoutVars>
      </dgm:prSet>
      <dgm:spPr/>
    </dgm:pt>
    <dgm:pt modelId="{70DB8DD9-1250-4B8C-98AC-A5C86035BE5B}" type="pres">
      <dgm:prSet presAssocID="{C9ED264F-BAFB-4D3D-A0E6-41D805BAE986}" presName="ThreeNodes_1_text" presStyleLbl="node1" presStyleIdx="2" presStyleCnt="3">
        <dgm:presLayoutVars>
          <dgm:bulletEnabled val="1"/>
        </dgm:presLayoutVars>
      </dgm:prSet>
      <dgm:spPr/>
    </dgm:pt>
    <dgm:pt modelId="{DCD7FE41-A8D6-4D9B-BA3A-A07CACE4BB87}" type="pres">
      <dgm:prSet presAssocID="{C9ED264F-BAFB-4D3D-A0E6-41D805BAE986}" presName="ThreeNodes_2_text" presStyleLbl="node1" presStyleIdx="2" presStyleCnt="3">
        <dgm:presLayoutVars>
          <dgm:bulletEnabled val="1"/>
        </dgm:presLayoutVars>
      </dgm:prSet>
      <dgm:spPr/>
    </dgm:pt>
    <dgm:pt modelId="{BBA73EB1-886F-4662-847A-F4B5F95A8628}" type="pres">
      <dgm:prSet presAssocID="{C9ED264F-BAFB-4D3D-A0E6-41D805BAE98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5F71509-77D4-4AA5-AF71-ABD0CDCB8428}" type="presOf" srcId="{53B7C500-E927-4678-9D6B-02CE9844A1BA}" destId="{DCD7FE41-A8D6-4D9B-BA3A-A07CACE4BB87}" srcOrd="1" destOrd="0" presId="urn:microsoft.com/office/officeart/2005/8/layout/vProcess5"/>
    <dgm:cxn modelId="{72CEA00F-7A23-4261-A8C3-3288E1E296AD}" type="presOf" srcId="{C9ED264F-BAFB-4D3D-A0E6-41D805BAE986}" destId="{A9761031-D244-4873-AF6C-5C6D8B2103F2}" srcOrd="0" destOrd="0" presId="urn:microsoft.com/office/officeart/2005/8/layout/vProcess5"/>
    <dgm:cxn modelId="{B8385F28-4A34-43DB-A9F0-CAC9E6060E6E}" srcId="{C9ED264F-BAFB-4D3D-A0E6-41D805BAE986}" destId="{57CBFAF3-68C0-4507-A038-4BF128AE3FAA}" srcOrd="0" destOrd="0" parTransId="{E565B6BA-80BD-4E4F-89BB-02F659368AA2}" sibTransId="{7A0C72CC-35C0-4ACA-835A-704049E8B4CD}"/>
    <dgm:cxn modelId="{78B3162E-B1C6-4A41-99E2-EC1C628637EB}" srcId="{C9ED264F-BAFB-4D3D-A0E6-41D805BAE986}" destId="{53B7C500-E927-4678-9D6B-02CE9844A1BA}" srcOrd="1" destOrd="0" parTransId="{24383BA7-2D72-4EB1-8A3E-6F2A761F5FAE}" sibTransId="{738CB956-3955-42AF-AC5A-5AA7BD161749}"/>
    <dgm:cxn modelId="{83B67B6E-9D2A-4D5D-BFD5-AC8446CE513F}" type="presOf" srcId="{7A0C72CC-35C0-4ACA-835A-704049E8B4CD}" destId="{13048D87-FAD8-42F3-AFA5-D82141648EBE}" srcOrd="0" destOrd="0" presId="urn:microsoft.com/office/officeart/2005/8/layout/vProcess5"/>
    <dgm:cxn modelId="{0E0473A6-644C-4264-86C8-699252A879C5}" type="presOf" srcId="{57CBFAF3-68C0-4507-A038-4BF128AE3FAA}" destId="{9D3EDCAC-C66E-47FE-AFCA-F0E02656C885}" srcOrd="0" destOrd="0" presId="urn:microsoft.com/office/officeart/2005/8/layout/vProcess5"/>
    <dgm:cxn modelId="{6D96D8B3-0F54-41AA-86C5-945340FC9951}" type="presOf" srcId="{57CBFAF3-68C0-4507-A038-4BF128AE3FAA}" destId="{70DB8DD9-1250-4B8C-98AC-A5C86035BE5B}" srcOrd="1" destOrd="0" presId="urn:microsoft.com/office/officeart/2005/8/layout/vProcess5"/>
    <dgm:cxn modelId="{935087B8-D722-4F64-AE27-F4CFFC9B6577}" type="presOf" srcId="{4F10533F-A478-41D9-AD1C-2AE65F8A6533}" destId="{9B9AC94C-5858-40DE-8C83-D44031017CC4}" srcOrd="0" destOrd="0" presId="urn:microsoft.com/office/officeart/2005/8/layout/vProcess5"/>
    <dgm:cxn modelId="{1E22A6B9-78B4-43D6-BB3B-815F6E1EB96F}" type="presOf" srcId="{738CB956-3955-42AF-AC5A-5AA7BD161749}" destId="{52DE0253-F3B0-41C1-9287-3AE495787826}" srcOrd="0" destOrd="0" presId="urn:microsoft.com/office/officeart/2005/8/layout/vProcess5"/>
    <dgm:cxn modelId="{799809CF-0F55-4A87-A592-5DEC4EFCF34A}" type="presOf" srcId="{53B7C500-E927-4678-9D6B-02CE9844A1BA}" destId="{1A6E78F8-087B-4445-96BA-C6AB464E8986}" srcOrd="0" destOrd="0" presId="urn:microsoft.com/office/officeart/2005/8/layout/vProcess5"/>
    <dgm:cxn modelId="{085959CF-DB8B-4EC0-9304-FFE26471FA23}" srcId="{C9ED264F-BAFB-4D3D-A0E6-41D805BAE986}" destId="{4F10533F-A478-41D9-AD1C-2AE65F8A6533}" srcOrd="2" destOrd="0" parTransId="{B0B4E63F-073D-4400-932D-D9FB5A88C6D6}" sibTransId="{DA394A09-8FA9-4F47-B6C4-DFD60FDA9265}"/>
    <dgm:cxn modelId="{F39DB3EB-91C2-47E9-9D5A-05D4CCA65C39}" type="presOf" srcId="{4F10533F-A478-41D9-AD1C-2AE65F8A6533}" destId="{BBA73EB1-886F-4662-847A-F4B5F95A8628}" srcOrd="1" destOrd="0" presId="urn:microsoft.com/office/officeart/2005/8/layout/vProcess5"/>
    <dgm:cxn modelId="{7766807B-79DA-432E-B1D8-CD57AA9CA096}" type="presParOf" srcId="{A9761031-D244-4873-AF6C-5C6D8B2103F2}" destId="{C2E7730E-CD4B-434B-AA67-0F9B3D6702E8}" srcOrd="0" destOrd="0" presId="urn:microsoft.com/office/officeart/2005/8/layout/vProcess5"/>
    <dgm:cxn modelId="{C26B9EF7-25C1-4DB9-98CA-A6F22DD64461}" type="presParOf" srcId="{A9761031-D244-4873-AF6C-5C6D8B2103F2}" destId="{9D3EDCAC-C66E-47FE-AFCA-F0E02656C885}" srcOrd="1" destOrd="0" presId="urn:microsoft.com/office/officeart/2005/8/layout/vProcess5"/>
    <dgm:cxn modelId="{19AB9458-5546-4455-84D8-9011FA354AE4}" type="presParOf" srcId="{A9761031-D244-4873-AF6C-5C6D8B2103F2}" destId="{1A6E78F8-087B-4445-96BA-C6AB464E8986}" srcOrd="2" destOrd="0" presId="urn:microsoft.com/office/officeart/2005/8/layout/vProcess5"/>
    <dgm:cxn modelId="{2CDE38E1-70C9-4BDE-A710-DD06F501634F}" type="presParOf" srcId="{A9761031-D244-4873-AF6C-5C6D8B2103F2}" destId="{9B9AC94C-5858-40DE-8C83-D44031017CC4}" srcOrd="3" destOrd="0" presId="urn:microsoft.com/office/officeart/2005/8/layout/vProcess5"/>
    <dgm:cxn modelId="{F7108D04-FEC8-4BB4-8BC1-661B5BDB33F4}" type="presParOf" srcId="{A9761031-D244-4873-AF6C-5C6D8B2103F2}" destId="{13048D87-FAD8-42F3-AFA5-D82141648EBE}" srcOrd="4" destOrd="0" presId="urn:microsoft.com/office/officeart/2005/8/layout/vProcess5"/>
    <dgm:cxn modelId="{57E732C7-BE52-4EB3-912E-28FA93BE48E2}" type="presParOf" srcId="{A9761031-D244-4873-AF6C-5C6D8B2103F2}" destId="{52DE0253-F3B0-41C1-9287-3AE495787826}" srcOrd="5" destOrd="0" presId="urn:microsoft.com/office/officeart/2005/8/layout/vProcess5"/>
    <dgm:cxn modelId="{6D9B568F-43D3-486F-9CD1-2B41BBCBD3D1}" type="presParOf" srcId="{A9761031-D244-4873-AF6C-5C6D8B2103F2}" destId="{70DB8DD9-1250-4B8C-98AC-A5C86035BE5B}" srcOrd="6" destOrd="0" presId="urn:microsoft.com/office/officeart/2005/8/layout/vProcess5"/>
    <dgm:cxn modelId="{98402A42-A5BB-40B9-A6CD-D60990909530}" type="presParOf" srcId="{A9761031-D244-4873-AF6C-5C6D8B2103F2}" destId="{DCD7FE41-A8D6-4D9B-BA3A-A07CACE4BB87}" srcOrd="7" destOrd="0" presId="urn:microsoft.com/office/officeart/2005/8/layout/vProcess5"/>
    <dgm:cxn modelId="{C46068A8-9EEF-4E5E-9391-5596C8460556}" type="presParOf" srcId="{A9761031-D244-4873-AF6C-5C6D8B2103F2}" destId="{BBA73EB1-886F-4662-847A-F4B5F95A862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E97CB-E153-4729-9F2E-4F91AE51C28E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9FF47-6D1D-4E76-A865-F9269D35609E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Utah: 12 bodies Panguitch Boarding School</a:t>
          </a:r>
        </a:p>
      </dsp:txBody>
      <dsp:txXfrm>
        <a:off x="398656" y="1088253"/>
        <a:ext cx="2959127" cy="1837317"/>
      </dsp:txXfrm>
    </dsp:sp>
    <dsp:sp modelId="{B21F6862-DA29-4A65-B545-FB422F019550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048AE-2539-4EE4-B4E5-1F6B9E687EBC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Nebraska: 86 children Genoa Indian Industrial School</a:t>
          </a:r>
        </a:p>
      </dsp:txBody>
      <dsp:txXfrm>
        <a:off x="4155097" y="1088253"/>
        <a:ext cx="2959127" cy="1837317"/>
      </dsp:txXfrm>
    </dsp:sp>
    <dsp:sp modelId="{5EF2CA04-506A-4E59-B378-F2E8F18C3DD0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62845-415F-42C0-895D-20422D9798EC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Pennsylvania: Iroquois children, # unknown</a:t>
          </a:r>
        </a:p>
      </dsp:txBody>
      <dsp:txXfrm>
        <a:off x="7911539" y="1088253"/>
        <a:ext cx="2959127" cy="1837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BB1B7-F378-45F0-80C9-E2683B826789}">
      <dsp:nvSpPr>
        <dsp:cNvPr id="0" name=""/>
        <dsp:cNvSpPr/>
      </dsp:nvSpPr>
      <dsp:spPr>
        <a:xfrm>
          <a:off x="962" y="1049875"/>
          <a:ext cx="3754654" cy="22527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Protect the best interests of Indian children</a:t>
          </a:r>
        </a:p>
      </dsp:txBody>
      <dsp:txXfrm>
        <a:off x="962" y="1049875"/>
        <a:ext cx="3754654" cy="2252792"/>
      </dsp:txXfrm>
    </dsp:sp>
    <dsp:sp modelId="{3E986026-18B4-4602-895C-8AE2308213BF}">
      <dsp:nvSpPr>
        <dsp:cNvPr id="0" name=""/>
        <dsp:cNvSpPr/>
      </dsp:nvSpPr>
      <dsp:spPr>
        <a:xfrm>
          <a:off x="4131082" y="1049875"/>
          <a:ext cx="3754654" cy="225279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Promote stability and security of Indian tribes and families</a:t>
          </a:r>
        </a:p>
      </dsp:txBody>
      <dsp:txXfrm>
        <a:off x="4131082" y="1049875"/>
        <a:ext cx="3754654" cy="2252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AAAD1-7A28-4846-A54A-AF20C268C33A}">
      <dsp:nvSpPr>
        <dsp:cNvPr id="0" name=""/>
        <dsp:cNvSpPr/>
      </dsp:nvSpPr>
      <dsp:spPr>
        <a:xfrm>
          <a:off x="0" y="0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Foster Care Placement</a:t>
          </a:r>
        </a:p>
      </dsp:txBody>
      <dsp:txXfrm>
        <a:off x="23773" y="23773"/>
        <a:ext cx="5612256" cy="764123"/>
      </dsp:txXfrm>
    </dsp:sp>
    <dsp:sp modelId="{07FD5310-1EF9-4085-9EF4-B0E7A9AF0CBF}">
      <dsp:nvSpPr>
        <dsp:cNvPr id="0" name=""/>
        <dsp:cNvSpPr/>
      </dsp:nvSpPr>
      <dsp:spPr>
        <a:xfrm>
          <a:off x="549123" y="959245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/>
            <a:t>Preadoptive</a:t>
          </a:r>
          <a:r>
            <a:rPr lang="en-US" sz="3300" kern="1200" dirty="0"/>
            <a:t> Placement</a:t>
          </a:r>
        </a:p>
      </dsp:txBody>
      <dsp:txXfrm>
        <a:off x="572896" y="983018"/>
        <a:ext cx="5432442" cy="764123"/>
      </dsp:txXfrm>
    </dsp:sp>
    <dsp:sp modelId="{75BBBB16-4F93-4C49-A461-ACAB773091CD}">
      <dsp:nvSpPr>
        <dsp:cNvPr id="0" name=""/>
        <dsp:cNvSpPr/>
      </dsp:nvSpPr>
      <dsp:spPr>
        <a:xfrm>
          <a:off x="1090050" y="1918490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Termination of Parental Rights</a:t>
          </a:r>
        </a:p>
      </dsp:txBody>
      <dsp:txXfrm>
        <a:off x="1113823" y="1942263"/>
        <a:ext cx="5440638" cy="764123"/>
      </dsp:txXfrm>
    </dsp:sp>
    <dsp:sp modelId="{8BA78833-156C-432C-B9C4-7A5B1C739FF1}">
      <dsp:nvSpPr>
        <dsp:cNvPr id="0" name=""/>
        <dsp:cNvSpPr/>
      </dsp:nvSpPr>
      <dsp:spPr>
        <a:xfrm>
          <a:off x="1639174" y="2877735"/>
          <a:ext cx="6556696" cy="811669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Adoptive Placement</a:t>
          </a:r>
        </a:p>
      </dsp:txBody>
      <dsp:txXfrm>
        <a:off x="1662947" y="2901508"/>
        <a:ext cx="5432442" cy="764123"/>
      </dsp:txXfrm>
    </dsp:sp>
    <dsp:sp modelId="{7B5C7378-12D1-4524-8A73-A6891DAE7D50}">
      <dsp:nvSpPr>
        <dsp:cNvPr id="0" name=""/>
        <dsp:cNvSpPr/>
      </dsp:nvSpPr>
      <dsp:spPr>
        <a:xfrm>
          <a:off x="6029111" y="621664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147817" y="621664"/>
        <a:ext cx="290172" cy="397007"/>
      </dsp:txXfrm>
    </dsp:sp>
    <dsp:sp modelId="{92234C89-9522-478E-98EC-F2282D0249B4}">
      <dsp:nvSpPr>
        <dsp:cNvPr id="0" name=""/>
        <dsp:cNvSpPr/>
      </dsp:nvSpPr>
      <dsp:spPr>
        <a:xfrm>
          <a:off x="6578235" y="1580910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696941" y="1580910"/>
        <a:ext cx="290172" cy="397007"/>
      </dsp:txXfrm>
    </dsp:sp>
    <dsp:sp modelId="{0B842951-0D6B-4021-9595-EFF315A02261}">
      <dsp:nvSpPr>
        <dsp:cNvPr id="0" name=""/>
        <dsp:cNvSpPr/>
      </dsp:nvSpPr>
      <dsp:spPr>
        <a:xfrm>
          <a:off x="7119162" y="2540155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237868" y="2540155"/>
        <a:ext cx="290172" cy="3970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A8AF8-E218-47F9-A6EB-6C1E7B4901C7}">
      <dsp:nvSpPr>
        <dsp:cNvPr id="0" name=""/>
        <dsp:cNvSpPr/>
      </dsp:nvSpPr>
      <dsp:spPr>
        <a:xfrm>
          <a:off x="2964" y="254305"/>
          <a:ext cx="2351960" cy="14111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Lumbee</a:t>
          </a:r>
        </a:p>
      </dsp:txBody>
      <dsp:txXfrm>
        <a:off x="2964" y="254305"/>
        <a:ext cx="2351960" cy="1411176"/>
      </dsp:txXfrm>
    </dsp:sp>
    <dsp:sp modelId="{E9763319-0825-4269-9E71-E34F4493B43E}">
      <dsp:nvSpPr>
        <dsp:cNvPr id="0" name=""/>
        <dsp:cNvSpPr/>
      </dsp:nvSpPr>
      <dsp:spPr>
        <a:xfrm>
          <a:off x="2590121" y="254305"/>
          <a:ext cx="2351960" cy="1411176"/>
        </a:xfrm>
        <a:prstGeom prst="rect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Haliwa-Saponi</a:t>
          </a:r>
        </a:p>
      </dsp:txBody>
      <dsp:txXfrm>
        <a:off x="2590121" y="254305"/>
        <a:ext cx="2351960" cy="1411176"/>
      </dsp:txXfrm>
    </dsp:sp>
    <dsp:sp modelId="{12E67D39-B69E-4E36-8B29-98D0F44C6695}">
      <dsp:nvSpPr>
        <dsp:cNvPr id="0" name=""/>
        <dsp:cNvSpPr/>
      </dsp:nvSpPr>
      <dsp:spPr>
        <a:xfrm>
          <a:off x="5177278" y="254305"/>
          <a:ext cx="2351960" cy="1411176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Coharie</a:t>
          </a:r>
        </a:p>
      </dsp:txBody>
      <dsp:txXfrm>
        <a:off x="5177278" y="254305"/>
        <a:ext cx="2351960" cy="1411176"/>
      </dsp:txXfrm>
    </dsp:sp>
    <dsp:sp modelId="{9A689B13-9AC8-4F3A-BA7B-5A96603DA1CD}">
      <dsp:nvSpPr>
        <dsp:cNvPr id="0" name=""/>
        <dsp:cNvSpPr/>
      </dsp:nvSpPr>
      <dsp:spPr>
        <a:xfrm>
          <a:off x="7764434" y="254305"/>
          <a:ext cx="2351960" cy="1411176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Meherrin</a:t>
          </a:r>
        </a:p>
      </dsp:txBody>
      <dsp:txXfrm>
        <a:off x="7764434" y="254305"/>
        <a:ext cx="2351960" cy="1411176"/>
      </dsp:txXfrm>
    </dsp:sp>
    <dsp:sp modelId="{F83463EC-CFA6-4ABE-90BA-099659D41934}">
      <dsp:nvSpPr>
        <dsp:cNvPr id="0" name=""/>
        <dsp:cNvSpPr/>
      </dsp:nvSpPr>
      <dsp:spPr>
        <a:xfrm>
          <a:off x="1296543" y="1900678"/>
          <a:ext cx="2351960" cy="1411176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Sappony</a:t>
          </a:r>
        </a:p>
      </dsp:txBody>
      <dsp:txXfrm>
        <a:off x="1296543" y="1900678"/>
        <a:ext cx="2351960" cy="1411176"/>
      </dsp:txXfrm>
    </dsp:sp>
    <dsp:sp modelId="{A2A0D13C-2492-476E-94F1-B21EF714E572}">
      <dsp:nvSpPr>
        <dsp:cNvPr id="0" name=""/>
        <dsp:cNvSpPr/>
      </dsp:nvSpPr>
      <dsp:spPr>
        <a:xfrm>
          <a:off x="3883699" y="1900678"/>
          <a:ext cx="2351960" cy="1411176"/>
        </a:xfrm>
        <a:prstGeom prst="rect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Occaneechi Band of the Saponi Nation</a:t>
          </a:r>
        </a:p>
      </dsp:txBody>
      <dsp:txXfrm>
        <a:off x="3883699" y="1900678"/>
        <a:ext cx="2351960" cy="1411176"/>
      </dsp:txXfrm>
    </dsp:sp>
    <dsp:sp modelId="{2B106EE7-2452-48DB-B32A-D9C1A943E2FF}">
      <dsp:nvSpPr>
        <dsp:cNvPr id="0" name=""/>
        <dsp:cNvSpPr/>
      </dsp:nvSpPr>
      <dsp:spPr>
        <a:xfrm>
          <a:off x="6470856" y="1900678"/>
          <a:ext cx="2351960" cy="141117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Waccamaw Siouan</a:t>
          </a:r>
        </a:p>
      </dsp:txBody>
      <dsp:txXfrm>
        <a:off x="6470856" y="1900678"/>
        <a:ext cx="2351960" cy="1411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E74FB-08F9-4341-AC6F-9FA9E55D9E34}">
      <dsp:nvSpPr>
        <dsp:cNvPr id="0" name=""/>
        <dsp:cNvSpPr/>
      </dsp:nvSpPr>
      <dsp:spPr>
        <a:xfrm rot="5400000">
          <a:off x="-347384" y="349707"/>
          <a:ext cx="2315897" cy="1621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Tribal Court</a:t>
          </a:r>
        </a:p>
      </dsp:txBody>
      <dsp:txXfrm rot="-5400000">
        <a:off x="1" y="812886"/>
        <a:ext cx="1621128" cy="694769"/>
      </dsp:txXfrm>
    </dsp:sp>
    <dsp:sp modelId="{B9021F81-FFBD-46D2-ADDD-1E7DFFDB2CDB}">
      <dsp:nvSpPr>
        <dsp:cNvPr id="0" name=""/>
        <dsp:cNvSpPr/>
      </dsp:nvSpPr>
      <dsp:spPr>
        <a:xfrm rot="5400000">
          <a:off x="4001247" y="-2377796"/>
          <a:ext cx="1505333" cy="62655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Child domiciled or resides on reservation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Child is ward of tribal court</a:t>
          </a:r>
        </a:p>
      </dsp:txBody>
      <dsp:txXfrm rot="-5400000">
        <a:off x="1621128" y="75807"/>
        <a:ext cx="6192087" cy="1358365"/>
      </dsp:txXfrm>
    </dsp:sp>
    <dsp:sp modelId="{9CA90DD3-42AE-4D46-BDB0-2F05F46867FD}">
      <dsp:nvSpPr>
        <dsp:cNvPr id="0" name=""/>
        <dsp:cNvSpPr/>
      </dsp:nvSpPr>
      <dsp:spPr>
        <a:xfrm rot="5400000">
          <a:off x="-347384" y="2380502"/>
          <a:ext cx="2315897" cy="16211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State Court</a:t>
          </a:r>
        </a:p>
      </dsp:txBody>
      <dsp:txXfrm rot="-5400000">
        <a:off x="1" y="2843681"/>
        <a:ext cx="1621128" cy="694769"/>
      </dsp:txXfrm>
    </dsp:sp>
    <dsp:sp modelId="{605AADC7-0D91-4783-AD82-FAD7D6D35E31}">
      <dsp:nvSpPr>
        <dsp:cNvPr id="0" name=""/>
        <dsp:cNvSpPr/>
      </dsp:nvSpPr>
      <dsp:spPr>
        <a:xfrm rot="5400000">
          <a:off x="4001247" y="-347001"/>
          <a:ext cx="1505333" cy="62655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Agreement b/t Tribe and State re: jurisdiction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Must be admitted in evidence</a:t>
          </a:r>
        </a:p>
      </dsp:txBody>
      <dsp:txXfrm rot="-5400000">
        <a:off x="1621128" y="2106602"/>
        <a:ext cx="6192087" cy="13583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9CA2A-67C1-458F-87A6-C8654B80039E}">
      <dsp:nvSpPr>
        <dsp:cNvPr id="0" name=""/>
        <dsp:cNvSpPr/>
      </dsp:nvSpPr>
      <dsp:spPr>
        <a:xfrm>
          <a:off x="0" y="0"/>
          <a:ext cx="543003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43225-7E19-4276-B53A-837FB57B3CF1}">
      <dsp:nvSpPr>
        <dsp:cNvPr id="0" name=""/>
        <dsp:cNvSpPr/>
      </dsp:nvSpPr>
      <dsp:spPr>
        <a:xfrm>
          <a:off x="0" y="0"/>
          <a:ext cx="5430033" cy="1474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Placement </a:t>
          </a:r>
          <a:r>
            <a:rPr lang="en-US" sz="2600" kern="1200" dirty="0"/>
            <a:t>Preferences</a:t>
          </a:r>
        </a:p>
      </dsp:txBody>
      <dsp:txXfrm>
        <a:off x="0" y="0"/>
        <a:ext cx="5430033" cy="1474185"/>
      </dsp:txXfrm>
    </dsp:sp>
    <dsp:sp modelId="{A85FEFEE-8E54-47A4-8163-19071285D815}">
      <dsp:nvSpPr>
        <dsp:cNvPr id="0" name=""/>
        <dsp:cNvSpPr/>
      </dsp:nvSpPr>
      <dsp:spPr>
        <a:xfrm>
          <a:off x="0" y="1474185"/>
          <a:ext cx="543003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EF956-2E96-44D7-B52F-D8274813DCBB}">
      <dsp:nvSpPr>
        <dsp:cNvPr id="0" name=""/>
        <dsp:cNvSpPr/>
      </dsp:nvSpPr>
      <dsp:spPr>
        <a:xfrm>
          <a:off x="0" y="1474185"/>
          <a:ext cx="5430033" cy="1474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Active Efforts</a:t>
          </a:r>
        </a:p>
      </dsp:txBody>
      <dsp:txXfrm>
        <a:off x="0" y="1474185"/>
        <a:ext cx="5430033" cy="1474185"/>
      </dsp:txXfrm>
    </dsp:sp>
    <dsp:sp modelId="{1FA1531D-843E-48E7-A8D7-BA47CEFECFB5}">
      <dsp:nvSpPr>
        <dsp:cNvPr id="0" name=""/>
        <dsp:cNvSpPr/>
      </dsp:nvSpPr>
      <dsp:spPr>
        <a:xfrm>
          <a:off x="0" y="2948371"/>
          <a:ext cx="543003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60E47-99A0-469E-99DC-94F9144BADED}">
      <dsp:nvSpPr>
        <dsp:cNvPr id="0" name=""/>
        <dsp:cNvSpPr/>
      </dsp:nvSpPr>
      <dsp:spPr>
        <a:xfrm>
          <a:off x="0" y="2948371"/>
          <a:ext cx="5430033" cy="1474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Qualified Expert Witness re: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serious emotional or physical damage to child</a:t>
          </a:r>
        </a:p>
      </dsp:txBody>
      <dsp:txXfrm>
        <a:off x="0" y="2948371"/>
        <a:ext cx="5430033" cy="1474185"/>
      </dsp:txXfrm>
    </dsp:sp>
    <dsp:sp modelId="{48DE1AE8-CF0E-4F0B-9602-5738AAC70371}">
      <dsp:nvSpPr>
        <dsp:cNvPr id="0" name=""/>
        <dsp:cNvSpPr/>
      </dsp:nvSpPr>
      <dsp:spPr>
        <a:xfrm>
          <a:off x="0" y="4422557"/>
          <a:ext cx="543003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0AED8-4DDF-4763-A95A-D62B817CFD7A}">
      <dsp:nvSpPr>
        <dsp:cNvPr id="0" name=""/>
        <dsp:cNvSpPr/>
      </dsp:nvSpPr>
      <dsp:spPr>
        <a:xfrm>
          <a:off x="0" y="4422557"/>
          <a:ext cx="5430033" cy="1474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TPR: Beyond a Reasonable Doubt of serious emotional or physical damage to child</a:t>
          </a:r>
        </a:p>
      </dsp:txBody>
      <dsp:txXfrm>
        <a:off x="0" y="4422557"/>
        <a:ext cx="5430033" cy="14741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EDCAC-C66E-47FE-AFCA-F0E02656C885}">
      <dsp:nvSpPr>
        <dsp:cNvPr id="0" name=""/>
        <dsp:cNvSpPr/>
      </dsp:nvSpPr>
      <dsp:spPr>
        <a:xfrm>
          <a:off x="0" y="0"/>
          <a:ext cx="6334506" cy="1637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Article I</a:t>
          </a:r>
        </a:p>
      </dsp:txBody>
      <dsp:txXfrm>
        <a:off x="47973" y="47973"/>
        <a:ext cx="4567071" cy="1541965"/>
      </dsp:txXfrm>
    </dsp:sp>
    <dsp:sp modelId="{1A6E78F8-087B-4445-96BA-C6AB464E8986}">
      <dsp:nvSpPr>
        <dsp:cNvPr id="0" name=""/>
        <dsp:cNvSpPr/>
      </dsp:nvSpPr>
      <dsp:spPr>
        <a:xfrm>
          <a:off x="558926" y="1910897"/>
          <a:ext cx="6334506" cy="163791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Indian Commerce Clause</a:t>
          </a:r>
        </a:p>
      </dsp:txBody>
      <dsp:txXfrm>
        <a:off x="606899" y="1958870"/>
        <a:ext cx="4614990" cy="1541965"/>
      </dsp:txXfrm>
    </dsp:sp>
    <dsp:sp modelId="{9B9AC94C-5858-40DE-8C83-D44031017CC4}">
      <dsp:nvSpPr>
        <dsp:cNvPr id="0" name=""/>
        <dsp:cNvSpPr/>
      </dsp:nvSpPr>
      <dsp:spPr>
        <a:xfrm>
          <a:off x="1117853" y="3821794"/>
          <a:ext cx="6334506" cy="163791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Not Anticommandeering (10th Amendment)</a:t>
          </a:r>
        </a:p>
      </dsp:txBody>
      <dsp:txXfrm>
        <a:off x="1165826" y="3869767"/>
        <a:ext cx="4614990" cy="1541965"/>
      </dsp:txXfrm>
    </dsp:sp>
    <dsp:sp modelId="{13048D87-FAD8-42F3-AFA5-D82141648EBE}">
      <dsp:nvSpPr>
        <dsp:cNvPr id="0" name=""/>
        <dsp:cNvSpPr/>
      </dsp:nvSpPr>
      <dsp:spPr>
        <a:xfrm>
          <a:off x="5269863" y="1242083"/>
          <a:ext cx="1064642" cy="106464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509407" y="1242083"/>
        <a:ext cx="585554" cy="801143"/>
      </dsp:txXfrm>
    </dsp:sp>
    <dsp:sp modelId="{52DE0253-F3B0-41C1-9287-3AE495787826}">
      <dsp:nvSpPr>
        <dsp:cNvPr id="0" name=""/>
        <dsp:cNvSpPr/>
      </dsp:nvSpPr>
      <dsp:spPr>
        <a:xfrm>
          <a:off x="5828790" y="3142060"/>
          <a:ext cx="1064642" cy="106464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068334" y="3142060"/>
        <a:ext cx="585554" cy="801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0C2CF-79ED-490E-A25A-C1A391DFC8F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FAB33-E934-43DC-AFD4-EFDAF1105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6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B41B9-7EFE-4F47-A81B-2245D80EA9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47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up emergency</a:t>
            </a:r>
            <a:r>
              <a:rPr lang="en-US" baseline="0" dirty="0"/>
              <a:t> jurisdiction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B41B9-7EFE-4F47-A81B-2245D80EA9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8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876C-FA50-E4E9-745D-E76F2BA93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272D70-B490-1C2E-D00C-5708C48A3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39C42-2FF5-512A-1566-2386F9CEF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ADD30-9075-B0D8-C4F5-77A247D9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F08AE-0917-13E8-5BC1-F975F05F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5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C0EF4-F62E-D2DE-54BB-2F243C57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A8C8F2-88A3-50A7-13AB-3598C4D90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8C2D-CEBF-190E-846F-92E27F3E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DF5C8-0BC1-BB17-34FC-A9F15956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6F3D-C545-4630-B6B6-86F0F56B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3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6FFDE0-37DC-C765-09EA-555C66B3C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37FC8-AD59-7D6E-5309-0CC431988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BFE55-6A03-802B-6BDC-ECD0BDACE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1B96C-0D8A-EC4C-350F-9BD9ED600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651AB-84F6-DFBD-1679-0C9A7145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14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59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3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0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48D0-A0AD-41D4-A5F8-5C5CD51B68B6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84F78-4E89-41D7-8251-AC2DDDC4E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77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38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03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3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2B1B-AE57-B977-FFA7-D91636B0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7A1EE-A8DB-1FC1-8606-16BB8DA3D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66DBC-32A2-9E1A-6588-4EDF8D15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90A0A-652F-B45A-4A1D-089C2C64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C340-6C7C-42E3-63A3-3E9BB8370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59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4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6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96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53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62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4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1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64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50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9BDA-D6FA-E075-8781-3A7106D4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7F0E9-598A-01D9-7F53-7B64AEA25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9F375-58F5-A05E-3E3F-8D64485B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F9180-0159-F16E-AC24-F93E9A51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8691-A7E4-F5B9-DD77-61E2A4D1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17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62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7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35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22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6573" y="261260"/>
            <a:ext cx="11538857" cy="59599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49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8266-64C6-1852-9C23-6C328BC3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F183E-E31C-E089-AFAA-66D3B892E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3DE8A-135A-6B89-7C92-FAE41DDB6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79B28-DE70-309C-84CA-C63B55D3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AD9C4-F8DE-47FE-1F93-5F15611A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95880-D31D-2CB3-CC4A-7804C8BE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3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480F-BC67-9DEA-7942-D6FE1E04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76E72-B31A-0161-B0EB-F6E711AE4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CA8B4-DF7C-FB89-2D31-7F14A195B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60CC1-59B1-F553-3320-69DE1FCCA7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4D68D-50BC-8BC8-DABA-D656D2349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9D47C2-1EA2-8F81-330A-D012ED10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7EAEF7-4B06-C942-45D8-8098B9AC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A43C9-2AA4-A92E-4F64-CE9437AB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7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E8331-14E0-A2DE-CFD0-D8FBB8A8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CE842-4E41-B752-EAD8-096E791D4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18750-AB9B-37EC-A7F2-7CD97615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3A2D6-5A8C-FD43-0582-33B5CE23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6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F8573-787A-9B3C-5993-04875FFC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2F373D-58D4-1467-E536-EF8C4D90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C0EBF-B049-530F-992F-A22B744E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E9FB0-0E52-9F8A-5F31-C0EA35C0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943D8-D766-F80F-2DBE-6DB8D58B6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BB582-5EF4-8F61-4AEA-B14F30967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5AB74-ABCF-E4F1-522C-6612369A3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7AB69-0BD2-C4EF-75AB-DD51401F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0EC44-4668-3D28-636A-7554173A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3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3F67-897E-EF79-EB95-F50DBE86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6C354-4CA1-07C3-0862-739B54C8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C7BFB-62F5-90BA-BF5E-957BD7E12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416C6-A365-EDDB-83E3-55FF8DE3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705FE-EB78-DE98-B49A-10C40CC0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00175-B1CE-D539-F698-F5CA4032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1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98303B-7895-E8E9-2C81-291A7BA2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3DF26-83C8-5846-DBDE-08A0DA788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6DBBF-A97D-972F-E8A4-76F5E0A4B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20C45-F6BC-4F11-BBE2-5A5DB415A44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FD06-B3C3-0BA5-FE42-73565F360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716F5-25B1-2BBF-DB1B-53F2FE62E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C4407-1D13-4585-9A3A-01015174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5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2328-DA2E-46DF-A252-66BE2DB918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0C418-67FF-4E34-BC34-EB163FEB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632F7-94BA-4A83-A25A-052C5E7CB027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A45F-E202-42CD-BEFF-F191EAE1D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1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F87450-A07B-89E3-3991-C481FA2B3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tx2"/>
                </a:solidFill>
              </a:rPr>
              <a:t>Indian Child Welfare Act</a:t>
            </a:r>
          </a:p>
        </p:txBody>
      </p:sp>
    </p:spTree>
    <p:extLst>
      <p:ext uri="{BB962C8B-B14F-4D97-AF65-F5344CB8AC3E}">
        <p14:creationId xmlns:p14="http://schemas.microsoft.com/office/powerpoint/2010/main" val="192769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87D4C02-9883-BAD8-F81A-4DDAFFB0E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2" y="519380"/>
            <a:ext cx="5426764" cy="2509878"/>
          </a:xfrm>
          <a:prstGeom prst="rect">
            <a:avLst/>
          </a:prstGeom>
        </p:spPr>
      </p:pic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50EC33BD-AD07-DF70-BA0A-D4C2E01B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939590"/>
            <a:ext cx="5426764" cy="21435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sitting on a stage&#10;&#10;Description automatically generated">
            <a:extLst>
              <a:ext uri="{FF2B5EF4-FFF2-40B4-BE49-F238E27FC236}">
                <a16:creationId xmlns:a16="http://schemas.microsoft.com/office/drawing/2014/main" id="{CB0C27E2-8806-F029-561C-D59E4EA90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75" y="321734"/>
            <a:ext cx="5250482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7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8880-52E5-2262-6E0C-5D9763F77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 </a:t>
            </a:r>
            <a:r>
              <a:rPr lang="en-US" dirty="0" err="1"/>
              <a:t>Haaland</a:t>
            </a:r>
            <a:r>
              <a:rPr lang="en-US" dirty="0"/>
              <a:t>: Secretary, Dept. of Interior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8EFB1E-F750-3A74-9826-D5349D393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831" y="1825625"/>
            <a:ext cx="6372338" cy="4351338"/>
          </a:xfrm>
        </p:spPr>
      </p:pic>
    </p:spTree>
    <p:extLst>
      <p:ext uri="{BB962C8B-B14F-4D97-AF65-F5344CB8AC3E}">
        <p14:creationId xmlns:p14="http://schemas.microsoft.com/office/powerpoint/2010/main" val="3804966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5ED7-47D5-6843-546B-B5AA50D2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Boarding School Initiative (2021)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5C20C1-DF04-C001-ABA3-79BA30067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3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6E6342-CCFE-3BC5-C973-9EDA8D88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Burial sites confirmed at 53 schools</a:t>
            </a:r>
            <a:br>
              <a:rPr lang="en-US" sz="3400">
                <a:solidFill>
                  <a:srgbClr val="FFFFFF"/>
                </a:solidFill>
              </a:rPr>
            </a:br>
            <a:br>
              <a:rPr lang="en-US" sz="3400">
                <a:solidFill>
                  <a:srgbClr val="FFFFFF"/>
                </a:solidFill>
              </a:rPr>
            </a:br>
            <a:endParaRPr lang="en-US" sz="3400">
              <a:solidFill>
                <a:srgbClr val="FFFFFF"/>
              </a:solidFill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A722444-F422-FE6C-D545-79851A45EA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407700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323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ountain&#10;&#10;Description automatically generated">
            <a:extLst>
              <a:ext uri="{FF2B5EF4-FFF2-40B4-BE49-F238E27FC236}">
                <a16:creationId xmlns:a16="http://schemas.microsoft.com/office/drawing/2014/main" id="{F0D686CA-D53B-54F7-301A-83B8C8277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84188"/>
            <a:ext cx="10905066" cy="34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00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4" descr="Question mark on green pastel background">
            <a:extLst>
              <a:ext uri="{FF2B5EF4-FFF2-40B4-BE49-F238E27FC236}">
                <a16:creationId xmlns:a16="http://schemas.microsoft.com/office/drawing/2014/main" id="{08F60FFF-DECC-4739-BB8D-9CFFB4EF9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21" r="5079"/>
          <a:stretch/>
        </p:blipFill>
        <p:spPr>
          <a:xfrm>
            <a:off x="4166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4771" y="1895902"/>
            <a:ext cx="342974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900" dirty="0"/>
              <a:t>25 U.S.C. 1901 </a:t>
            </a:r>
            <a:r>
              <a:rPr lang="en-US" sz="2900" i="1" dirty="0"/>
              <a:t>et seq</a:t>
            </a:r>
            <a:r>
              <a:rPr lang="en-US" sz="2900" dirty="0"/>
              <a:t> </a:t>
            </a:r>
            <a:br>
              <a:rPr lang="en-US" sz="2900" dirty="0"/>
            </a:br>
            <a:r>
              <a:rPr lang="en-US" sz="2900" dirty="0"/>
              <a:t>25 C.F.R. Pt. 23</a:t>
            </a:r>
            <a:br>
              <a:rPr lang="en-US" sz="2900" dirty="0"/>
            </a:br>
            <a:r>
              <a:rPr lang="en-US" sz="2900" dirty="0"/>
              <a:t>2016 BIA Guidelines</a:t>
            </a:r>
            <a:br>
              <a:rPr lang="en-US" sz="2900" dirty="0"/>
            </a:br>
            <a:br>
              <a:rPr lang="en-US" sz="2900" dirty="0"/>
            </a:br>
            <a:endParaRPr lang="en-US" sz="29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13A79C-3ABA-4354-9F7B-E916203D1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453" y="343106"/>
            <a:ext cx="301751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6600" dirty="0"/>
              <a:t>WHY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75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4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ICWA history why a national law is needed">
            <a:hlinkClick r:id="" action="ppaction://media"/>
            <a:extLst>
              <a:ext uri="{FF2B5EF4-FFF2-40B4-BE49-F238E27FC236}">
                <a16:creationId xmlns:a16="http://schemas.microsoft.com/office/drawing/2014/main" id="{1264C9A6-9E3B-47F2-917F-52A2E7940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751" y="5100036"/>
            <a:ext cx="609600" cy="6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5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0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3101B-261B-438B-8053-27ED46FA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557189"/>
            <a:ext cx="7886700" cy="1133499"/>
          </a:xfrm>
        </p:spPr>
        <p:txBody>
          <a:bodyPr>
            <a:normAutofit/>
          </a:bodyPr>
          <a:lstStyle/>
          <a:p>
            <a:pPr algn="ctr"/>
            <a:r>
              <a:rPr lang="en-US" sz="4500"/>
              <a:t>PURPOSE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9BD2D1C4-C06A-41E1-8C78-D45F770D0A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8800"/>
          <a:ext cx="78867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62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2" y="1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86114" y="1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7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674" y="348865"/>
            <a:ext cx="7288583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500">
                <a:solidFill>
                  <a:srgbClr val="FFFFFF"/>
                </a:solidFill>
              </a:rPr>
              <a:t>Applies to “Child Custody Proceedings”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2007043" y="2615980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2861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007" y="-75449"/>
            <a:ext cx="7068936" cy="1325563"/>
          </a:xfrm>
        </p:spPr>
        <p:txBody>
          <a:bodyPr/>
          <a:lstStyle/>
          <a:p>
            <a:r>
              <a:rPr lang="en-US" dirty="0"/>
              <a:t>Indian Child, 25 U.S.C. 1903(4)</a:t>
            </a:r>
          </a:p>
        </p:txBody>
      </p:sp>
      <p:sp>
        <p:nvSpPr>
          <p:cNvPr id="3" name="Rectangle 2"/>
          <p:cNvSpPr/>
          <p:nvPr/>
        </p:nvSpPr>
        <p:spPr>
          <a:xfrm>
            <a:off x="2543599" y="988435"/>
            <a:ext cx="2659117" cy="206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Is child a member of a federally recognized Indian tribe?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66503" y="3818310"/>
            <a:ext cx="2287667" cy="2343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Is the child eligible for membership in a federally recognized Indian tribe AND the bio parent is a member of a federally recognized tribe?</a:t>
            </a:r>
          </a:p>
        </p:txBody>
      </p:sp>
      <p:sp>
        <p:nvSpPr>
          <p:cNvPr id="11" name="Heptagon 10"/>
          <p:cNvSpPr/>
          <p:nvPr/>
        </p:nvSpPr>
        <p:spPr>
          <a:xfrm>
            <a:off x="8089506" y="3978874"/>
            <a:ext cx="1636154" cy="1584863"/>
          </a:xfrm>
          <a:prstGeom prst="hep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Indian Child</a:t>
            </a:r>
          </a:p>
        </p:txBody>
      </p:sp>
      <p:sp>
        <p:nvSpPr>
          <p:cNvPr id="12" name="Heptagon 11"/>
          <p:cNvSpPr/>
          <p:nvPr/>
        </p:nvSpPr>
        <p:spPr>
          <a:xfrm>
            <a:off x="7324879" y="1341508"/>
            <a:ext cx="1760483" cy="1636734"/>
          </a:xfrm>
          <a:prstGeom prst="hept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Indian Child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72151" y="4162098"/>
            <a:ext cx="1260235" cy="112680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Not an Indian Child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55024" y="2165130"/>
            <a:ext cx="80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Yes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58418" y="4814495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Yes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65713" y="3208151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87858" y="4647037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3197411" y="4241601"/>
            <a:ext cx="374537" cy="7620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15878" y="3253585"/>
            <a:ext cx="762066" cy="4537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985004" y="3894657"/>
            <a:ext cx="457240" cy="1751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420261" y="1884001"/>
            <a:ext cx="2023105" cy="4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4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6" grpId="0" animBg="1"/>
      <p:bldP spid="17" grpId="0"/>
      <p:bldP spid="18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959" y="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If Indian Child, ICWA applies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1034401"/>
            <a:ext cx="8588086" cy="5075455"/>
          </a:xfrm>
        </p:spPr>
        <p:txBody>
          <a:bodyPr/>
          <a:lstStyle/>
          <a:p>
            <a:pPr marL="800100" lvl="2" indent="-342900"/>
            <a:r>
              <a:rPr lang="en-US" sz="3200" dirty="0"/>
              <a:t>Tribe determines if Indian child </a:t>
            </a:r>
          </a:p>
          <a:p>
            <a:pPr marL="914400" lvl="2" indent="-457200"/>
            <a:r>
              <a:rPr lang="en-US" sz="3200" dirty="0"/>
              <a:t>Court can’t substitute judgment or consider</a:t>
            </a:r>
          </a:p>
          <a:p>
            <a:pPr marL="1371600" lvl="3" indent="-457200"/>
            <a:r>
              <a:rPr lang="en-US" sz="3000" dirty="0"/>
              <a:t>Blood Quantum</a:t>
            </a:r>
          </a:p>
          <a:p>
            <a:pPr marL="1371600" lvl="3" indent="-457200"/>
            <a:r>
              <a:rPr lang="en-US" sz="3000" dirty="0"/>
              <a:t>Existing Family Doctrine</a:t>
            </a:r>
          </a:p>
          <a:p>
            <a:pPr marL="1371600" lvl="3" indent="-457200"/>
            <a:r>
              <a:rPr lang="en-US" sz="3000" dirty="0"/>
              <a:t>Child – parent relationship</a:t>
            </a:r>
          </a:p>
          <a:p>
            <a:pPr marL="1371600" lvl="3" indent="-457200"/>
            <a:r>
              <a:rPr lang="en-US" sz="3000" dirty="0">
                <a:solidFill>
                  <a:prstClr val="black"/>
                </a:solidFill>
              </a:rPr>
              <a:t>25 C.F.R. 23.103(c); 23.108(b) </a:t>
            </a:r>
          </a:p>
          <a:p>
            <a:pPr marL="1371600" lvl="3" indent="-457200"/>
            <a:endParaRPr lang="en-US" sz="30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03" y="4634840"/>
            <a:ext cx="3158914" cy="208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CWA Baby Girl decision summ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280" y="496499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7546" y="5038769"/>
            <a:ext cx="1402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C0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6568" y="6091791"/>
            <a:ext cx="530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Adoptive Couple v. Baby Girl, 570 U.S. 637 (2013)</a:t>
            </a:r>
          </a:p>
        </p:txBody>
      </p:sp>
    </p:spTree>
    <p:extLst>
      <p:ext uri="{BB962C8B-B14F-4D97-AF65-F5344CB8AC3E}">
        <p14:creationId xmlns:p14="http://schemas.microsoft.com/office/powerpoint/2010/main" val="252007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04827-DB57-1CF5-DC1D-5FADCC89B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Indian Boarding Schools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Carlisle, PA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1879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Lt. Col., US Army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BA59C-1290-C05F-6604-3A7CB6A25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56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89521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821662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6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2675" y="3247158"/>
            <a:ext cx="4091938" cy="235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1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7804" y="3627710"/>
            <a:ext cx="4091938" cy="159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E6EADA-B54A-4E0C-9269-6710D8C4DF63}"/>
              </a:ext>
            </a:extLst>
          </p:cNvPr>
          <p:cNvSpPr txBox="1"/>
          <p:nvPr/>
        </p:nvSpPr>
        <p:spPr>
          <a:xfrm>
            <a:off x="3818644" y="884554"/>
            <a:ext cx="4767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574 Federally Recognized Tribes for ICWA</a:t>
            </a:r>
          </a:p>
        </p:txBody>
      </p:sp>
    </p:spTree>
    <p:extLst>
      <p:ext uri="{BB962C8B-B14F-4D97-AF65-F5344CB8AC3E}">
        <p14:creationId xmlns:p14="http://schemas.microsoft.com/office/powerpoint/2010/main" val="3433092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0DD01-9274-B551-C0A5-4B826C10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What about State-recognized tribes?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8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69AF61-87C1-8A74-1C0C-412BC92C73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865487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143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C715-15AA-4DBD-9B14-C4982B9A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Disproportionality Continues</a:t>
            </a:r>
            <a:br>
              <a:rPr lang="en-US" dirty="0"/>
            </a:br>
            <a:r>
              <a:rPr lang="en-US" sz="2200" i="1" dirty="0"/>
              <a:t>In re E.J.B</a:t>
            </a:r>
            <a:r>
              <a:rPr lang="en-US" sz="2200" dirty="0"/>
              <a:t>., 375 N.C. 95 (2020)</a:t>
            </a:r>
            <a:br>
              <a:rPr lang="en-US" sz="2200" dirty="0"/>
            </a:br>
            <a:endParaRPr lang="en-US" sz="22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1F735E8-ACC9-494C-9C28-6532CA6872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2113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775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413F4-84F7-947A-EAC8-2F69C9A4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>
                <a:solidFill>
                  <a:srgbClr val="FFFFFF"/>
                </a:solidFill>
              </a:rPr>
              <a:t>Inquiry by Court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806B24-E84F-F7EE-5208-A5D4D5859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27" r="618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92767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651753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2E5AC-70E3-4A3E-BE16-D369B818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400" y="643467"/>
            <a:ext cx="8408193" cy="74483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https://www.bia.gov/bia/ois/dhs/icwa/icwa-notice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CAC1F7-F9ED-493F-8556-092276B52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1" y="1960533"/>
            <a:ext cx="8178799" cy="38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86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609" name="Rectangle 2560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Notice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Registered/Certified Mail, Return Receipt</a:t>
            </a:r>
          </a:p>
          <a:p>
            <a:r>
              <a:rPr lang="en-US" sz="2000"/>
              <a:t>Parents</a:t>
            </a:r>
          </a:p>
          <a:p>
            <a:r>
              <a:rPr lang="en-US" sz="2000"/>
              <a:t>Indian custodians</a:t>
            </a:r>
          </a:p>
          <a:p>
            <a:r>
              <a:rPr lang="en-US" sz="2000"/>
              <a:t>Tribe</a:t>
            </a:r>
          </a:p>
          <a:p>
            <a:r>
              <a:rPr lang="en-US" sz="2000"/>
              <a:t>Copy to Regional Director</a:t>
            </a:r>
          </a:p>
          <a:p>
            <a:r>
              <a:rPr lang="en-US" sz="2000"/>
              <a:t>Specific Contents</a:t>
            </a:r>
          </a:p>
          <a:p>
            <a:pPr lvl="1"/>
            <a:r>
              <a:rPr lang="en-US" sz="2000"/>
              <a:t>Include right to intervene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0" r="18065" b="-1"/>
          <a:stretch/>
        </p:blipFill>
        <p:spPr bwMode="auto">
          <a:xfrm>
            <a:off x="7872248" y="2278779"/>
            <a:ext cx="4041844" cy="454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371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Jurisdiction, 25 U.S.C. 1911, 1919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1731" y="2144684"/>
            <a:ext cx="900145" cy="92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32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E279A52-177D-482C-92C8-10DD7A18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758" y="662399"/>
            <a:ext cx="3268125" cy="1494000"/>
          </a:xfrm>
        </p:spPr>
        <p:txBody>
          <a:bodyPr anchor="t">
            <a:normAutofit/>
          </a:bodyPr>
          <a:lstStyle/>
          <a:p>
            <a:r>
              <a:rPr lang="en-US" sz="3800"/>
              <a:t>Transfer to Tribal Court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BCD063E-D4FF-4FB3-8F1D-5DD22888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000" y="0"/>
            <a:ext cx="664368" cy="6858000"/>
            <a:chOff x="0" y="0"/>
            <a:chExt cx="885825" cy="6858000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74E5C9C3-37C9-425E-A935-0CE649921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2526C943-4313-4653-93E0-80AA1FD61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758" y="2286000"/>
            <a:ext cx="3272696" cy="3844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Upon request (orally or in writing)</a:t>
            </a:r>
          </a:p>
          <a:p>
            <a:r>
              <a:rPr lang="en-US" sz="3200" dirty="0">
                <a:solidFill>
                  <a:schemeClr val="tx1">
                    <a:alpha val="60000"/>
                  </a:schemeClr>
                </a:solidFill>
              </a:rPr>
              <a:t>At any stage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2" r="12868" b="-2"/>
          <a:stretch/>
        </p:blipFill>
        <p:spPr bwMode="auto">
          <a:xfrm>
            <a:off x="6096000" y="580714"/>
            <a:ext cx="4060728" cy="5407737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89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777746" y="303592"/>
            <a:ext cx="274320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69770" y="637126"/>
            <a:ext cx="2372586" cy="52563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/>
              <a:t>Other Requirements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58453855"/>
              </p:ext>
            </p:extLst>
          </p:nvPr>
        </p:nvGraphicFramePr>
        <p:xfrm>
          <a:off x="4910725" y="303592"/>
          <a:ext cx="5430033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9005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ited States Supreme Court Building with columns and steps&#10;&#10;Description automatically generated">
            <a:extLst>
              <a:ext uri="{FF2B5EF4-FFF2-40B4-BE49-F238E27FC236}">
                <a16:creationId xmlns:a16="http://schemas.microsoft.com/office/drawing/2014/main" id="{9C3A79AC-CC13-4415-9513-35E5F72D0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68" r="17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16EB2-2C79-D9F0-7D4D-8D6E5267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Recent Challenge to ICWA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924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C9D74-E910-3A7D-AFE0-4C5DBEC8C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3" r="1" b="34955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80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avel and a flag&#10;&#10;Description automatically generated">
            <a:extLst>
              <a:ext uri="{FF2B5EF4-FFF2-40B4-BE49-F238E27FC236}">
                <a16:creationId xmlns:a16="http://schemas.microsoft.com/office/drawing/2014/main" id="{967D27DE-FD03-FCB7-5CD9-9F5F5B21D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163" y="1155344"/>
            <a:ext cx="7746709" cy="45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5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4542E1-9E62-13F1-3F2A-71D4EF3A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9" y="429030"/>
            <a:ext cx="4261340" cy="5457589"/>
          </a:xfrm>
        </p:spPr>
        <p:txBody>
          <a:bodyPr anchor="ctr">
            <a:normAutofit/>
          </a:bodyPr>
          <a:lstStyle/>
          <a:p>
            <a:r>
              <a:rPr lang="en-US" b="1" dirty="0"/>
              <a:t>ICWA IS CONSTITUTIONAL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320" y="6112341"/>
            <a:ext cx="10835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45208" y="4686084"/>
            <a:ext cx="54864" cy="2834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E3016B38-9166-9200-98FE-2EED46821B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77442" y="429030"/>
          <a:ext cx="745236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3028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D0F6B-F94C-DF38-D6D2-E470E39B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/>
              <a:t>Equal Protection: Race</a:t>
            </a: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F92606A-C8E8-6ECD-9C05-E807F409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Standing</a:t>
            </a:r>
          </a:p>
          <a:p>
            <a:r>
              <a:rPr lang="en-US" sz="4400" dirty="0"/>
              <a:t>Remedy</a:t>
            </a:r>
          </a:p>
        </p:txBody>
      </p:sp>
    </p:spTree>
    <p:extLst>
      <p:ext uri="{BB962C8B-B14F-4D97-AF65-F5344CB8AC3E}">
        <p14:creationId xmlns:p14="http://schemas.microsoft.com/office/powerpoint/2010/main" val="3994318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C44BEE-B783-2CD5-D591-6CBDA290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68" y="2163887"/>
            <a:ext cx="10013343" cy="4412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19F218-5F1B-B1AC-1542-21A16EE59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478" y="476926"/>
            <a:ext cx="3611632" cy="986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40255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CF836-9B69-50F8-F728-07172EC0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Concurrence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AE98FFE-A6CD-5CFE-837E-F67E40952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57" y="1807779"/>
            <a:ext cx="11837750" cy="491884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dirty="0"/>
              <a:t>“Many sates have struggled with effective implementation….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Others resist ICWA outright as the present litigation in Texas attests....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And considerable research subsequent to Congress’s enactment of ICWA has borne out the statute’s basic premise – that it is generally in the best interests of Indian children to be raised in Indian homes”</a:t>
            </a:r>
          </a:p>
        </p:txBody>
      </p:sp>
    </p:spTree>
    <p:extLst>
      <p:ext uri="{BB962C8B-B14F-4D97-AF65-F5344CB8AC3E}">
        <p14:creationId xmlns:p14="http://schemas.microsoft.com/office/powerpoint/2010/main" val="342784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D94FD2-9649-553F-19A8-CD4780999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1" b="44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0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in a traditional dress&#10;&#10;Description automatically generated">
            <a:extLst>
              <a:ext uri="{FF2B5EF4-FFF2-40B4-BE49-F238E27FC236}">
                <a16:creationId xmlns:a16="http://schemas.microsoft.com/office/drawing/2014/main" id="{4799E22A-0A0A-B304-1196-7CE138639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8" b="1343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84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6B9B7-F905-F7B1-4BED-8876EF6B7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9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9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children in uniform&#10;&#10;Description automatically generated">
            <a:extLst>
              <a:ext uri="{FF2B5EF4-FFF2-40B4-BE49-F238E27FC236}">
                <a16:creationId xmlns:a16="http://schemas.microsoft.com/office/drawing/2014/main" id="{D7661C86-85D2-B9F6-C832-AA25CEBED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9" b="151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42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1D5F0-8A8F-A9B8-A7E4-ACC37436B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6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EC7D1-F8D9-6275-702F-760A3804E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1819-1969: 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408 federal schools 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37 states territories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8228B5-AA7F-240B-8936-2AB16AE2B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00"/>
          <a:stretch/>
        </p:blipFill>
        <p:spPr>
          <a:xfrm>
            <a:off x="5153822" y="1233437"/>
            <a:ext cx="6553545" cy="43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7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34FE92-CF7F-9521-DAD4-2730F3F6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Religious Based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writing on a board&#10;&#10;Description automatically generated">
            <a:extLst>
              <a:ext uri="{FF2B5EF4-FFF2-40B4-BE49-F238E27FC236}">
                <a16:creationId xmlns:a16="http://schemas.microsoft.com/office/drawing/2014/main" id="{8E06EB3B-E0A4-B25A-DC26-6373B68F9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45139"/>
            <a:ext cx="7214616" cy="47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4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539</Words>
  <Application>Microsoft Office PowerPoint</Application>
  <PresentationFormat>Widescreen</PresentationFormat>
  <Paragraphs>94</Paragraphs>
  <Slides>35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1_Office Theme</vt:lpstr>
      <vt:lpstr>2_Office Theme</vt:lpstr>
      <vt:lpstr>Indian Child Welfare Act</vt:lpstr>
      <vt:lpstr>Indian Boarding Schools  Carlisle, PA 1879 Lt. Col., US Army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1819-1969:   408 federal schools   37 states territories </vt:lpstr>
      <vt:lpstr>Religious Based</vt:lpstr>
      <vt:lpstr>PowerPoint Presentation</vt:lpstr>
      <vt:lpstr>Deb Haaland: Secretary, Dept. of Interior  </vt:lpstr>
      <vt:lpstr>Federal Boarding School Initiative (2021)</vt:lpstr>
      <vt:lpstr>Burial sites confirmed at 53 schools  </vt:lpstr>
      <vt:lpstr>PowerPoint Presentation</vt:lpstr>
      <vt:lpstr>25 U.S.C. 1901 et seq  25 C.F.R. Pt. 23 2016 BIA Guidelines  </vt:lpstr>
      <vt:lpstr>PURPOSE</vt:lpstr>
      <vt:lpstr>Applies to “Child Custody Proceedings”</vt:lpstr>
      <vt:lpstr>Indian Child, 25 U.S.C. 1903(4)</vt:lpstr>
      <vt:lpstr>If Indian Child, ICWA applies</vt:lpstr>
      <vt:lpstr>PowerPoint Presentation</vt:lpstr>
      <vt:lpstr>What about State-recognized tribes?</vt:lpstr>
      <vt:lpstr>Disproportionality Continues In re E.J.B., 375 N.C. 95 (2020) </vt:lpstr>
      <vt:lpstr>Inquiry by Court</vt:lpstr>
      <vt:lpstr>https://www.bia.gov/bia/ois/dhs/icwa/icwa-notice</vt:lpstr>
      <vt:lpstr>Notice</vt:lpstr>
      <vt:lpstr>Jurisdiction, 25 U.S.C. 1911, 1919</vt:lpstr>
      <vt:lpstr>Transfer to Tribal Court</vt:lpstr>
      <vt:lpstr>Other Requirements</vt:lpstr>
      <vt:lpstr>Recent Challenge to ICWA</vt:lpstr>
      <vt:lpstr>PowerPoint Presentation</vt:lpstr>
      <vt:lpstr>ICWA IS CONSTITUTIONAL</vt:lpstr>
      <vt:lpstr>Equal Protection: Race</vt:lpstr>
      <vt:lpstr>PowerPoint Presentation</vt:lpstr>
      <vt:lpstr>Concurrence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ICWA</dc:title>
  <dc:creator>DePasquale, Sara</dc:creator>
  <cp:lastModifiedBy>Cale, Charmain Alexandria</cp:lastModifiedBy>
  <cp:revision>2</cp:revision>
  <dcterms:created xsi:type="dcterms:W3CDTF">2023-07-14T15:33:43Z</dcterms:created>
  <dcterms:modified xsi:type="dcterms:W3CDTF">2023-11-01T12:39:35Z</dcterms:modified>
</cp:coreProperties>
</file>