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3"/>
  </p:notesMasterIdLst>
  <p:sldIdLst>
    <p:sldId id="256" r:id="rId5"/>
    <p:sldId id="257" r:id="rId6"/>
    <p:sldId id="259" r:id="rId7"/>
    <p:sldId id="264" r:id="rId8"/>
    <p:sldId id="265" r:id="rId9"/>
    <p:sldId id="267" r:id="rId10"/>
    <p:sldId id="266" r:id="rId11"/>
    <p:sldId id="262"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4A1B15"/>
    <a:srgbClr val="0F4876"/>
    <a:srgbClr val="140800"/>
    <a:srgbClr val="364044"/>
    <a:srgbClr val="371713"/>
    <a:srgbClr val="6AA68A"/>
    <a:srgbClr val="0D7686"/>
    <a:srgbClr val="72260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873B9AC-AC04-48E7-47BD-9AE765782284}" v="15" dt="2025-10-10T12:52:00.37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897" autoAdjust="0"/>
    <p:restoredTop sz="88171" autoAdjust="0"/>
  </p:normalViewPr>
  <p:slideViewPr>
    <p:cSldViewPr snapToGrid="0" snapToObjects="1">
      <p:cViewPr varScale="1">
        <p:scale>
          <a:sx n="106" d="100"/>
          <a:sy n="106" d="100"/>
        </p:scale>
        <p:origin x="2800" y="1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mela B Nelson" userId="S::pbnelson@northcarolina.edu::f19b64be-70fe-40f8-b34d-a9d70e8cc82e" providerId="AD" clId="Web-{E873B9AC-AC04-48E7-47BD-9AE765782284}"/>
    <pc:docChg chg="modSld">
      <pc:chgData name="Pamela B Nelson" userId="S::pbnelson@northcarolina.edu::f19b64be-70fe-40f8-b34d-a9d70e8cc82e" providerId="AD" clId="Web-{E873B9AC-AC04-48E7-47BD-9AE765782284}" dt="2025-10-10T12:52:00.371" v="13" actId="20577"/>
      <pc:docMkLst>
        <pc:docMk/>
      </pc:docMkLst>
      <pc:sldChg chg="modSp">
        <pc:chgData name="Pamela B Nelson" userId="S::pbnelson@northcarolina.edu::f19b64be-70fe-40f8-b34d-a9d70e8cc82e" providerId="AD" clId="Web-{E873B9AC-AC04-48E7-47BD-9AE765782284}" dt="2025-10-10T12:47:18.639" v="5" actId="20577"/>
        <pc:sldMkLst>
          <pc:docMk/>
          <pc:sldMk cId="1139337689" sldId="259"/>
        </pc:sldMkLst>
        <pc:spChg chg="mod">
          <ac:chgData name="Pamela B Nelson" userId="S::pbnelson@northcarolina.edu::f19b64be-70fe-40f8-b34d-a9d70e8cc82e" providerId="AD" clId="Web-{E873B9AC-AC04-48E7-47BD-9AE765782284}" dt="2025-10-10T12:47:18.639" v="5" actId="20577"/>
          <ac:spMkLst>
            <pc:docMk/>
            <pc:sldMk cId="1139337689" sldId="259"/>
            <ac:spMk id="3" creationId="{00000000-0000-0000-0000-000000000000}"/>
          </ac:spMkLst>
        </pc:spChg>
      </pc:sldChg>
      <pc:sldChg chg="modSp">
        <pc:chgData name="Pamela B Nelson" userId="S::pbnelson@northcarolina.edu::f19b64be-70fe-40f8-b34d-a9d70e8cc82e" providerId="AD" clId="Web-{E873B9AC-AC04-48E7-47BD-9AE765782284}" dt="2025-10-10T12:49:04.912" v="6" actId="20577"/>
        <pc:sldMkLst>
          <pc:docMk/>
          <pc:sldMk cId="3692228433" sldId="265"/>
        </pc:sldMkLst>
        <pc:spChg chg="mod">
          <ac:chgData name="Pamela B Nelson" userId="S::pbnelson@northcarolina.edu::f19b64be-70fe-40f8-b34d-a9d70e8cc82e" providerId="AD" clId="Web-{E873B9AC-AC04-48E7-47BD-9AE765782284}" dt="2025-10-10T12:49:04.912" v="6" actId="20577"/>
          <ac:spMkLst>
            <pc:docMk/>
            <pc:sldMk cId="3692228433" sldId="265"/>
            <ac:spMk id="3" creationId="{BCEBB41F-78D5-C5C0-C27F-3CC2E490256B}"/>
          </ac:spMkLst>
        </pc:spChg>
      </pc:sldChg>
      <pc:sldChg chg="modSp">
        <pc:chgData name="Pamela B Nelson" userId="S::pbnelson@northcarolina.edu::f19b64be-70fe-40f8-b34d-a9d70e8cc82e" providerId="AD" clId="Web-{E873B9AC-AC04-48E7-47BD-9AE765782284}" dt="2025-10-10T12:52:00.371" v="13" actId="20577"/>
        <pc:sldMkLst>
          <pc:docMk/>
          <pc:sldMk cId="1839221407" sldId="266"/>
        </pc:sldMkLst>
        <pc:spChg chg="mod">
          <ac:chgData name="Pamela B Nelson" userId="S::pbnelson@northcarolina.edu::f19b64be-70fe-40f8-b34d-a9d70e8cc82e" providerId="AD" clId="Web-{E873B9AC-AC04-48E7-47BD-9AE765782284}" dt="2025-10-10T12:51:14.323" v="8" actId="20577"/>
          <ac:spMkLst>
            <pc:docMk/>
            <pc:sldMk cId="1839221407" sldId="266"/>
            <ac:spMk id="2" creationId="{162C51E7-F750-50B8-7B4E-763EE1A345B9}"/>
          </ac:spMkLst>
        </pc:spChg>
        <pc:spChg chg="mod">
          <ac:chgData name="Pamela B Nelson" userId="S::pbnelson@northcarolina.edu::f19b64be-70fe-40f8-b34d-a9d70e8cc82e" providerId="AD" clId="Web-{E873B9AC-AC04-48E7-47BD-9AE765782284}" dt="2025-10-10T12:52:00.371" v="13" actId="20577"/>
          <ac:spMkLst>
            <pc:docMk/>
            <pc:sldMk cId="1839221407" sldId="266"/>
            <ac:spMk id="3" creationId="{8870C734-3295-DCA6-CD5F-F30C1837233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38BA96-5DA3-B748-9803-BAC60ACC1A52}" type="datetimeFigureOut">
              <a:rPr lang="en-US" smtClean="0"/>
              <a:t>10/10/2025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F68EEB4-5E1F-3C4F-86F0-B25C5ECEA5E9}" type="slidenum">
              <a:rPr lang="en-US" smtClean="0"/>
              <a:t>‹#›</a:t>
            </a:fld>
            <a:endParaRPr lang="en-US"/>
          </a:p>
        </p:txBody>
      </p:sp>
    </p:spTree>
    <p:extLst>
      <p:ext uri="{BB962C8B-B14F-4D97-AF65-F5344CB8AC3E}">
        <p14:creationId xmlns:p14="http://schemas.microsoft.com/office/powerpoint/2010/main" val="323880286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A9C5AD27-FA13-AA44-A0DD-9F29A65370A6}"/>
              </a:ext>
            </a:extLst>
          </p:cNvPr>
          <p:cNvSpPr>
            <a:spLocks noGrp="1"/>
          </p:cNvSpPr>
          <p:nvPr>
            <p:ph type="sldNum" sz="quarter" idx="10"/>
          </p:nvPr>
        </p:nvSpPr>
        <p:spPr/>
        <p:txBody>
          <a:bodyPr/>
          <a:lstStyle/>
          <a:p>
            <a:fld id="{95FDE913-508A-8F41-B74F-DB06C609F153}" type="slidenum">
              <a:rPr lang="en-US" smtClean="0"/>
              <a:t>‹#›</a:t>
            </a:fld>
            <a:endParaRPr lang="en-US" dirty="0"/>
          </a:p>
        </p:txBody>
      </p:sp>
    </p:spTree>
    <p:extLst>
      <p:ext uri="{BB962C8B-B14F-4D97-AF65-F5344CB8AC3E}">
        <p14:creationId xmlns:p14="http://schemas.microsoft.com/office/powerpoint/2010/main" val="16738306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1)">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33861" y="2704985"/>
            <a:ext cx="8476278" cy="1155569"/>
          </a:xfrm>
          <a:prstGeom prst="rect">
            <a:avLst/>
          </a:prstGeom>
        </p:spPr>
        <p:txBody>
          <a:bodyPr lIns="0" tIns="0" rIns="0" bIns="0" anchor="ctr" anchorCtr="0">
            <a:normAutofit/>
          </a:bodyPr>
          <a:lstStyle>
            <a:lvl1pPr>
              <a:defRPr sz="6000" b="1" cap="all" normalizeH="0" baseline="0">
                <a:solidFill>
                  <a:schemeClr val="accent1"/>
                </a:solidFill>
              </a:defRPr>
            </a:lvl1pPr>
          </a:lstStyle>
          <a:p>
            <a:r>
              <a:rPr lang="en-US" dirty="0"/>
              <a:t>Click to title</a:t>
            </a:r>
          </a:p>
        </p:txBody>
      </p:sp>
      <p:sp>
        <p:nvSpPr>
          <p:cNvPr id="3" name="Subtitle 2"/>
          <p:cNvSpPr>
            <a:spLocks noGrp="1"/>
          </p:cNvSpPr>
          <p:nvPr>
            <p:ph type="subTitle" idx="1"/>
          </p:nvPr>
        </p:nvSpPr>
        <p:spPr>
          <a:xfrm>
            <a:off x="1371600" y="3936600"/>
            <a:ext cx="6400800" cy="679927"/>
          </a:xfrm>
          <a:prstGeom prst="rect">
            <a:avLst/>
          </a:prstGeom>
        </p:spPr>
        <p:txBody>
          <a:bodyPr lIns="0" tIns="0" rIns="0" bIns="0" anchor="ctr" anchorCtr="0">
            <a:normAutofit/>
          </a:bodyPr>
          <a:lstStyle>
            <a:lvl1pPr marL="0" indent="0" algn="ctr">
              <a:buNone/>
              <a:defRPr sz="3000">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2" name="Slide Number Placeholder 11">
            <a:extLst>
              <a:ext uri="{FF2B5EF4-FFF2-40B4-BE49-F238E27FC236}">
                <a16:creationId xmlns:a16="http://schemas.microsoft.com/office/drawing/2014/main" id="{E60ECC59-C476-174B-8E6F-BEC9977C7542}"/>
              </a:ext>
            </a:extLst>
          </p:cNvPr>
          <p:cNvSpPr>
            <a:spLocks noGrp="1"/>
          </p:cNvSpPr>
          <p:nvPr>
            <p:ph type="sldNum" sz="quarter" idx="10"/>
          </p:nvPr>
        </p:nvSpPr>
        <p:spPr/>
        <p:txBody>
          <a:bodyPr/>
          <a:lstStyle/>
          <a:p>
            <a:fld id="{95FDE913-508A-8F41-B74F-DB06C609F153}" type="slidenum">
              <a:rPr lang="en-US" smtClean="0"/>
              <a:t>‹#›</a:t>
            </a:fld>
            <a:endParaRPr lang="en-US" dirty="0"/>
          </a:p>
        </p:txBody>
      </p:sp>
      <p:pic>
        <p:nvPicPr>
          <p:cNvPr id="4" name="Picture 3">
            <a:extLst>
              <a:ext uri="{FF2B5EF4-FFF2-40B4-BE49-F238E27FC236}">
                <a16:creationId xmlns:a16="http://schemas.microsoft.com/office/drawing/2014/main" id="{7FEA9644-1DB4-6645-CABC-FF6793222220}"/>
              </a:ext>
            </a:extLst>
          </p:cNvPr>
          <p:cNvPicPr>
            <a:picLocks noChangeAspect="1"/>
          </p:cNvPicPr>
          <p:nvPr userDrawn="1"/>
        </p:nvPicPr>
        <p:blipFill>
          <a:blip r:embed="rId2"/>
          <a:stretch>
            <a:fillRect/>
          </a:stretch>
        </p:blipFill>
        <p:spPr>
          <a:xfrm>
            <a:off x="2437089" y="1710475"/>
            <a:ext cx="4269822" cy="408532"/>
          </a:xfrm>
          <a:prstGeom prst="rect">
            <a:avLst/>
          </a:prstGeom>
        </p:spPr>
      </p:pic>
    </p:spTree>
    <p:extLst>
      <p:ext uri="{BB962C8B-B14F-4D97-AF65-F5344CB8AC3E}">
        <p14:creationId xmlns:p14="http://schemas.microsoft.com/office/powerpoint/2010/main" val="16956884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2)">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2704985"/>
            <a:ext cx="7772400" cy="1155569"/>
          </a:xfrm>
          <a:prstGeom prst="rect">
            <a:avLst/>
          </a:prstGeom>
        </p:spPr>
        <p:txBody>
          <a:bodyPr>
            <a:normAutofit/>
          </a:bodyPr>
          <a:lstStyle>
            <a:lvl1pPr>
              <a:defRPr sz="5000" b="0" cap="all" normalizeH="0">
                <a:solidFill>
                  <a:schemeClr val="accent1"/>
                </a:solidFill>
              </a:defRPr>
            </a:lvl1pPr>
          </a:lstStyle>
          <a:p>
            <a:r>
              <a:rPr lang="en-US" dirty="0"/>
              <a:t>Click to edit title</a:t>
            </a:r>
          </a:p>
        </p:txBody>
      </p:sp>
      <p:sp>
        <p:nvSpPr>
          <p:cNvPr id="3" name="Subtitle 2"/>
          <p:cNvSpPr>
            <a:spLocks noGrp="1"/>
          </p:cNvSpPr>
          <p:nvPr>
            <p:ph type="subTitle" idx="1"/>
          </p:nvPr>
        </p:nvSpPr>
        <p:spPr>
          <a:xfrm>
            <a:off x="1371600" y="3936600"/>
            <a:ext cx="6400800" cy="679927"/>
          </a:xfrm>
          <a:prstGeom prst="rect">
            <a:avLst/>
          </a:prstGeom>
        </p:spPr>
        <p:txBody>
          <a:bodyPr>
            <a:normAutofit/>
          </a:bodyPr>
          <a:lstStyle>
            <a:lvl1pPr marL="0" indent="0" algn="ctr">
              <a:buNone/>
              <a:defRPr sz="2600">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7" name="Rectangle 6"/>
          <p:cNvSpPr>
            <a:spLocks noChangeAspect="1"/>
          </p:cNvSpPr>
          <p:nvPr userDrawn="1"/>
        </p:nvSpPr>
        <p:spPr>
          <a:xfrm>
            <a:off x="365874" y="1342495"/>
            <a:ext cx="8412252" cy="4173010"/>
          </a:xfrm>
          <a:prstGeom prst="rect">
            <a:avLst/>
          </a:prstGeom>
          <a:noFill/>
          <a:ln w="28575" cmpd="sng">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38A462E8-704A-9A42-98B6-EF76F0E30C8D}"/>
              </a:ext>
            </a:extLst>
          </p:cNvPr>
          <p:cNvPicPr>
            <a:picLocks noChangeAspect="1"/>
          </p:cNvPicPr>
          <p:nvPr userDrawn="1"/>
        </p:nvPicPr>
        <p:blipFill>
          <a:blip r:embed="rId2"/>
          <a:stretch>
            <a:fillRect/>
          </a:stretch>
        </p:blipFill>
        <p:spPr>
          <a:xfrm>
            <a:off x="2929701" y="1828800"/>
            <a:ext cx="3291840" cy="314960"/>
          </a:xfrm>
          <a:prstGeom prst="rect">
            <a:avLst/>
          </a:prstGeom>
        </p:spPr>
      </p:pic>
      <p:sp>
        <p:nvSpPr>
          <p:cNvPr id="4" name="Slide Number Placeholder 3">
            <a:extLst>
              <a:ext uri="{FF2B5EF4-FFF2-40B4-BE49-F238E27FC236}">
                <a16:creationId xmlns:a16="http://schemas.microsoft.com/office/drawing/2014/main" id="{6A6FF5CD-D4BE-E24F-8F8D-F17ACAF22AB3}"/>
              </a:ext>
            </a:extLst>
          </p:cNvPr>
          <p:cNvSpPr>
            <a:spLocks noGrp="1"/>
          </p:cNvSpPr>
          <p:nvPr>
            <p:ph type="sldNum" sz="quarter" idx="10"/>
          </p:nvPr>
        </p:nvSpPr>
        <p:spPr/>
        <p:txBody>
          <a:bodyPr/>
          <a:lstStyle/>
          <a:p>
            <a:fld id="{95FDE913-508A-8F41-B74F-DB06C609F153}" type="slidenum">
              <a:rPr lang="en-US" smtClean="0"/>
              <a:t>‹#›</a:t>
            </a:fld>
            <a:endParaRPr lang="en-US" dirty="0"/>
          </a:p>
        </p:txBody>
      </p:sp>
    </p:spTree>
    <p:extLst>
      <p:ext uri="{BB962C8B-B14F-4D97-AF65-F5344CB8AC3E}">
        <p14:creationId xmlns:p14="http://schemas.microsoft.com/office/powerpoint/2010/main" val="38981325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Content Slide (1)">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43415"/>
          </a:xfrm>
          <a:prstGeom prst="rect">
            <a:avLst/>
          </a:prstGeom>
        </p:spPr>
        <p:txBody>
          <a:bodyPr>
            <a:normAutofit/>
          </a:bodyPr>
          <a:lstStyle>
            <a:lvl1pPr>
              <a:defRPr sz="3200" b="1" baseline="0">
                <a:solidFill>
                  <a:schemeClr val="accent1"/>
                </a:solidFill>
              </a:defRPr>
            </a:lvl1pPr>
          </a:lstStyle>
          <a:p>
            <a:r>
              <a:rPr lang="en-US" dirty="0"/>
              <a:t>ADD SLIDE TITLE</a:t>
            </a:r>
          </a:p>
        </p:txBody>
      </p:sp>
      <p:sp>
        <p:nvSpPr>
          <p:cNvPr id="3" name="Content Placeholder 2"/>
          <p:cNvSpPr>
            <a:spLocks noGrp="1"/>
          </p:cNvSpPr>
          <p:nvPr>
            <p:ph idx="1"/>
          </p:nvPr>
        </p:nvSpPr>
        <p:spPr>
          <a:xfrm>
            <a:off x="457200" y="1169250"/>
            <a:ext cx="8229600" cy="4956914"/>
          </a:xfrm>
          <a:prstGeom prst="rect">
            <a:avLst/>
          </a:prstGeom>
        </p:spPr>
        <p:txBody>
          <a:bodyPr/>
          <a:lstStyle>
            <a:lvl1pPr>
              <a:defRPr>
                <a:solidFill>
                  <a:schemeClr val="accent1"/>
                </a:solidFill>
              </a:defRPr>
            </a:lvl1pPr>
            <a:lvl2pPr marL="742950" indent="-285750">
              <a:buClr>
                <a:srgbClr val="4A1B15"/>
              </a:buClr>
              <a:buSzPct val="75000"/>
              <a:buFont typeface="Courier New"/>
              <a:buChar char="o"/>
              <a:defRPr>
                <a:solidFill>
                  <a:schemeClr val="accent1"/>
                </a:solidFill>
              </a:defRPr>
            </a:lvl2pPr>
            <a:lvl3pPr marL="1143000" indent="-228600">
              <a:buSzPct val="75000"/>
              <a:buFont typeface="Arial"/>
              <a:buChar char="•"/>
              <a:defRPr>
                <a:solidFill>
                  <a:schemeClr val="accent1"/>
                </a:solidFill>
              </a:defRPr>
            </a:lvl3pPr>
            <a:lvl4pPr>
              <a:defRPr>
                <a:solidFill>
                  <a:schemeClr val="accent1"/>
                </a:solidFill>
              </a:defRPr>
            </a:lvl4pPr>
            <a:lvl5pPr>
              <a:defRPr>
                <a:solidFill>
                  <a:schemeClr val="accent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Rectangle 7"/>
          <p:cNvSpPr>
            <a:spLocks/>
          </p:cNvSpPr>
          <p:nvPr userDrawn="1"/>
        </p:nvSpPr>
        <p:spPr>
          <a:xfrm>
            <a:off x="457200" y="6209117"/>
            <a:ext cx="1463040" cy="524147"/>
          </a:xfrm>
          <a:prstGeom prst="rect">
            <a:avLst/>
          </a:prstGeom>
          <a:noFill/>
          <a:ln w="28575"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1" name="Straight Connector 10"/>
          <p:cNvCxnSpPr/>
          <p:nvPr userDrawn="1"/>
        </p:nvCxnSpPr>
        <p:spPr>
          <a:xfrm>
            <a:off x="3458603" y="1018053"/>
            <a:ext cx="2226794" cy="0"/>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4" name="Slide Number Placeholder 3">
            <a:extLst>
              <a:ext uri="{FF2B5EF4-FFF2-40B4-BE49-F238E27FC236}">
                <a16:creationId xmlns:a16="http://schemas.microsoft.com/office/drawing/2014/main" id="{79AD592E-D86C-2B43-9FA9-F27EC01AD7E1}"/>
              </a:ext>
            </a:extLst>
          </p:cNvPr>
          <p:cNvSpPr>
            <a:spLocks noGrp="1"/>
          </p:cNvSpPr>
          <p:nvPr>
            <p:ph type="sldNum" sz="quarter" idx="10"/>
          </p:nvPr>
        </p:nvSpPr>
        <p:spPr/>
        <p:txBody>
          <a:bodyPr/>
          <a:lstStyle/>
          <a:p>
            <a:fld id="{95FDE913-508A-8F41-B74F-DB06C609F153}" type="slidenum">
              <a:rPr lang="en-US" smtClean="0"/>
              <a:t>‹#›</a:t>
            </a:fld>
            <a:endParaRPr lang="en-US" dirty="0"/>
          </a:p>
        </p:txBody>
      </p:sp>
      <p:pic>
        <p:nvPicPr>
          <p:cNvPr id="5" name="Picture 4">
            <a:extLst>
              <a:ext uri="{FF2B5EF4-FFF2-40B4-BE49-F238E27FC236}">
                <a16:creationId xmlns:a16="http://schemas.microsoft.com/office/drawing/2014/main" id="{AB1E9237-CAB9-1293-9584-29E7A52FE549}"/>
              </a:ext>
            </a:extLst>
          </p:cNvPr>
          <p:cNvPicPr>
            <a:picLocks noChangeAspect="1"/>
          </p:cNvPicPr>
          <p:nvPr userDrawn="1"/>
        </p:nvPicPr>
        <p:blipFill>
          <a:blip r:embed="rId2"/>
          <a:stretch>
            <a:fillRect/>
          </a:stretch>
        </p:blipFill>
        <p:spPr>
          <a:xfrm>
            <a:off x="457200" y="6277361"/>
            <a:ext cx="2637173" cy="252322"/>
          </a:xfrm>
          <a:prstGeom prst="rect">
            <a:avLst/>
          </a:prstGeom>
          <a:ln>
            <a:noFill/>
          </a:ln>
        </p:spPr>
      </p:pic>
    </p:spTree>
    <p:extLst>
      <p:ext uri="{BB962C8B-B14F-4D97-AF65-F5344CB8AC3E}">
        <p14:creationId xmlns:p14="http://schemas.microsoft.com/office/powerpoint/2010/main" val="1474290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Content Slide (2)">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149090"/>
            <a:ext cx="4038600" cy="4977074"/>
          </a:xfrm>
          <a:prstGeom prst="rect">
            <a:avLst/>
          </a:prstGeom>
        </p:spPr>
        <p:txBody>
          <a:bodyPr/>
          <a:lstStyle>
            <a:lvl1pPr>
              <a:defRPr sz="2800">
                <a:solidFill>
                  <a:schemeClr val="accent1"/>
                </a:solidFill>
              </a:defRPr>
            </a:lvl1pPr>
            <a:lvl2pPr marL="800100" indent="-342900">
              <a:buSzPct val="75000"/>
              <a:buFont typeface="Courier New"/>
              <a:buChar char="o"/>
              <a:defRPr sz="2400">
                <a:solidFill>
                  <a:schemeClr val="accent1"/>
                </a:solidFill>
              </a:defRPr>
            </a:lvl2pPr>
            <a:lvl3pPr>
              <a:defRPr sz="2000">
                <a:solidFill>
                  <a:schemeClr val="accent1"/>
                </a:solidFill>
              </a:defRPr>
            </a:lvl3pPr>
            <a:lvl4pPr>
              <a:defRPr sz="1800">
                <a:solidFill>
                  <a:schemeClr val="accent1"/>
                </a:solidFill>
              </a:defRPr>
            </a:lvl4pPr>
            <a:lvl5pPr>
              <a:defRPr sz="1800">
                <a:solidFill>
                  <a:schemeClr val="accent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149090"/>
            <a:ext cx="4038600" cy="4977073"/>
          </a:xfrm>
          <a:prstGeom prst="rect">
            <a:avLst/>
          </a:prstGeom>
        </p:spPr>
        <p:txBody>
          <a:bodyPr/>
          <a:lstStyle>
            <a:lvl1pPr>
              <a:defRPr sz="2800">
                <a:solidFill>
                  <a:schemeClr val="accent1"/>
                </a:solidFill>
              </a:defRPr>
            </a:lvl1pPr>
            <a:lvl2pPr marL="742950" indent="-285750">
              <a:buSzPct val="75000"/>
              <a:buFont typeface="Courier New"/>
              <a:buChar char="o"/>
              <a:defRPr sz="2400">
                <a:solidFill>
                  <a:schemeClr val="accent1"/>
                </a:solidFill>
              </a:defRPr>
            </a:lvl2pPr>
            <a:lvl3pPr>
              <a:defRPr sz="2000">
                <a:solidFill>
                  <a:schemeClr val="accent1"/>
                </a:solidFill>
              </a:defRPr>
            </a:lvl3pPr>
            <a:lvl4pPr>
              <a:defRPr sz="1800">
                <a:solidFill>
                  <a:schemeClr val="accent1"/>
                </a:solidFill>
              </a:defRPr>
            </a:lvl4pPr>
            <a:lvl5pPr>
              <a:defRPr sz="1800">
                <a:solidFill>
                  <a:schemeClr val="accent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2" name="Straight Connector 11"/>
          <p:cNvCxnSpPr/>
          <p:nvPr userDrawn="1"/>
        </p:nvCxnSpPr>
        <p:spPr>
          <a:xfrm>
            <a:off x="3458603" y="1018053"/>
            <a:ext cx="2226794" cy="0"/>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hasCustomPrompt="1"/>
          </p:nvPr>
        </p:nvSpPr>
        <p:spPr>
          <a:xfrm>
            <a:off x="457200" y="274639"/>
            <a:ext cx="8229600" cy="729544"/>
          </a:xfrm>
          <a:prstGeom prst="rect">
            <a:avLst/>
          </a:prstGeom>
        </p:spPr>
        <p:txBody>
          <a:bodyPr>
            <a:normAutofit/>
          </a:bodyPr>
          <a:lstStyle>
            <a:lvl1pPr>
              <a:defRPr sz="3200" b="1" baseline="0">
                <a:solidFill>
                  <a:schemeClr val="accent1"/>
                </a:solidFill>
              </a:defRPr>
            </a:lvl1pPr>
          </a:lstStyle>
          <a:p>
            <a:r>
              <a:rPr lang="en-US" dirty="0"/>
              <a:t>ADD SLIDE TITLE</a:t>
            </a:r>
          </a:p>
        </p:txBody>
      </p:sp>
      <p:sp>
        <p:nvSpPr>
          <p:cNvPr id="7" name="Slide Number Placeholder 6">
            <a:extLst>
              <a:ext uri="{FF2B5EF4-FFF2-40B4-BE49-F238E27FC236}">
                <a16:creationId xmlns:a16="http://schemas.microsoft.com/office/drawing/2014/main" id="{B9E6DC6D-E90F-6941-9B54-B8FC9D763FD7}"/>
              </a:ext>
            </a:extLst>
          </p:cNvPr>
          <p:cNvSpPr>
            <a:spLocks noGrp="1"/>
          </p:cNvSpPr>
          <p:nvPr>
            <p:ph type="sldNum" sz="quarter" idx="10"/>
          </p:nvPr>
        </p:nvSpPr>
        <p:spPr>
          <a:xfrm>
            <a:off x="8229600" y="6309361"/>
            <a:ext cx="414959" cy="200770"/>
          </a:xfrm>
        </p:spPr>
        <p:txBody>
          <a:bodyPr/>
          <a:lstStyle/>
          <a:p>
            <a:fld id="{95FDE913-508A-8F41-B74F-DB06C609F153}" type="slidenum">
              <a:rPr lang="en-US" smtClean="0"/>
              <a:t>‹#›</a:t>
            </a:fld>
            <a:endParaRPr lang="en-US" dirty="0"/>
          </a:p>
        </p:txBody>
      </p:sp>
      <p:pic>
        <p:nvPicPr>
          <p:cNvPr id="5" name="Picture 4">
            <a:extLst>
              <a:ext uri="{FF2B5EF4-FFF2-40B4-BE49-F238E27FC236}">
                <a16:creationId xmlns:a16="http://schemas.microsoft.com/office/drawing/2014/main" id="{F3406EBF-3197-A294-8A48-C8D5EB6BB095}"/>
              </a:ext>
            </a:extLst>
          </p:cNvPr>
          <p:cNvPicPr>
            <a:picLocks noChangeAspect="1"/>
          </p:cNvPicPr>
          <p:nvPr userDrawn="1"/>
        </p:nvPicPr>
        <p:blipFill>
          <a:blip r:embed="rId2"/>
          <a:stretch>
            <a:fillRect/>
          </a:stretch>
        </p:blipFill>
        <p:spPr>
          <a:xfrm>
            <a:off x="457200" y="6277361"/>
            <a:ext cx="2637173" cy="252322"/>
          </a:xfrm>
          <a:prstGeom prst="rect">
            <a:avLst/>
          </a:prstGeom>
          <a:ln>
            <a:noFill/>
          </a:ln>
        </p:spPr>
      </p:pic>
    </p:spTree>
    <p:extLst>
      <p:ext uri="{BB962C8B-B14F-4D97-AF65-F5344CB8AC3E}">
        <p14:creationId xmlns:p14="http://schemas.microsoft.com/office/powerpoint/2010/main" val="23378411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ver Slide (closing)">
    <p:spTree>
      <p:nvGrpSpPr>
        <p:cNvPr id="1" name=""/>
        <p:cNvGrpSpPr/>
        <p:nvPr/>
      </p:nvGrpSpPr>
      <p:grpSpPr>
        <a:xfrm>
          <a:off x="0" y="0"/>
          <a:ext cx="0" cy="0"/>
          <a:chOff x="0" y="0"/>
          <a:chExt cx="0" cy="0"/>
        </a:xfrm>
      </p:grpSpPr>
      <p:sp>
        <p:nvSpPr>
          <p:cNvPr id="35" name="Rectangle 34"/>
          <p:cNvSpPr/>
          <p:nvPr userDrawn="1"/>
        </p:nvSpPr>
        <p:spPr>
          <a:xfrm>
            <a:off x="0" y="0"/>
            <a:ext cx="9144000" cy="6858000"/>
          </a:xfrm>
          <a:prstGeom prst="rect">
            <a:avLst/>
          </a:prstGeom>
          <a:solidFill>
            <a:srgbClr val="FFFF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Rectangle 7"/>
          <p:cNvSpPr/>
          <p:nvPr/>
        </p:nvSpPr>
        <p:spPr>
          <a:xfrm>
            <a:off x="2557979" y="2514600"/>
            <a:ext cx="4028043" cy="1828800"/>
          </a:xfrm>
          <a:prstGeom prst="rect">
            <a:avLst/>
          </a:prstGeom>
          <a:noFill/>
          <a:ln w="57150" cmpd="sng">
            <a:solidFill>
              <a:srgbClr val="4A1B1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TextBox 35"/>
          <p:cNvSpPr txBox="1"/>
          <p:nvPr userDrawn="1"/>
        </p:nvSpPr>
        <p:spPr>
          <a:xfrm>
            <a:off x="2557979" y="3013501"/>
            <a:ext cx="4028043" cy="830997"/>
          </a:xfrm>
          <a:prstGeom prst="rect">
            <a:avLst/>
          </a:prstGeom>
          <a:noFill/>
        </p:spPr>
        <p:txBody>
          <a:bodyPr wrap="square" rtlCol="0">
            <a:spAutoFit/>
          </a:bodyPr>
          <a:lstStyle/>
          <a:p>
            <a:pPr algn="ctr"/>
            <a:r>
              <a:rPr lang="en-US" sz="4800" dirty="0">
                <a:solidFill>
                  <a:schemeClr val="accent1"/>
                </a:solidFill>
              </a:rPr>
              <a:t>THANK</a:t>
            </a:r>
            <a:r>
              <a:rPr lang="en-US" sz="4800" baseline="0" dirty="0">
                <a:solidFill>
                  <a:schemeClr val="accent1"/>
                </a:solidFill>
              </a:rPr>
              <a:t> YOU</a:t>
            </a:r>
            <a:endParaRPr lang="en-US" sz="4800" dirty="0">
              <a:solidFill>
                <a:schemeClr val="accent1"/>
              </a:solidFill>
            </a:endParaRPr>
          </a:p>
        </p:txBody>
      </p:sp>
      <p:sp>
        <p:nvSpPr>
          <p:cNvPr id="37" name="Rectangle 36"/>
          <p:cNvSpPr>
            <a:spLocks/>
          </p:cNvSpPr>
          <p:nvPr userDrawn="1"/>
        </p:nvSpPr>
        <p:spPr>
          <a:xfrm>
            <a:off x="2557979" y="2514600"/>
            <a:ext cx="4028043" cy="1828800"/>
          </a:xfrm>
          <a:prstGeom prst="rect">
            <a:avLst/>
          </a:prstGeom>
          <a:noFill/>
          <a:ln w="57150" cmpd="sng">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4A1B15"/>
              </a:solidFill>
            </a:endParaRPr>
          </a:p>
        </p:txBody>
      </p:sp>
      <p:grpSp>
        <p:nvGrpSpPr>
          <p:cNvPr id="30" name="Group 29">
            <a:extLst>
              <a:ext uri="{FF2B5EF4-FFF2-40B4-BE49-F238E27FC236}">
                <a16:creationId xmlns:a16="http://schemas.microsoft.com/office/drawing/2014/main" id="{0A3064DD-9AE7-3C82-F9D1-0BD8BA55B98C}"/>
              </a:ext>
            </a:extLst>
          </p:cNvPr>
          <p:cNvGrpSpPr/>
          <p:nvPr userDrawn="1"/>
        </p:nvGrpSpPr>
        <p:grpSpPr>
          <a:xfrm>
            <a:off x="582284" y="6252808"/>
            <a:ext cx="7979432" cy="307777"/>
            <a:chOff x="414070" y="6252808"/>
            <a:chExt cx="7979432" cy="307777"/>
          </a:xfrm>
        </p:grpSpPr>
        <p:sp>
          <p:nvSpPr>
            <p:cNvPr id="33" name="TextBox 32">
              <a:extLst>
                <a:ext uri="{FF2B5EF4-FFF2-40B4-BE49-F238E27FC236}">
                  <a16:creationId xmlns:a16="http://schemas.microsoft.com/office/drawing/2014/main" id="{52642972-BF7A-F273-697D-15C60C037F89}"/>
                </a:ext>
              </a:extLst>
            </p:cNvPr>
            <p:cNvSpPr txBox="1"/>
            <p:nvPr userDrawn="1"/>
          </p:nvSpPr>
          <p:spPr>
            <a:xfrm>
              <a:off x="6498400" y="6252808"/>
              <a:ext cx="1895102" cy="307777"/>
            </a:xfrm>
            <a:prstGeom prst="rect">
              <a:avLst/>
            </a:prstGeom>
            <a:noFill/>
          </p:spPr>
          <p:txBody>
            <a:bodyPr wrap="square" rtlCol="0">
              <a:spAutoFit/>
            </a:bodyPr>
            <a:lstStyle/>
            <a:p>
              <a:pPr algn="l">
                <a:spcBef>
                  <a:spcPts val="300"/>
                </a:spcBef>
              </a:pPr>
              <a:r>
                <a:rPr lang="en-US" sz="1400" b="0" i="0" dirty="0">
                  <a:solidFill>
                    <a:schemeClr val="accent1"/>
                  </a:solidFill>
                  <a:latin typeface="Calibri Light" panose="020F0302020204030204" pitchFamily="34" charset="0"/>
                  <a:cs typeface="Calibri Light" panose="020F0302020204030204" pitchFamily="34" charset="0"/>
                </a:rPr>
                <a:t>www.northcarolina.edu</a:t>
              </a:r>
            </a:p>
          </p:txBody>
        </p:sp>
        <p:pic>
          <p:nvPicPr>
            <p:cNvPr id="32" name="Picture 31">
              <a:extLst>
                <a:ext uri="{FF2B5EF4-FFF2-40B4-BE49-F238E27FC236}">
                  <a16:creationId xmlns:a16="http://schemas.microsoft.com/office/drawing/2014/main" id="{A0089371-5840-D517-D68C-A18872C6EE69}"/>
                </a:ext>
              </a:extLst>
            </p:cNvPr>
            <p:cNvPicPr>
              <a:picLocks noChangeAspect="1"/>
            </p:cNvPicPr>
            <p:nvPr userDrawn="1"/>
          </p:nvPicPr>
          <p:blipFill>
            <a:blip r:embed="rId2"/>
            <a:stretch>
              <a:fillRect/>
            </a:stretch>
          </p:blipFill>
          <p:spPr>
            <a:xfrm>
              <a:off x="414070" y="6271071"/>
              <a:ext cx="2641600" cy="254000"/>
            </a:xfrm>
            <a:prstGeom prst="rect">
              <a:avLst/>
            </a:prstGeom>
          </p:spPr>
        </p:pic>
      </p:grpSp>
    </p:spTree>
    <p:extLst>
      <p:ext uri="{BB962C8B-B14F-4D97-AF65-F5344CB8AC3E}">
        <p14:creationId xmlns:p14="http://schemas.microsoft.com/office/powerpoint/2010/main" val="312202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ver Slide (closing 2)">
    <p:spTree>
      <p:nvGrpSpPr>
        <p:cNvPr id="1" name=""/>
        <p:cNvGrpSpPr/>
        <p:nvPr/>
      </p:nvGrpSpPr>
      <p:grpSpPr>
        <a:xfrm>
          <a:off x="0" y="0"/>
          <a:ext cx="0" cy="0"/>
          <a:chOff x="0" y="0"/>
          <a:chExt cx="0" cy="0"/>
        </a:xfrm>
      </p:grpSpPr>
      <p:sp>
        <p:nvSpPr>
          <p:cNvPr id="19" name="Rectangle 18"/>
          <p:cNvSpPr/>
          <p:nvPr userDrawn="1"/>
        </p:nvSpPr>
        <p:spPr>
          <a:xfrm>
            <a:off x="0" y="0"/>
            <a:ext cx="9144000" cy="6858000"/>
          </a:xfrm>
          <a:prstGeom prst="rect">
            <a:avLst/>
          </a:prstGeom>
          <a:solidFill>
            <a:srgbClr val="FFFF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TextBox 19"/>
          <p:cNvSpPr txBox="1"/>
          <p:nvPr userDrawn="1"/>
        </p:nvSpPr>
        <p:spPr>
          <a:xfrm>
            <a:off x="2557978" y="2962846"/>
            <a:ext cx="4028043" cy="892552"/>
          </a:xfrm>
          <a:prstGeom prst="rect">
            <a:avLst/>
          </a:prstGeom>
          <a:noFill/>
        </p:spPr>
        <p:txBody>
          <a:bodyPr wrap="square" rtlCol="0">
            <a:spAutoFit/>
          </a:bodyPr>
          <a:lstStyle/>
          <a:p>
            <a:pPr algn="ctr"/>
            <a:r>
              <a:rPr lang="en-US" sz="4800" dirty="0">
                <a:solidFill>
                  <a:schemeClr val="accent1"/>
                </a:solidFill>
              </a:rPr>
              <a:t>QUESTIONS</a:t>
            </a:r>
            <a:r>
              <a:rPr lang="en-US" sz="5200" dirty="0">
                <a:solidFill>
                  <a:schemeClr val="accent1"/>
                </a:solidFill>
              </a:rPr>
              <a:t>?</a:t>
            </a:r>
          </a:p>
        </p:txBody>
      </p:sp>
      <p:sp>
        <p:nvSpPr>
          <p:cNvPr id="21" name="Rectangle 20"/>
          <p:cNvSpPr>
            <a:spLocks noChangeAspect="1"/>
          </p:cNvSpPr>
          <p:nvPr userDrawn="1"/>
        </p:nvSpPr>
        <p:spPr>
          <a:xfrm>
            <a:off x="2557979" y="2514600"/>
            <a:ext cx="4028043" cy="1828800"/>
          </a:xfrm>
          <a:prstGeom prst="rect">
            <a:avLst/>
          </a:prstGeom>
          <a:noFill/>
          <a:ln w="57150" cmpd="sng">
            <a:solidFill>
              <a:srgbClr val="0F487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4A1B15"/>
              </a:solidFill>
            </a:endParaRPr>
          </a:p>
        </p:txBody>
      </p:sp>
      <p:sp>
        <p:nvSpPr>
          <p:cNvPr id="12" name="Rectangle 11"/>
          <p:cNvSpPr/>
          <p:nvPr userDrawn="1"/>
        </p:nvSpPr>
        <p:spPr>
          <a:xfrm>
            <a:off x="2557979" y="2514600"/>
            <a:ext cx="4028043" cy="1828800"/>
          </a:xfrm>
          <a:prstGeom prst="rect">
            <a:avLst/>
          </a:prstGeom>
          <a:noFill/>
          <a:ln w="57150" cmpd="sng">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 name="Group 1">
            <a:extLst>
              <a:ext uri="{FF2B5EF4-FFF2-40B4-BE49-F238E27FC236}">
                <a16:creationId xmlns:a16="http://schemas.microsoft.com/office/drawing/2014/main" id="{E0B6DABE-494E-461E-20F4-91D8CEC2B666}"/>
              </a:ext>
            </a:extLst>
          </p:cNvPr>
          <p:cNvGrpSpPr/>
          <p:nvPr userDrawn="1"/>
        </p:nvGrpSpPr>
        <p:grpSpPr>
          <a:xfrm>
            <a:off x="582284" y="6252808"/>
            <a:ext cx="7979432" cy="307777"/>
            <a:chOff x="414070" y="6252808"/>
            <a:chExt cx="7979432" cy="307777"/>
          </a:xfrm>
        </p:grpSpPr>
        <p:sp>
          <p:nvSpPr>
            <p:cNvPr id="3" name="TextBox 2">
              <a:extLst>
                <a:ext uri="{FF2B5EF4-FFF2-40B4-BE49-F238E27FC236}">
                  <a16:creationId xmlns:a16="http://schemas.microsoft.com/office/drawing/2014/main" id="{3B124FF6-3DBC-1F45-0D83-F83C9539144E}"/>
                </a:ext>
              </a:extLst>
            </p:cNvPr>
            <p:cNvSpPr txBox="1"/>
            <p:nvPr userDrawn="1"/>
          </p:nvSpPr>
          <p:spPr>
            <a:xfrm>
              <a:off x="6498400" y="6252808"/>
              <a:ext cx="1895102" cy="307777"/>
            </a:xfrm>
            <a:prstGeom prst="rect">
              <a:avLst/>
            </a:prstGeom>
            <a:noFill/>
          </p:spPr>
          <p:txBody>
            <a:bodyPr wrap="square" rtlCol="0">
              <a:spAutoFit/>
            </a:bodyPr>
            <a:lstStyle/>
            <a:p>
              <a:pPr algn="l">
                <a:spcBef>
                  <a:spcPts val="300"/>
                </a:spcBef>
              </a:pPr>
              <a:r>
                <a:rPr lang="en-US" sz="1400" b="0" i="0" dirty="0">
                  <a:solidFill>
                    <a:schemeClr val="accent1"/>
                  </a:solidFill>
                  <a:latin typeface="Calibri Light" panose="020F0302020204030204" pitchFamily="34" charset="0"/>
                  <a:cs typeface="Calibri Light" panose="020F0302020204030204" pitchFamily="34" charset="0"/>
                </a:rPr>
                <a:t>www.northcarolina.edu</a:t>
              </a:r>
            </a:p>
          </p:txBody>
        </p:sp>
        <p:pic>
          <p:nvPicPr>
            <p:cNvPr id="4" name="Picture 3">
              <a:extLst>
                <a:ext uri="{FF2B5EF4-FFF2-40B4-BE49-F238E27FC236}">
                  <a16:creationId xmlns:a16="http://schemas.microsoft.com/office/drawing/2014/main" id="{8487FE88-85E2-A27B-298C-8B48E60EFA54}"/>
                </a:ext>
              </a:extLst>
            </p:cNvPr>
            <p:cNvPicPr>
              <a:picLocks noChangeAspect="1"/>
            </p:cNvPicPr>
            <p:nvPr userDrawn="1"/>
          </p:nvPicPr>
          <p:blipFill>
            <a:blip r:embed="rId2"/>
            <a:stretch>
              <a:fillRect/>
            </a:stretch>
          </p:blipFill>
          <p:spPr>
            <a:xfrm>
              <a:off x="414070" y="6271071"/>
              <a:ext cx="2641600" cy="254000"/>
            </a:xfrm>
            <a:prstGeom prst="rect">
              <a:avLst/>
            </a:prstGeom>
          </p:spPr>
        </p:pic>
      </p:grpSp>
    </p:spTree>
    <p:extLst>
      <p:ext uri="{BB962C8B-B14F-4D97-AF65-F5344CB8AC3E}">
        <p14:creationId xmlns:p14="http://schemas.microsoft.com/office/powerpoint/2010/main" val="32388234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2" name="Picture 11"/>
          <p:cNvPicPr>
            <a:picLocks noChangeAspect="1"/>
          </p:cNvPicPr>
          <p:nvPr/>
        </p:nvPicPr>
        <p:blipFill>
          <a:blip r:embed="rId9"/>
          <a:stretch>
            <a:fillRect/>
          </a:stretch>
        </p:blipFill>
        <p:spPr>
          <a:xfrm>
            <a:off x="1496092" y="3134700"/>
            <a:ext cx="6151816" cy="588600"/>
          </a:xfrm>
          <a:prstGeom prst="rect">
            <a:avLst/>
          </a:prstGeom>
        </p:spPr>
      </p:pic>
      <p:sp>
        <p:nvSpPr>
          <p:cNvPr id="2" name="Slide Number Placeholder 1">
            <a:extLst>
              <a:ext uri="{FF2B5EF4-FFF2-40B4-BE49-F238E27FC236}">
                <a16:creationId xmlns:a16="http://schemas.microsoft.com/office/drawing/2014/main" id="{087BA0DF-32D7-0C47-B016-5F540182FE49}"/>
              </a:ext>
            </a:extLst>
          </p:cNvPr>
          <p:cNvSpPr>
            <a:spLocks noGrp="1"/>
          </p:cNvSpPr>
          <p:nvPr>
            <p:ph type="sldNum" sz="quarter" idx="4"/>
          </p:nvPr>
        </p:nvSpPr>
        <p:spPr>
          <a:xfrm>
            <a:off x="8229600" y="6309361"/>
            <a:ext cx="414959" cy="200770"/>
          </a:xfrm>
          <a:prstGeom prst="rect">
            <a:avLst/>
          </a:prstGeom>
        </p:spPr>
        <p:txBody>
          <a:bodyPr vert="horz" wrap="none" lIns="0" tIns="0" rIns="0" bIns="0" rtlCol="0" anchor="t" anchorCtr="0"/>
          <a:lstStyle>
            <a:lvl1pPr algn="r">
              <a:defRPr sz="1200">
                <a:solidFill>
                  <a:schemeClr val="accent1"/>
                </a:solidFill>
              </a:defRPr>
            </a:lvl1pPr>
          </a:lstStyle>
          <a:p>
            <a:fld id="{95FDE913-508A-8F41-B74F-DB06C609F153}" type="slidenum">
              <a:rPr lang="en-US" smtClean="0"/>
              <a:pPr/>
              <a:t>‹#›</a:t>
            </a:fld>
            <a:endParaRPr lang="en-US" dirty="0"/>
          </a:p>
        </p:txBody>
      </p:sp>
    </p:spTree>
    <p:extLst>
      <p:ext uri="{BB962C8B-B14F-4D97-AF65-F5344CB8AC3E}">
        <p14:creationId xmlns:p14="http://schemas.microsoft.com/office/powerpoint/2010/main" val="778815434"/>
      </p:ext>
    </p:extLst>
  </p:cSld>
  <p:clrMap bg1="lt1" tx1="dk1" bg2="lt2" tx2="dk2" accent1="accent1" accent2="accent2" accent3="accent3" accent4="accent4" accent5="accent5" accent6="accent6" hlink="hlink" folHlink="folHlink"/>
  <p:sldLayoutIdLst>
    <p:sldLayoutId id="2147483664" r:id="rId1"/>
    <p:sldLayoutId id="2147483649" r:id="rId2"/>
    <p:sldLayoutId id="2147483663" r:id="rId3"/>
    <p:sldLayoutId id="2147483650" r:id="rId4"/>
    <p:sldLayoutId id="2147483652" r:id="rId5"/>
    <p:sldLayoutId id="2147483660" r:id="rId6"/>
    <p:sldLayoutId id="2147483665" r:id="rId7"/>
  </p:sldLayoutIdLst>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1879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Faculty Policies</a:t>
            </a:r>
            <a:endParaRPr lang="en-US" dirty="0">
              <a:solidFill>
                <a:schemeClr val="accent1"/>
              </a:solidFill>
            </a:endParaRPr>
          </a:p>
        </p:txBody>
      </p:sp>
      <p:sp>
        <p:nvSpPr>
          <p:cNvPr id="3" name="Subtitle 2"/>
          <p:cNvSpPr>
            <a:spLocks noGrp="1"/>
          </p:cNvSpPr>
          <p:nvPr>
            <p:ph type="subTitle" idx="1"/>
          </p:nvPr>
        </p:nvSpPr>
        <p:spPr/>
        <p:txBody>
          <a:bodyPr>
            <a:normAutofit fontScale="77500" lnSpcReduction="20000"/>
          </a:bodyPr>
          <a:lstStyle/>
          <a:p>
            <a:r>
              <a:rPr lang="en-US" dirty="0">
                <a:solidFill>
                  <a:schemeClr val="accent1"/>
                </a:solidFill>
              </a:rPr>
              <a:t>Faculty Workload 400.3.4 and [R], </a:t>
            </a:r>
          </a:p>
          <a:p>
            <a:r>
              <a:rPr lang="en-US" dirty="0">
                <a:solidFill>
                  <a:schemeClr val="accent1"/>
                </a:solidFill>
              </a:rPr>
              <a:t>Post-Tenure Review 400.3.3, 400.3.3.1[R]</a:t>
            </a:r>
          </a:p>
        </p:txBody>
      </p:sp>
      <p:sp>
        <p:nvSpPr>
          <p:cNvPr id="10" name="Slide Number Placeholder 9">
            <a:extLst>
              <a:ext uri="{FF2B5EF4-FFF2-40B4-BE49-F238E27FC236}">
                <a16:creationId xmlns:a16="http://schemas.microsoft.com/office/drawing/2014/main" id="{7CE729FF-8E24-A84A-9BB1-A4BBF4F84EC3}"/>
              </a:ext>
            </a:extLst>
          </p:cNvPr>
          <p:cNvSpPr>
            <a:spLocks noGrp="1"/>
          </p:cNvSpPr>
          <p:nvPr>
            <p:ph type="sldNum" sz="quarter" idx="10"/>
          </p:nvPr>
        </p:nvSpPr>
        <p:spPr/>
        <p:txBody>
          <a:bodyPr/>
          <a:lstStyle/>
          <a:p>
            <a:fld id="{95FDE913-508A-8F41-B74F-DB06C609F153}" type="slidenum">
              <a:rPr lang="en-US" smtClean="0"/>
              <a:t>2</a:t>
            </a:fld>
            <a:endParaRPr lang="en-US" dirty="0"/>
          </a:p>
        </p:txBody>
      </p:sp>
    </p:spTree>
    <p:extLst>
      <p:ext uri="{BB962C8B-B14F-4D97-AF65-F5344CB8AC3E}">
        <p14:creationId xmlns:p14="http://schemas.microsoft.com/office/powerpoint/2010/main" val="2391628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Overview</a:t>
            </a:r>
          </a:p>
        </p:txBody>
      </p:sp>
      <p:sp>
        <p:nvSpPr>
          <p:cNvPr id="3" name="Content Placeholder 2"/>
          <p:cNvSpPr>
            <a:spLocks noGrp="1"/>
          </p:cNvSpPr>
          <p:nvPr>
            <p:ph idx="1"/>
          </p:nvPr>
        </p:nvSpPr>
        <p:spPr/>
        <p:txBody>
          <a:bodyPr lIns="91440" tIns="45720" rIns="91440" bIns="45720" anchor="t"/>
          <a:lstStyle/>
          <a:p>
            <a:r>
              <a:rPr lang="en-US" dirty="0"/>
              <a:t>Policies and Regulations updated 2023-24</a:t>
            </a:r>
          </a:p>
          <a:p>
            <a:r>
              <a:rPr lang="en-US" dirty="0"/>
              <a:t>Working group established 2023 — present</a:t>
            </a:r>
            <a:endParaRPr lang="en-US" dirty="0">
              <a:ea typeface="Calibri"/>
              <a:cs typeface="Calibri"/>
            </a:endParaRPr>
          </a:p>
          <a:p>
            <a:r>
              <a:rPr lang="en-US" dirty="0"/>
              <a:t>Reporting definitions approved — 2024</a:t>
            </a:r>
          </a:p>
          <a:p>
            <a:r>
              <a:rPr lang="en-US" dirty="0"/>
              <a:t>Initial workload plans in place — Dec 2024</a:t>
            </a:r>
          </a:p>
          <a:p>
            <a:r>
              <a:rPr lang="en-US" dirty="0"/>
              <a:t>Annual reports approved by BOT — Fall 2025</a:t>
            </a:r>
            <a:endParaRPr lang="en-US" dirty="0">
              <a:ea typeface="Calibri"/>
              <a:cs typeface="Calibri"/>
            </a:endParaRPr>
          </a:p>
          <a:p>
            <a:r>
              <a:rPr lang="en-US" dirty="0"/>
              <a:t>Reports and metrics submitted Oct 15, 2025, and annually thereafter—Faculty Workload Report and Post-Tenure Review Annual Report</a:t>
            </a:r>
          </a:p>
          <a:p>
            <a:endParaRPr lang="en-US" dirty="0">
              <a:solidFill>
                <a:schemeClr val="accent1"/>
              </a:solidFill>
            </a:endParaRPr>
          </a:p>
        </p:txBody>
      </p:sp>
      <p:sp>
        <p:nvSpPr>
          <p:cNvPr id="8" name="Slide Number Placeholder 7">
            <a:extLst>
              <a:ext uri="{FF2B5EF4-FFF2-40B4-BE49-F238E27FC236}">
                <a16:creationId xmlns:a16="http://schemas.microsoft.com/office/drawing/2014/main" id="{9640ED2A-A08F-E649-B69B-27061337772E}"/>
              </a:ext>
            </a:extLst>
          </p:cNvPr>
          <p:cNvSpPr>
            <a:spLocks noGrp="1"/>
          </p:cNvSpPr>
          <p:nvPr>
            <p:ph type="sldNum" sz="quarter" idx="10"/>
          </p:nvPr>
        </p:nvSpPr>
        <p:spPr/>
        <p:txBody>
          <a:bodyPr/>
          <a:lstStyle/>
          <a:p>
            <a:fld id="{95FDE913-508A-8F41-B74F-DB06C609F153}" type="slidenum">
              <a:rPr lang="en-US" smtClean="0"/>
              <a:t>3</a:t>
            </a:fld>
            <a:endParaRPr lang="en-US" dirty="0"/>
          </a:p>
        </p:txBody>
      </p:sp>
    </p:spTree>
    <p:extLst>
      <p:ext uri="{BB962C8B-B14F-4D97-AF65-F5344CB8AC3E}">
        <p14:creationId xmlns:p14="http://schemas.microsoft.com/office/powerpoint/2010/main" val="11393376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37B897-D795-F646-C73D-71BC3604B0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4012A3-8AC8-51FD-8AE3-302F3273BB06}"/>
              </a:ext>
            </a:extLst>
          </p:cNvPr>
          <p:cNvSpPr>
            <a:spLocks noGrp="1"/>
          </p:cNvSpPr>
          <p:nvPr>
            <p:ph type="title"/>
          </p:nvPr>
        </p:nvSpPr>
        <p:spPr/>
        <p:txBody>
          <a:bodyPr/>
          <a:lstStyle/>
          <a:p>
            <a:r>
              <a:rPr lang="en-US" dirty="0"/>
              <a:t>Required reporting metrics</a:t>
            </a:r>
            <a:endParaRPr lang="en-US" dirty="0">
              <a:solidFill>
                <a:schemeClr val="accent1"/>
              </a:solidFill>
            </a:endParaRPr>
          </a:p>
        </p:txBody>
      </p:sp>
      <p:sp>
        <p:nvSpPr>
          <p:cNvPr id="3" name="Content Placeholder 2">
            <a:extLst>
              <a:ext uri="{FF2B5EF4-FFF2-40B4-BE49-F238E27FC236}">
                <a16:creationId xmlns:a16="http://schemas.microsoft.com/office/drawing/2014/main" id="{C745FD39-9570-7E80-7476-C875E6F6A9CF}"/>
              </a:ext>
            </a:extLst>
          </p:cNvPr>
          <p:cNvSpPr>
            <a:spLocks noGrp="1"/>
          </p:cNvSpPr>
          <p:nvPr>
            <p:ph idx="1"/>
          </p:nvPr>
        </p:nvSpPr>
        <p:spPr>
          <a:xfrm>
            <a:off x="457200" y="1018053"/>
            <a:ext cx="8229600" cy="5108111"/>
          </a:xfrm>
        </p:spPr>
        <p:txBody>
          <a:bodyPr/>
          <a:lstStyle/>
          <a:p>
            <a:r>
              <a:rPr lang="en-US" sz="2600" dirty="0"/>
              <a:t>Percent of time spent teaching and teaching supports/advising/mentoring</a:t>
            </a:r>
          </a:p>
          <a:p>
            <a:r>
              <a:rPr lang="en-US" sz="2600" dirty="0"/>
              <a:t>Percent of time spent doing research and/or creative activity</a:t>
            </a:r>
          </a:p>
          <a:p>
            <a:r>
              <a:rPr lang="en-US" sz="2600" dirty="0"/>
              <a:t>Percent of time spent doing service: Department, Institution, Disciplinary</a:t>
            </a:r>
          </a:p>
          <a:p>
            <a:r>
              <a:rPr lang="en-US" sz="2600" dirty="0"/>
              <a:t>Student credit hours</a:t>
            </a:r>
          </a:p>
          <a:p>
            <a:r>
              <a:rPr lang="en-US" sz="2600" dirty="0"/>
              <a:t>Faculty contact hours</a:t>
            </a:r>
          </a:p>
          <a:p>
            <a:r>
              <a:rPr lang="en-US" sz="2600" dirty="0"/>
              <a:t>Organized course sections</a:t>
            </a:r>
          </a:p>
          <a:p>
            <a:r>
              <a:rPr lang="en-US" sz="2600"/>
              <a:t># </a:t>
            </a:r>
            <a:r>
              <a:rPr lang="en-US" sz="2600" dirty="0"/>
              <a:t>of faculty required to have a plan</a:t>
            </a:r>
          </a:p>
          <a:p>
            <a:r>
              <a:rPr lang="en-US" sz="2600" dirty="0"/>
              <a:t># of workload plans in place by institutional deadline</a:t>
            </a:r>
          </a:p>
          <a:p>
            <a:endParaRPr lang="en-US" dirty="0"/>
          </a:p>
          <a:p>
            <a:endParaRPr lang="en-US" dirty="0">
              <a:solidFill>
                <a:schemeClr val="accent1"/>
              </a:solidFill>
            </a:endParaRPr>
          </a:p>
        </p:txBody>
      </p:sp>
      <p:sp>
        <p:nvSpPr>
          <p:cNvPr id="8" name="Slide Number Placeholder 7">
            <a:extLst>
              <a:ext uri="{FF2B5EF4-FFF2-40B4-BE49-F238E27FC236}">
                <a16:creationId xmlns:a16="http://schemas.microsoft.com/office/drawing/2014/main" id="{490D0E65-E609-3DFC-006B-F2D5A87297FD}"/>
              </a:ext>
            </a:extLst>
          </p:cNvPr>
          <p:cNvSpPr>
            <a:spLocks noGrp="1"/>
          </p:cNvSpPr>
          <p:nvPr>
            <p:ph type="sldNum" sz="quarter" idx="10"/>
          </p:nvPr>
        </p:nvSpPr>
        <p:spPr/>
        <p:txBody>
          <a:bodyPr/>
          <a:lstStyle/>
          <a:p>
            <a:fld id="{95FDE913-508A-8F41-B74F-DB06C609F153}" type="slidenum">
              <a:rPr lang="en-US" smtClean="0"/>
              <a:t>4</a:t>
            </a:fld>
            <a:endParaRPr lang="en-US" dirty="0"/>
          </a:p>
        </p:txBody>
      </p:sp>
    </p:spTree>
    <p:extLst>
      <p:ext uri="{BB962C8B-B14F-4D97-AF65-F5344CB8AC3E}">
        <p14:creationId xmlns:p14="http://schemas.microsoft.com/office/powerpoint/2010/main" val="4127670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647896-CACD-EDDE-6E52-A48B4DA47A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A306A8-61C1-486A-C10A-F59C44BF769B}"/>
              </a:ext>
            </a:extLst>
          </p:cNvPr>
          <p:cNvSpPr>
            <a:spLocks noGrp="1"/>
          </p:cNvSpPr>
          <p:nvPr>
            <p:ph type="title"/>
          </p:nvPr>
        </p:nvSpPr>
        <p:spPr/>
        <p:txBody>
          <a:bodyPr/>
          <a:lstStyle/>
          <a:p>
            <a:r>
              <a:rPr lang="en-US" dirty="0">
                <a:solidFill>
                  <a:schemeClr val="accent1"/>
                </a:solidFill>
              </a:rPr>
              <a:t>Faculty required to have workload plans*</a:t>
            </a:r>
          </a:p>
        </p:txBody>
      </p:sp>
      <p:sp>
        <p:nvSpPr>
          <p:cNvPr id="3" name="Content Placeholder 2">
            <a:extLst>
              <a:ext uri="{FF2B5EF4-FFF2-40B4-BE49-F238E27FC236}">
                <a16:creationId xmlns:a16="http://schemas.microsoft.com/office/drawing/2014/main" id="{BCEBB41F-78D5-C5C0-C27F-3CC2E490256B}"/>
              </a:ext>
            </a:extLst>
          </p:cNvPr>
          <p:cNvSpPr>
            <a:spLocks noGrp="1"/>
          </p:cNvSpPr>
          <p:nvPr>
            <p:ph idx="1"/>
          </p:nvPr>
        </p:nvSpPr>
        <p:spPr/>
        <p:txBody>
          <a:bodyPr lIns="91440" tIns="45720" rIns="91440" bIns="45720" anchor="t"/>
          <a:lstStyle/>
          <a:p>
            <a:r>
              <a:rPr lang="en-US" dirty="0"/>
              <a:t>Tenured/Tenure-Track</a:t>
            </a:r>
          </a:p>
          <a:p>
            <a:pPr lvl="1"/>
            <a:r>
              <a:rPr lang="en-US" dirty="0"/>
              <a:t>Teaching/Research/Service*</a:t>
            </a:r>
          </a:p>
          <a:p>
            <a:pPr lvl="1"/>
            <a:r>
              <a:rPr lang="en-US" dirty="0"/>
              <a:t>Library*</a:t>
            </a:r>
          </a:p>
          <a:p>
            <a:r>
              <a:rPr lang="en-US" dirty="0"/>
              <a:t>Professional Faculty</a:t>
            </a:r>
          </a:p>
          <a:p>
            <a:pPr lvl="1"/>
            <a:r>
              <a:rPr lang="en-US" dirty="0"/>
              <a:t>Adjunct and Part-Time Instructor</a:t>
            </a:r>
          </a:p>
          <a:p>
            <a:pPr lvl="1"/>
            <a:r>
              <a:rPr lang="en-US" dirty="0"/>
              <a:t>Lecturer (Masters)*</a:t>
            </a:r>
          </a:p>
          <a:p>
            <a:pPr lvl="1"/>
            <a:r>
              <a:rPr lang="en-US" dirty="0"/>
              <a:t>Teaching (Doctoral)*</a:t>
            </a:r>
          </a:p>
          <a:p>
            <a:pPr lvl="1"/>
            <a:r>
              <a:rPr lang="en-US" dirty="0"/>
              <a:t>Research (Doctoral)*</a:t>
            </a:r>
          </a:p>
          <a:p>
            <a:pPr lvl="1"/>
            <a:r>
              <a:rPr lang="en-US" dirty="0"/>
              <a:t>Clinical (Doctoral)*</a:t>
            </a:r>
          </a:p>
          <a:p>
            <a:pPr lvl="1"/>
            <a:endParaRPr lang="en-US" dirty="0"/>
          </a:p>
          <a:p>
            <a:pPr lvl="1"/>
            <a:endParaRPr lang="en-US" dirty="0"/>
          </a:p>
          <a:p>
            <a:pPr lvl="1"/>
            <a:endParaRPr lang="en-US" dirty="0"/>
          </a:p>
          <a:p>
            <a:endParaRPr lang="en-US" dirty="0">
              <a:solidFill>
                <a:schemeClr val="accent1"/>
              </a:solidFill>
            </a:endParaRPr>
          </a:p>
        </p:txBody>
      </p:sp>
      <p:sp>
        <p:nvSpPr>
          <p:cNvPr id="8" name="Slide Number Placeholder 7">
            <a:extLst>
              <a:ext uri="{FF2B5EF4-FFF2-40B4-BE49-F238E27FC236}">
                <a16:creationId xmlns:a16="http://schemas.microsoft.com/office/drawing/2014/main" id="{B7433884-1006-B73A-E4BE-083F4AFED6A5}"/>
              </a:ext>
            </a:extLst>
          </p:cNvPr>
          <p:cNvSpPr>
            <a:spLocks noGrp="1"/>
          </p:cNvSpPr>
          <p:nvPr>
            <p:ph type="sldNum" sz="quarter" idx="10"/>
          </p:nvPr>
        </p:nvSpPr>
        <p:spPr/>
        <p:txBody>
          <a:bodyPr/>
          <a:lstStyle/>
          <a:p>
            <a:fld id="{95FDE913-508A-8F41-B74F-DB06C609F153}" type="slidenum">
              <a:rPr lang="en-US" smtClean="0"/>
              <a:t>5</a:t>
            </a:fld>
            <a:endParaRPr lang="en-US" dirty="0"/>
          </a:p>
        </p:txBody>
      </p:sp>
    </p:spTree>
    <p:extLst>
      <p:ext uri="{BB962C8B-B14F-4D97-AF65-F5344CB8AC3E}">
        <p14:creationId xmlns:p14="http://schemas.microsoft.com/office/powerpoint/2010/main" val="36922284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7C64D1-D608-22A6-77FF-D8A423D927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42C664-94EA-09ED-CBD4-AC2DE71B42D3}"/>
              </a:ext>
            </a:extLst>
          </p:cNvPr>
          <p:cNvSpPr>
            <a:spLocks noGrp="1"/>
          </p:cNvSpPr>
          <p:nvPr>
            <p:ph type="title"/>
          </p:nvPr>
        </p:nvSpPr>
        <p:spPr/>
        <p:txBody>
          <a:bodyPr/>
          <a:lstStyle/>
          <a:p>
            <a:r>
              <a:rPr lang="en-US" dirty="0">
                <a:solidFill>
                  <a:schemeClr val="accent1"/>
                </a:solidFill>
              </a:rPr>
              <a:t>Definitions</a:t>
            </a:r>
          </a:p>
        </p:txBody>
      </p:sp>
      <p:sp>
        <p:nvSpPr>
          <p:cNvPr id="3" name="Content Placeholder 2">
            <a:extLst>
              <a:ext uri="{FF2B5EF4-FFF2-40B4-BE49-F238E27FC236}">
                <a16:creationId xmlns:a16="http://schemas.microsoft.com/office/drawing/2014/main" id="{E71215BF-66FD-25D6-AC48-86E9C7A291AC}"/>
              </a:ext>
            </a:extLst>
          </p:cNvPr>
          <p:cNvSpPr>
            <a:spLocks noGrp="1"/>
          </p:cNvSpPr>
          <p:nvPr>
            <p:ph idx="1"/>
          </p:nvPr>
        </p:nvSpPr>
        <p:spPr>
          <a:xfrm>
            <a:off x="457199" y="1169250"/>
            <a:ext cx="8363243" cy="4956914"/>
          </a:xfrm>
        </p:spPr>
        <p:txBody>
          <a:bodyPr/>
          <a:lstStyle/>
          <a:p>
            <a:r>
              <a:rPr lang="en-US" sz="2400" b="1" dirty="0"/>
              <a:t>Organized course section: </a:t>
            </a:r>
            <a:r>
              <a:rPr lang="en-US" sz="2400" dirty="0"/>
              <a:t>A course developed and taught by an instructor, published on the registrar’s schedule, with at least one student enrolled.</a:t>
            </a:r>
          </a:p>
          <a:p>
            <a:r>
              <a:rPr lang="en-US" sz="2400" b="1" dirty="0"/>
              <a:t>Student credit hour: </a:t>
            </a:r>
            <a:r>
              <a:rPr lang="en-US" sz="2400" dirty="0"/>
              <a:t>The credit hours assigned to an organized course section, multiplied by the number of students who receive a </a:t>
            </a:r>
            <a:r>
              <a:rPr lang="en-US" sz="2400" dirty="0" err="1"/>
              <a:t>transcripted</a:t>
            </a:r>
            <a:r>
              <a:rPr lang="en-US" sz="2400" dirty="0"/>
              <a:t> designation for the course.</a:t>
            </a:r>
          </a:p>
          <a:p>
            <a:r>
              <a:rPr lang="en-US" sz="2400" b="1" dirty="0"/>
              <a:t>Faculty contact hour: </a:t>
            </a:r>
            <a:r>
              <a:rPr lang="en-US" sz="2400" dirty="0"/>
              <a:t>The instructional time an instructor spends teaching students per term in an organized course section as the instructor(s) assigned to the organized course section. For asynchronous courses, use instruction time or instructional equivalency. For face-to-face or synchronous instruction, 50 minutes of scheduled class time constitutes 1 contact hour.</a:t>
            </a:r>
          </a:p>
          <a:p>
            <a:endParaRPr lang="en-US" dirty="0">
              <a:solidFill>
                <a:schemeClr val="accent1"/>
              </a:solidFill>
            </a:endParaRPr>
          </a:p>
        </p:txBody>
      </p:sp>
      <p:sp>
        <p:nvSpPr>
          <p:cNvPr id="8" name="Slide Number Placeholder 7">
            <a:extLst>
              <a:ext uri="{FF2B5EF4-FFF2-40B4-BE49-F238E27FC236}">
                <a16:creationId xmlns:a16="http://schemas.microsoft.com/office/drawing/2014/main" id="{24555B7F-55B1-DA62-5964-61841FF0C601}"/>
              </a:ext>
            </a:extLst>
          </p:cNvPr>
          <p:cNvSpPr>
            <a:spLocks noGrp="1"/>
          </p:cNvSpPr>
          <p:nvPr>
            <p:ph type="sldNum" sz="quarter" idx="10"/>
          </p:nvPr>
        </p:nvSpPr>
        <p:spPr/>
        <p:txBody>
          <a:bodyPr/>
          <a:lstStyle/>
          <a:p>
            <a:fld id="{95FDE913-508A-8F41-B74F-DB06C609F153}" type="slidenum">
              <a:rPr lang="en-US" smtClean="0"/>
              <a:t>6</a:t>
            </a:fld>
            <a:endParaRPr lang="en-US" dirty="0"/>
          </a:p>
        </p:txBody>
      </p:sp>
    </p:spTree>
    <p:extLst>
      <p:ext uri="{BB962C8B-B14F-4D97-AF65-F5344CB8AC3E}">
        <p14:creationId xmlns:p14="http://schemas.microsoft.com/office/powerpoint/2010/main" val="4286769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8923E0-CEFC-FBCE-0AF2-4656F6E6FD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2C51E7-F750-50B8-7B4E-763EE1A345B9}"/>
              </a:ext>
            </a:extLst>
          </p:cNvPr>
          <p:cNvSpPr>
            <a:spLocks noGrp="1"/>
          </p:cNvSpPr>
          <p:nvPr>
            <p:ph type="title"/>
          </p:nvPr>
        </p:nvSpPr>
        <p:spPr/>
        <p:txBody>
          <a:bodyPr lIns="91440" tIns="45720" rIns="91440" bIns="45720" anchor="t">
            <a:normAutofit/>
          </a:bodyPr>
          <a:lstStyle/>
          <a:p>
            <a:r>
              <a:rPr lang="en-US" dirty="0"/>
              <a:t>Early takeaways</a:t>
            </a:r>
            <a:endParaRPr lang="en-US" dirty="0">
              <a:solidFill>
                <a:schemeClr val="accent1"/>
              </a:solidFill>
            </a:endParaRPr>
          </a:p>
        </p:txBody>
      </p:sp>
      <p:sp>
        <p:nvSpPr>
          <p:cNvPr id="3" name="Content Placeholder 2">
            <a:extLst>
              <a:ext uri="{FF2B5EF4-FFF2-40B4-BE49-F238E27FC236}">
                <a16:creationId xmlns:a16="http://schemas.microsoft.com/office/drawing/2014/main" id="{8870C734-3295-DCA6-CD5F-F30C18372333}"/>
              </a:ext>
            </a:extLst>
          </p:cNvPr>
          <p:cNvSpPr>
            <a:spLocks noGrp="1"/>
          </p:cNvSpPr>
          <p:nvPr>
            <p:ph idx="1"/>
          </p:nvPr>
        </p:nvSpPr>
        <p:spPr/>
        <p:txBody>
          <a:bodyPr lIns="91440" tIns="45720" rIns="91440" bIns="45720" anchor="t"/>
          <a:lstStyle/>
          <a:p>
            <a:r>
              <a:rPr lang="en-US" sz="3100" dirty="0"/>
              <a:t>Faculty workload software extends reporting capabilities and provides a clearer picture</a:t>
            </a:r>
          </a:p>
          <a:p>
            <a:r>
              <a:rPr lang="en-US" sz="3100" dirty="0"/>
              <a:t>Overlap between faculty workload plans and reporting and post-tenure review</a:t>
            </a:r>
            <a:endParaRPr lang="en-US" sz="3100" dirty="0">
              <a:ea typeface="Calibri"/>
              <a:cs typeface="Calibri"/>
            </a:endParaRPr>
          </a:p>
          <a:p>
            <a:r>
              <a:rPr lang="en-US" sz="3100" dirty="0"/>
              <a:t>Connection between special faculty and faculty workload plans and reporting</a:t>
            </a:r>
          </a:p>
          <a:p>
            <a:r>
              <a:rPr lang="en-US" sz="3100" dirty="0"/>
              <a:t>Across the board process improvement and collaboration across faculty, institutional research departments, schools and colleges within institutions</a:t>
            </a:r>
          </a:p>
          <a:p>
            <a:pPr marL="0" indent="0">
              <a:buNone/>
            </a:pPr>
            <a:endParaRPr lang="en-US" dirty="0"/>
          </a:p>
          <a:p>
            <a:pPr marL="0" indent="0">
              <a:buNone/>
            </a:pPr>
            <a:endParaRPr lang="en-US" dirty="0"/>
          </a:p>
          <a:p>
            <a:endParaRPr lang="en-US" dirty="0">
              <a:solidFill>
                <a:schemeClr val="accent1"/>
              </a:solidFill>
            </a:endParaRPr>
          </a:p>
        </p:txBody>
      </p:sp>
      <p:sp>
        <p:nvSpPr>
          <p:cNvPr id="8" name="Slide Number Placeholder 7">
            <a:extLst>
              <a:ext uri="{FF2B5EF4-FFF2-40B4-BE49-F238E27FC236}">
                <a16:creationId xmlns:a16="http://schemas.microsoft.com/office/drawing/2014/main" id="{A37A0F99-40BE-F8D3-0F67-7F77D4B30CF9}"/>
              </a:ext>
            </a:extLst>
          </p:cNvPr>
          <p:cNvSpPr>
            <a:spLocks noGrp="1"/>
          </p:cNvSpPr>
          <p:nvPr>
            <p:ph type="sldNum" sz="quarter" idx="10"/>
          </p:nvPr>
        </p:nvSpPr>
        <p:spPr/>
        <p:txBody>
          <a:bodyPr/>
          <a:lstStyle/>
          <a:p>
            <a:fld id="{95FDE913-508A-8F41-B74F-DB06C609F153}" type="slidenum">
              <a:rPr lang="en-US" smtClean="0"/>
              <a:t>7</a:t>
            </a:fld>
            <a:endParaRPr lang="en-US" dirty="0"/>
          </a:p>
        </p:txBody>
      </p:sp>
    </p:spTree>
    <p:extLst>
      <p:ext uri="{BB962C8B-B14F-4D97-AF65-F5344CB8AC3E}">
        <p14:creationId xmlns:p14="http://schemas.microsoft.com/office/powerpoint/2010/main" val="18392214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173874879"/>
      </p:ext>
    </p:extLst>
  </p:cSld>
  <p:clrMapOvr>
    <a:masterClrMapping/>
  </p:clrMapOvr>
</p:sld>
</file>

<file path=ppt/theme/theme1.xml><?xml version="1.0" encoding="utf-8"?>
<a:theme xmlns:a="http://schemas.openxmlformats.org/drawingml/2006/main" name="UNCGA General Presentation Template (WHITE)">
  <a:themeElements>
    <a:clrScheme name="Custom 1">
      <a:dk1>
        <a:srgbClr val="BC1F51"/>
      </a:dk1>
      <a:lt1>
        <a:srgbClr val="DAE1D4"/>
      </a:lt1>
      <a:dk2>
        <a:srgbClr val="0E4875"/>
      </a:dk2>
      <a:lt2>
        <a:srgbClr val="F0F3F4"/>
      </a:lt2>
      <a:accent1>
        <a:srgbClr val="364044"/>
      </a:accent1>
      <a:accent2>
        <a:srgbClr val="FEC324"/>
      </a:accent2>
      <a:accent3>
        <a:srgbClr val="338E3A"/>
      </a:accent3>
      <a:accent4>
        <a:srgbClr val="00B6DF"/>
      </a:accent4>
      <a:accent5>
        <a:srgbClr val="EA8B2D"/>
      </a:accent5>
      <a:accent6>
        <a:srgbClr val="AE5893"/>
      </a:accent6>
      <a:hlink>
        <a:srgbClr val="8BA2A5"/>
      </a:hlink>
      <a:folHlink>
        <a:srgbClr val="3F423F"/>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wrap="square" lIns="0" tIns="0" rIns="0" bIns="0">
        <a:spAutoFit/>
      </a:bodyPr>
      <a:lstStyle>
        <a:defPPr algn="r">
          <a:defRPr sz="1200" smtClean="0"/>
        </a:defPPr>
      </a:lst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2" id="{A5744DF3-F65B-AF47-B29D-194929B9558A}" vid="{D59C03B8-97ED-984F-B6F2-EF22B9EAE81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BC18ADC7E9A004AB9530F7042959597" ma:contentTypeVersion="3" ma:contentTypeDescription="Create a new document." ma:contentTypeScope="" ma:versionID="a25aa20ff6c1d3474c1205eb2462f03e">
  <xsd:schema xmlns:xsd="http://www.w3.org/2001/XMLSchema" xmlns:xs="http://www.w3.org/2001/XMLSchema" xmlns:p="http://schemas.microsoft.com/office/2006/metadata/properties" xmlns:ns2="e861fc96-5aca-44a5-9f8d-5d5ae1fdc853" targetNamespace="http://schemas.microsoft.com/office/2006/metadata/properties" ma:root="true" ma:fieldsID="9aa174e065d670a72ed72f12aef388a8" ns2:_="">
    <xsd:import namespace="e861fc96-5aca-44a5-9f8d-5d5ae1fdc853"/>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861fc96-5aca-44a5-9f8d-5d5ae1fdc85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EABD0BB-587A-4B26-B3A7-B03A4FCCAF7D}">
  <ds:schemaRefs>
    <ds:schemaRef ds:uri="http://schemas.microsoft.com/sharepoint/v3/contenttype/forms"/>
  </ds:schemaRefs>
</ds:datastoreItem>
</file>

<file path=customXml/itemProps2.xml><?xml version="1.0" encoding="utf-8"?>
<ds:datastoreItem xmlns:ds="http://schemas.openxmlformats.org/officeDocument/2006/customXml" ds:itemID="{E1B2F5BC-C94F-4790-9607-6662890501B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861fc96-5aca-44a5-9f8d-5d5ae1fdc85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5CC66F6-5B15-4BAD-8995-5977C92953DB}">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UNCS-PresentationTemplate-Blue</Template>
  <TotalTime>264</TotalTime>
  <Words>348</Words>
  <Application>Microsoft Office PowerPoint</Application>
  <PresentationFormat>On-screen Show (4:3)</PresentationFormat>
  <Paragraphs>47</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UNCGA General Presentation Template (WHITE)</vt:lpstr>
      <vt:lpstr>PowerPoint Presentation</vt:lpstr>
      <vt:lpstr>Faculty Policies</vt:lpstr>
      <vt:lpstr>Overview</vt:lpstr>
      <vt:lpstr>Required reporting metrics</vt:lpstr>
      <vt:lpstr>Faculty required to have workload plans*</vt:lpstr>
      <vt:lpstr>Definitions</vt:lpstr>
      <vt:lpstr>Early takeaways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David J English</cp:lastModifiedBy>
  <cp:revision>39</cp:revision>
  <dcterms:created xsi:type="dcterms:W3CDTF">2016-03-31T15:07:28Z</dcterms:created>
  <dcterms:modified xsi:type="dcterms:W3CDTF">2025-10-10T12:52:38Z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0x0101009BC18ADC7E9A004AB9530F7042959597</vt:lpwstr>
  </property>
</Properties>
</file>