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91" r:id="rId8"/>
    <p:sldId id="258" r:id="rId9"/>
    <p:sldId id="260" r:id="rId10"/>
    <p:sldId id="286" r:id="rId11"/>
    <p:sldId id="287" r:id="rId12"/>
    <p:sldId id="276" r:id="rId13"/>
    <p:sldId id="273" r:id="rId14"/>
    <p:sldId id="289" r:id="rId15"/>
    <p:sldId id="288" r:id="rId16"/>
    <p:sldId id="277" r:id="rId17"/>
    <p:sldId id="274" r:id="rId18"/>
    <p:sldId id="290" r:id="rId19"/>
    <p:sldId id="275" r:id="rId20"/>
    <p:sldId id="261" r:id="rId21"/>
    <p:sldId id="263" r:id="rId22"/>
    <p:sldId id="262" r:id="rId23"/>
    <p:sldId id="279" r:id="rId24"/>
    <p:sldId id="280" r:id="rId25"/>
    <p:sldId id="264" r:id="rId26"/>
    <p:sldId id="266" r:id="rId27"/>
    <p:sldId id="265" r:id="rId28"/>
    <p:sldId id="268" r:id="rId29"/>
    <p:sldId id="270" r:id="rId30"/>
    <p:sldId id="282" r:id="rId31"/>
    <p:sldId id="267" r:id="rId32"/>
    <p:sldId id="272" r:id="rId33"/>
    <p:sldId id="271" r:id="rId34"/>
    <p:sldId id="28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4440E-10AC-49C4-9F50-C5C36C49CD60}" v="417" dt="2024-10-30T13:30:42.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mell, Brittany LaDawn" userId="edccc478-35fc-4fb0-b662-33fdb31fa48f" providerId="ADAL" clId="{C394440E-10AC-49C4-9F50-C5C36C49CD60}"/>
    <pc:docChg chg="undo custSel addSld delSld modSld">
      <pc:chgData name="Bromell, Brittany LaDawn" userId="edccc478-35fc-4fb0-b662-33fdb31fa48f" providerId="ADAL" clId="{C394440E-10AC-49C4-9F50-C5C36C49CD60}" dt="2024-10-30T13:30:42.213" v="1390"/>
      <pc:docMkLst>
        <pc:docMk/>
      </pc:docMkLst>
      <pc:sldChg chg="addSp delSp modSp mod">
        <pc:chgData name="Bromell, Brittany LaDawn" userId="edccc478-35fc-4fb0-b662-33fdb31fa48f" providerId="ADAL" clId="{C394440E-10AC-49C4-9F50-C5C36C49CD60}" dt="2024-10-23T17:31:02.812" v="608" actId="26606"/>
        <pc:sldMkLst>
          <pc:docMk/>
          <pc:sldMk cId="545432446" sldId="256"/>
        </pc:sldMkLst>
        <pc:spChg chg="mod">
          <ac:chgData name="Bromell, Brittany LaDawn" userId="edccc478-35fc-4fb0-b662-33fdb31fa48f" providerId="ADAL" clId="{C394440E-10AC-49C4-9F50-C5C36C49CD60}" dt="2024-10-23T17:31:02.812" v="608" actId="26606"/>
          <ac:spMkLst>
            <pc:docMk/>
            <pc:sldMk cId="545432446" sldId="256"/>
            <ac:spMk id="2" creationId="{532EC657-56C1-42FC-765A-B85B92647C16}"/>
          </ac:spMkLst>
        </pc:spChg>
        <pc:spChg chg="mod">
          <ac:chgData name="Bromell, Brittany LaDawn" userId="edccc478-35fc-4fb0-b662-33fdb31fa48f" providerId="ADAL" clId="{C394440E-10AC-49C4-9F50-C5C36C49CD60}" dt="2024-10-23T17:31:02.812" v="608" actId="26606"/>
          <ac:spMkLst>
            <pc:docMk/>
            <pc:sldMk cId="545432446" sldId="256"/>
            <ac:spMk id="3" creationId="{C3061AA8-51DF-1EAD-BD3C-9E00E7C79A0F}"/>
          </ac:spMkLst>
        </pc:spChg>
        <pc:spChg chg="del">
          <ac:chgData name="Bromell, Brittany LaDawn" userId="edccc478-35fc-4fb0-b662-33fdb31fa48f" providerId="ADAL" clId="{C394440E-10AC-49C4-9F50-C5C36C49CD60}" dt="2024-10-23T17:31:02.812" v="608" actId="26606"/>
          <ac:spMkLst>
            <pc:docMk/>
            <pc:sldMk cId="545432446" sldId="256"/>
            <ac:spMk id="9" creationId="{C8320351-9FA2-4A26-885B-BB8F3E4902D2}"/>
          </ac:spMkLst>
        </pc:spChg>
        <pc:spChg chg="del">
          <ac:chgData name="Bromell, Brittany LaDawn" userId="edccc478-35fc-4fb0-b662-33fdb31fa48f" providerId="ADAL" clId="{C394440E-10AC-49C4-9F50-C5C36C49CD60}" dt="2024-10-23T17:31:02.812" v="608" actId="26606"/>
          <ac:spMkLst>
            <pc:docMk/>
            <pc:sldMk cId="545432446" sldId="256"/>
            <ac:spMk id="11" creationId="{68CD2EFB-78C2-4C6E-A6B9-4ED12FAD5B99}"/>
          </ac:spMkLst>
        </pc:spChg>
        <pc:spChg chg="add">
          <ac:chgData name="Bromell, Brittany LaDawn" userId="edccc478-35fc-4fb0-b662-33fdb31fa48f" providerId="ADAL" clId="{C394440E-10AC-49C4-9F50-C5C36C49CD60}" dt="2024-10-23T17:31:02.812" v="608" actId="26606"/>
          <ac:spMkLst>
            <pc:docMk/>
            <pc:sldMk cId="545432446" sldId="256"/>
            <ac:spMk id="16" creationId="{F3E416D2-D994-4F7A-8F62-B28B11BEBA65}"/>
          </ac:spMkLst>
        </pc:spChg>
        <pc:spChg chg="add">
          <ac:chgData name="Bromell, Brittany LaDawn" userId="edccc478-35fc-4fb0-b662-33fdb31fa48f" providerId="ADAL" clId="{C394440E-10AC-49C4-9F50-C5C36C49CD60}" dt="2024-10-23T17:31:02.812" v="608" actId="26606"/>
          <ac:spMkLst>
            <pc:docMk/>
            <pc:sldMk cId="545432446" sldId="256"/>
            <ac:spMk id="18" creationId="{FB27C166-470E-467E-9E9E-E235EEF3C01B}"/>
          </ac:spMkLst>
        </pc:spChg>
        <pc:spChg chg="add">
          <ac:chgData name="Bromell, Brittany LaDawn" userId="edccc478-35fc-4fb0-b662-33fdb31fa48f" providerId="ADAL" clId="{C394440E-10AC-49C4-9F50-C5C36C49CD60}" dt="2024-10-23T17:31:02.812" v="608" actId="26606"/>
          <ac:spMkLst>
            <pc:docMk/>
            <pc:sldMk cId="545432446" sldId="256"/>
            <ac:spMk id="20" creationId="{673636C8-1392-483A-8A7A-CA259E806C54}"/>
          </ac:spMkLst>
        </pc:spChg>
        <pc:spChg chg="add">
          <ac:chgData name="Bromell, Brittany LaDawn" userId="edccc478-35fc-4fb0-b662-33fdb31fa48f" providerId="ADAL" clId="{C394440E-10AC-49C4-9F50-C5C36C49CD60}" dt="2024-10-23T17:31:02.812" v="608" actId="26606"/>
          <ac:spMkLst>
            <pc:docMk/>
            <pc:sldMk cId="545432446" sldId="256"/>
            <ac:spMk id="22" creationId="{7539A79B-DFBA-4781-B0DE-4044B072261B}"/>
          </ac:spMkLst>
        </pc:spChg>
        <pc:picChg chg="mod">
          <ac:chgData name="Bromell, Brittany LaDawn" userId="edccc478-35fc-4fb0-b662-33fdb31fa48f" providerId="ADAL" clId="{C394440E-10AC-49C4-9F50-C5C36C49CD60}" dt="2024-10-23T17:31:02.812" v="608" actId="26606"/>
          <ac:picMkLst>
            <pc:docMk/>
            <pc:sldMk cId="545432446" sldId="256"/>
            <ac:picMk id="5" creationId="{CD2A3BE6-BEAB-A768-B4C0-138BF765F9B6}"/>
          </ac:picMkLst>
        </pc:picChg>
      </pc:sldChg>
      <pc:sldChg chg="addSp delSp modSp mod setBg delDesignElem">
        <pc:chgData name="Bromell, Brittany LaDawn" userId="edccc478-35fc-4fb0-b662-33fdb31fa48f" providerId="ADAL" clId="{C394440E-10AC-49C4-9F50-C5C36C49CD60}" dt="2024-10-23T17:13:46.765" v="149" actId="26606"/>
        <pc:sldMkLst>
          <pc:docMk/>
          <pc:sldMk cId="6343735" sldId="258"/>
        </pc:sldMkLst>
        <pc:spChg chg="mod">
          <ac:chgData name="Bromell, Brittany LaDawn" userId="edccc478-35fc-4fb0-b662-33fdb31fa48f" providerId="ADAL" clId="{C394440E-10AC-49C4-9F50-C5C36C49CD60}" dt="2024-10-23T17:13:46.765" v="149" actId="26606"/>
          <ac:spMkLst>
            <pc:docMk/>
            <pc:sldMk cId="6343735" sldId="258"/>
            <ac:spMk id="2" creationId="{31831ECF-0E15-D6B1-803F-40ECFDECBD83}"/>
          </ac:spMkLst>
        </pc:spChg>
        <pc:spChg chg="del">
          <ac:chgData name="Bromell, Brittany LaDawn" userId="edccc478-35fc-4fb0-b662-33fdb31fa48f" providerId="ADAL" clId="{C394440E-10AC-49C4-9F50-C5C36C49CD60}" dt="2024-10-23T17:05:52.101" v="0" actId="478"/>
          <ac:spMkLst>
            <pc:docMk/>
            <pc:sldMk cId="6343735" sldId="258"/>
            <ac:spMk id="3" creationId="{D9154395-E124-23F3-0036-99736915CF6B}"/>
          </ac:spMkLst>
        </pc:spChg>
        <pc:spChg chg="add">
          <ac:chgData name="Bromell, Brittany LaDawn" userId="edccc478-35fc-4fb0-b662-33fdb31fa48f" providerId="ADAL" clId="{C394440E-10AC-49C4-9F50-C5C36C49CD60}" dt="2024-10-23T17:13:46.765" v="149" actId="26606"/>
          <ac:spMkLst>
            <pc:docMk/>
            <pc:sldMk cId="6343735" sldId="258"/>
            <ac:spMk id="4" creationId="{E9AA9F65-94B8-41A5-A7FF-23D2CFB116BB}"/>
          </ac:spMkLst>
        </pc:spChg>
        <pc:spChg chg="add">
          <ac:chgData name="Bromell, Brittany LaDawn" userId="edccc478-35fc-4fb0-b662-33fdb31fa48f" providerId="ADAL" clId="{C394440E-10AC-49C4-9F50-C5C36C49CD60}" dt="2024-10-23T17:13:46.765" v="149" actId="26606"/>
          <ac:spMkLst>
            <pc:docMk/>
            <pc:sldMk cId="6343735" sldId="258"/>
            <ac:spMk id="5" creationId="{7E8B0F8E-3F6C-4541-B9C1-774D80A08834}"/>
          </ac:spMkLst>
        </pc:spChg>
        <pc:spChg chg="add">
          <ac:chgData name="Bromell, Brittany LaDawn" userId="edccc478-35fc-4fb0-b662-33fdb31fa48f" providerId="ADAL" clId="{C394440E-10AC-49C4-9F50-C5C36C49CD60}" dt="2024-10-23T17:13:46.765" v="149" actId="26606"/>
          <ac:spMkLst>
            <pc:docMk/>
            <pc:sldMk cId="6343735" sldId="258"/>
            <ac:spMk id="6" creationId="{7A45F5BC-32D1-41CD-B270-C46F18CA1ACC}"/>
          </ac:spMkLst>
        </pc:spChg>
        <pc:spChg chg="add del">
          <ac:chgData name="Bromell, Brittany LaDawn" userId="edccc478-35fc-4fb0-b662-33fdb31fa48f" providerId="ADAL" clId="{C394440E-10AC-49C4-9F50-C5C36C49CD60}" dt="2024-10-23T17:11:32.866" v="110" actId="26606"/>
          <ac:spMkLst>
            <pc:docMk/>
            <pc:sldMk cId="6343735" sldId="258"/>
            <ac:spMk id="7" creationId="{FFD48BC7-DC40-47DE-87EE-9F4B6ECB9ABB}"/>
          </ac:spMkLst>
        </pc:spChg>
        <pc:spChg chg="add">
          <ac:chgData name="Bromell, Brittany LaDawn" userId="edccc478-35fc-4fb0-b662-33fdb31fa48f" providerId="ADAL" clId="{C394440E-10AC-49C4-9F50-C5C36C49CD60}" dt="2024-10-23T17:13:46.765" v="149" actId="26606"/>
          <ac:spMkLst>
            <pc:docMk/>
            <pc:sldMk cId="6343735" sldId="258"/>
            <ac:spMk id="8" creationId="{CE57EE13-72B0-4FFA-ACE1-EBDE89340E47}"/>
          </ac:spMkLst>
        </pc:spChg>
        <pc:spChg chg="add del">
          <ac:chgData name="Bromell, Brittany LaDawn" userId="edccc478-35fc-4fb0-b662-33fdb31fa48f" providerId="ADAL" clId="{C394440E-10AC-49C4-9F50-C5C36C49CD60}" dt="2024-10-23T17:11:32.866" v="110" actId="26606"/>
          <ac:spMkLst>
            <pc:docMk/>
            <pc:sldMk cId="6343735" sldId="258"/>
            <ac:spMk id="9" creationId="{E502BBC7-2C76-46F3-BC24-5985BC13DB88}"/>
          </ac:spMkLst>
        </pc:spChg>
        <pc:spChg chg="add del">
          <ac:chgData name="Bromell, Brittany LaDawn" userId="edccc478-35fc-4fb0-b662-33fdb31fa48f" providerId="ADAL" clId="{C394440E-10AC-49C4-9F50-C5C36C49CD60}" dt="2024-10-23T17:11:32.866" v="110" actId="26606"/>
          <ac:spMkLst>
            <pc:docMk/>
            <pc:sldMk cId="6343735" sldId="258"/>
            <ac:spMk id="11" creationId="{C7F28D52-2A5F-4D23-81AE-7CB8B591C7AF}"/>
          </ac:spMkLst>
        </pc:spChg>
        <pc:spChg chg="add del">
          <ac:chgData name="Bromell, Brittany LaDawn" userId="edccc478-35fc-4fb0-b662-33fdb31fa48f" providerId="ADAL" clId="{C394440E-10AC-49C4-9F50-C5C36C49CD60}" dt="2024-10-23T17:11:32.866" v="110" actId="26606"/>
          <ac:spMkLst>
            <pc:docMk/>
            <pc:sldMk cId="6343735" sldId="258"/>
            <ac:spMk id="13" creationId="{3629484E-3792-4B3D-89AD-7C8A1ED0E0D4}"/>
          </ac:spMkLst>
        </pc:spChg>
        <pc:spChg chg="add">
          <ac:chgData name="Bromell, Brittany LaDawn" userId="edccc478-35fc-4fb0-b662-33fdb31fa48f" providerId="ADAL" clId="{C394440E-10AC-49C4-9F50-C5C36C49CD60}" dt="2024-10-23T17:13:46.765" v="149" actId="26606"/>
          <ac:spMkLst>
            <pc:docMk/>
            <pc:sldMk cId="6343735" sldId="258"/>
            <ac:spMk id="15" creationId="{DA182162-B517-4B41-B039-339F87FAE1D0}"/>
          </ac:spMkLst>
        </pc:spChg>
        <pc:spChg chg="add">
          <ac:chgData name="Bromell, Brittany LaDawn" userId="edccc478-35fc-4fb0-b662-33fdb31fa48f" providerId="ADAL" clId="{C394440E-10AC-49C4-9F50-C5C36C49CD60}" dt="2024-10-23T17:13:46.765" v="149" actId="26606"/>
          <ac:spMkLst>
            <pc:docMk/>
            <pc:sldMk cId="6343735" sldId="258"/>
            <ac:spMk id="17" creationId="{49B5AD54-1E68-4239-A6AF-FE0F49BB8367}"/>
          </ac:spMkLst>
        </pc:spChg>
        <pc:spChg chg="add del">
          <ac:chgData name="Bromell, Brittany LaDawn" userId="edccc478-35fc-4fb0-b662-33fdb31fa48f" providerId="ADAL" clId="{C394440E-10AC-49C4-9F50-C5C36C49CD60}" dt="2024-10-23T17:11:38.404" v="112" actId="26606"/>
          <ac:spMkLst>
            <pc:docMk/>
            <pc:sldMk cId="6343735" sldId="258"/>
            <ac:spMk id="21" creationId="{5A292AEA-2528-46C0-B426-95822B6141FB}"/>
          </ac:spMkLst>
        </pc:spChg>
        <pc:spChg chg="add del">
          <ac:chgData name="Bromell, Brittany LaDawn" userId="edccc478-35fc-4fb0-b662-33fdb31fa48f" providerId="ADAL" clId="{C394440E-10AC-49C4-9F50-C5C36C49CD60}" dt="2024-10-23T17:11:38.404" v="112" actId="26606"/>
          <ac:spMkLst>
            <pc:docMk/>
            <pc:sldMk cId="6343735" sldId="258"/>
            <ac:spMk id="27" creationId="{D8B7B198-E4DF-43CD-AD8C-199884323745}"/>
          </ac:spMkLst>
        </pc:spChg>
        <pc:spChg chg="add del">
          <ac:chgData name="Bromell, Brittany LaDawn" userId="edccc478-35fc-4fb0-b662-33fdb31fa48f" providerId="ADAL" clId="{C394440E-10AC-49C4-9F50-C5C36C49CD60}" dt="2024-10-23T17:11:38.404" v="112" actId="26606"/>
          <ac:spMkLst>
            <pc:docMk/>
            <pc:sldMk cId="6343735" sldId="258"/>
            <ac:spMk id="33" creationId="{2BE67753-EA0E-4819-8D22-0B6600CF7231}"/>
          </ac:spMkLst>
        </pc:spChg>
        <pc:spChg chg="add del">
          <ac:chgData name="Bromell, Brittany LaDawn" userId="edccc478-35fc-4fb0-b662-33fdb31fa48f" providerId="ADAL" clId="{C394440E-10AC-49C4-9F50-C5C36C49CD60}" dt="2024-10-23T17:13:00.833" v="135"/>
          <ac:spMkLst>
            <pc:docMk/>
            <pc:sldMk cId="6343735" sldId="258"/>
            <ac:spMk id="36" creationId="{73A25D70-4A55-4F72-B9C5-A69CDBF4DB42}"/>
          </ac:spMkLst>
        </pc:spChg>
        <pc:spChg chg="add del">
          <ac:chgData name="Bromell, Brittany LaDawn" userId="edccc478-35fc-4fb0-b662-33fdb31fa48f" providerId="ADAL" clId="{C394440E-10AC-49C4-9F50-C5C36C49CD60}" dt="2024-10-23T17:13:00.833" v="135"/>
          <ac:spMkLst>
            <pc:docMk/>
            <pc:sldMk cId="6343735" sldId="258"/>
            <ac:spMk id="37" creationId="{54957100-6D8B-4161-9F2F-C0A949EC84C4}"/>
          </ac:spMkLst>
        </pc:spChg>
        <pc:spChg chg="add del">
          <ac:chgData name="Bromell, Brittany LaDawn" userId="edccc478-35fc-4fb0-b662-33fdb31fa48f" providerId="ADAL" clId="{C394440E-10AC-49C4-9F50-C5C36C49CD60}" dt="2024-10-23T17:13:00.833" v="135"/>
          <ac:spMkLst>
            <pc:docMk/>
            <pc:sldMk cId="6343735" sldId="258"/>
            <ac:spMk id="38" creationId="{0BD8B065-EE51-4AE2-A94C-86249998FD7B}"/>
          </ac:spMkLst>
        </pc:spChg>
        <pc:grpChg chg="add del">
          <ac:chgData name="Bromell, Brittany LaDawn" userId="edccc478-35fc-4fb0-b662-33fdb31fa48f" providerId="ADAL" clId="{C394440E-10AC-49C4-9F50-C5C36C49CD60}" dt="2024-10-23T17:11:38.404" v="112" actId="26606"/>
          <ac:grpSpMkLst>
            <pc:docMk/>
            <pc:sldMk cId="6343735" sldId="258"/>
            <ac:grpSpMk id="22" creationId="{87F87F1B-42BA-4AC7-A4E2-41544DDB2CE3}"/>
          </ac:grpSpMkLst>
        </pc:grpChg>
        <pc:grpChg chg="add del">
          <ac:chgData name="Bromell, Brittany LaDawn" userId="edccc478-35fc-4fb0-b662-33fdb31fa48f" providerId="ADAL" clId="{C394440E-10AC-49C4-9F50-C5C36C49CD60}" dt="2024-10-23T17:11:38.404" v="112" actId="26606"/>
          <ac:grpSpMkLst>
            <pc:docMk/>
            <pc:sldMk cId="6343735" sldId="258"/>
            <ac:grpSpMk id="28" creationId="{967346A5-7569-4F15-AB5D-BE3DADF192C0}"/>
          </ac:grpSpMkLst>
        </pc:grpChg>
        <pc:grpChg chg="add del">
          <ac:chgData name="Bromell, Brittany LaDawn" userId="edccc478-35fc-4fb0-b662-33fdb31fa48f" providerId="ADAL" clId="{C394440E-10AC-49C4-9F50-C5C36C49CD60}" dt="2024-10-23T17:11:38.404" v="112" actId="26606"/>
          <ac:grpSpMkLst>
            <pc:docMk/>
            <pc:sldMk cId="6343735" sldId="258"/>
            <ac:grpSpMk id="34" creationId="{D76D63AC-0421-45EC-B383-E79A61A78C6B}"/>
          </ac:grpSpMkLst>
        </pc:grpChg>
        <pc:grpChg chg="add del">
          <ac:chgData name="Bromell, Brittany LaDawn" userId="edccc478-35fc-4fb0-b662-33fdb31fa48f" providerId="ADAL" clId="{C394440E-10AC-49C4-9F50-C5C36C49CD60}" dt="2024-10-23T17:13:00.833" v="135"/>
          <ac:grpSpMkLst>
            <pc:docMk/>
            <pc:sldMk cId="6343735" sldId="258"/>
            <ac:grpSpMk id="39" creationId="{18999293-B054-4B57-A26F-D04C2BB11338}"/>
          </ac:grpSpMkLst>
        </pc:grpChg>
        <pc:grpChg chg="add del">
          <ac:chgData name="Bromell, Brittany LaDawn" userId="edccc478-35fc-4fb0-b662-33fdb31fa48f" providerId="ADAL" clId="{C394440E-10AC-49C4-9F50-C5C36C49CD60}" dt="2024-10-23T17:13:00.833" v="135"/>
          <ac:grpSpMkLst>
            <pc:docMk/>
            <pc:sldMk cId="6343735" sldId="258"/>
            <ac:grpSpMk id="44" creationId="{761945C4-D997-42F3-B59A-984CF0066715}"/>
          </ac:grpSpMkLst>
        </pc:grpChg>
      </pc:sldChg>
      <pc:sldChg chg="addSp delSp modSp mod setBg delDesignElem">
        <pc:chgData name="Bromell, Brittany LaDawn" userId="edccc478-35fc-4fb0-b662-33fdb31fa48f" providerId="ADAL" clId="{C394440E-10AC-49C4-9F50-C5C36C49CD60}" dt="2024-10-29T20:05:01.458" v="1230" actId="20577"/>
        <pc:sldMkLst>
          <pc:docMk/>
          <pc:sldMk cId="1682908031" sldId="260"/>
        </pc:sldMkLst>
        <pc:spChg chg="mod">
          <ac:chgData name="Bromell, Brittany LaDawn" userId="edccc478-35fc-4fb0-b662-33fdb31fa48f" providerId="ADAL" clId="{C394440E-10AC-49C4-9F50-C5C36C49CD60}" dt="2024-10-23T17:13:56.520" v="150" actId="26606"/>
          <ac:spMkLst>
            <pc:docMk/>
            <pc:sldMk cId="1682908031" sldId="260"/>
            <ac:spMk id="2" creationId="{014B75A0-A58F-80D5-DE91-B60F4FA6032E}"/>
          </ac:spMkLst>
        </pc:spChg>
        <pc:spChg chg="mod ord">
          <ac:chgData name="Bromell, Brittany LaDawn" userId="edccc478-35fc-4fb0-b662-33fdb31fa48f" providerId="ADAL" clId="{C394440E-10AC-49C4-9F50-C5C36C49CD60}" dt="2024-10-29T20:05:01.458" v="1230" actId="20577"/>
          <ac:spMkLst>
            <pc:docMk/>
            <pc:sldMk cId="1682908031" sldId="260"/>
            <ac:spMk id="3" creationId="{A3685B0C-2EE3-64CC-9479-9ECC88C850AF}"/>
          </ac:spMkLst>
        </pc:spChg>
        <pc:spChg chg="add">
          <ac:chgData name="Bromell, Brittany LaDawn" userId="edccc478-35fc-4fb0-b662-33fdb31fa48f" providerId="ADAL" clId="{C394440E-10AC-49C4-9F50-C5C36C49CD60}" dt="2024-10-23T17:13:56.520" v="150" actId="26606"/>
          <ac:spMkLst>
            <pc:docMk/>
            <pc:sldMk cId="1682908031" sldId="260"/>
            <ac:spMk id="6" creationId="{9E661D03-4DD4-45E7-A047-ED722E826D59}"/>
          </ac:spMkLst>
        </pc:spChg>
        <pc:spChg chg="add del">
          <ac:chgData name="Bromell, Brittany LaDawn" userId="edccc478-35fc-4fb0-b662-33fdb31fa48f" providerId="ADAL" clId="{C394440E-10AC-49C4-9F50-C5C36C49CD60}" dt="2024-10-23T17:06:07.673" v="2" actId="26606"/>
          <ac:spMkLst>
            <pc:docMk/>
            <pc:sldMk cId="1682908031" sldId="260"/>
            <ac:spMk id="9" creationId="{45D37F4E-DDB4-456B-97E0-9937730A039F}"/>
          </ac:spMkLst>
        </pc:spChg>
        <pc:spChg chg="add del">
          <ac:chgData name="Bromell, Brittany LaDawn" userId="edccc478-35fc-4fb0-b662-33fdb31fa48f" providerId="ADAL" clId="{C394440E-10AC-49C4-9F50-C5C36C49CD60}" dt="2024-10-23T17:06:07.673" v="2" actId="26606"/>
          <ac:spMkLst>
            <pc:docMk/>
            <pc:sldMk cId="1682908031" sldId="260"/>
            <ac:spMk id="11" creationId="{B2DD41CD-8F47-4F56-AD12-4E2FF7696987}"/>
          </ac:spMkLst>
        </pc:spChg>
        <pc:spChg chg="add del">
          <ac:chgData name="Bromell, Brittany LaDawn" userId="edccc478-35fc-4fb0-b662-33fdb31fa48f" providerId="ADAL" clId="{C394440E-10AC-49C4-9F50-C5C36C49CD60}" dt="2024-10-23T17:13:00.833" v="135"/>
          <ac:spMkLst>
            <pc:docMk/>
            <pc:sldMk cId="1682908031" sldId="260"/>
            <ac:spMk id="13" creationId="{9A0D773F-7A7D-4DBB-9DEA-86BB8B8F4BC8}"/>
          </ac:spMkLst>
        </pc:spChg>
        <pc:spChg chg="add del">
          <ac:chgData name="Bromell, Brittany LaDawn" userId="edccc478-35fc-4fb0-b662-33fdb31fa48f" providerId="ADAL" clId="{C394440E-10AC-49C4-9F50-C5C36C49CD60}" dt="2024-10-23T17:13:00.833" v="135"/>
          <ac:spMkLst>
            <pc:docMk/>
            <pc:sldMk cId="1682908031" sldId="260"/>
            <ac:spMk id="14" creationId="{7FF47CB7-972F-479F-A36D-9E72D26EC8DA}"/>
          </ac:spMkLst>
        </pc:spChg>
        <pc:spChg chg="add del">
          <ac:chgData name="Bromell, Brittany LaDawn" userId="edccc478-35fc-4fb0-b662-33fdb31fa48f" providerId="ADAL" clId="{C394440E-10AC-49C4-9F50-C5C36C49CD60}" dt="2024-10-23T17:13:00.833" v="135"/>
          <ac:spMkLst>
            <pc:docMk/>
            <pc:sldMk cId="1682908031" sldId="260"/>
            <ac:spMk id="15" creationId="{0D153B68-5844-490D-8E67-F616D6D721CA}"/>
          </ac:spMkLst>
        </pc:spChg>
        <pc:picChg chg="mod">
          <ac:chgData name="Bromell, Brittany LaDawn" userId="edccc478-35fc-4fb0-b662-33fdb31fa48f" providerId="ADAL" clId="{C394440E-10AC-49C4-9F50-C5C36C49CD60}" dt="2024-10-23T17:13:56.520" v="150" actId="26606"/>
          <ac:picMkLst>
            <pc:docMk/>
            <pc:sldMk cId="1682908031" sldId="260"/>
            <ac:picMk id="4" creationId="{AAC57AE1-A835-364B-DD7E-190B4316FEF1}"/>
          </ac:picMkLst>
        </pc:picChg>
      </pc:sldChg>
      <pc:sldChg chg="addSp delSp modSp mod setBg addAnim modAnim delDesignElem">
        <pc:chgData name="Bromell, Brittany LaDawn" userId="edccc478-35fc-4fb0-b662-33fdb31fa48f" providerId="ADAL" clId="{C394440E-10AC-49C4-9F50-C5C36C49CD60}" dt="2024-10-24T17:58:08.777" v="743"/>
        <pc:sldMkLst>
          <pc:docMk/>
          <pc:sldMk cId="76767581" sldId="261"/>
        </pc:sldMkLst>
        <pc:spChg chg="mod">
          <ac:chgData name="Bromell, Brittany LaDawn" userId="edccc478-35fc-4fb0-b662-33fdb31fa48f" providerId="ADAL" clId="{C394440E-10AC-49C4-9F50-C5C36C49CD60}" dt="2024-10-23T17:15:25.448" v="160" actId="26606"/>
          <ac:spMkLst>
            <pc:docMk/>
            <pc:sldMk cId="76767581" sldId="261"/>
            <ac:spMk id="2" creationId="{8328BB26-AD79-E798-65E6-9944EB01EB8F}"/>
          </ac:spMkLst>
        </pc:spChg>
        <pc:spChg chg="del">
          <ac:chgData name="Bromell, Brittany LaDawn" userId="edccc478-35fc-4fb0-b662-33fdb31fa48f" providerId="ADAL" clId="{C394440E-10AC-49C4-9F50-C5C36C49CD60}" dt="2024-10-23T17:11:17.072" v="108" actId="478"/>
          <ac:spMkLst>
            <pc:docMk/>
            <pc:sldMk cId="76767581" sldId="261"/>
            <ac:spMk id="3" creationId="{B7BD8ED9-4172-6C6C-AE78-480346F94E53}"/>
          </ac:spMkLst>
        </pc:spChg>
        <pc:spChg chg="add">
          <ac:chgData name="Bromell, Brittany LaDawn" userId="edccc478-35fc-4fb0-b662-33fdb31fa48f" providerId="ADAL" clId="{C394440E-10AC-49C4-9F50-C5C36C49CD60}" dt="2024-10-23T17:15:25.448" v="160" actId="26606"/>
          <ac:spMkLst>
            <pc:docMk/>
            <pc:sldMk cId="76767581" sldId="261"/>
            <ac:spMk id="4" creationId="{F7660A3D-94D7-4E5D-AE77-F2DEE49DF4EE}"/>
          </ac:spMkLst>
        </pc:spChg>
        <pc:spChg chg="add">
          <ac:chgData name="Bromell, Brittany LaDawn" userId="edccc478-35fc-4fb0-b662-33fdb31fa48f" providerId="ADAL" clId="{C394440E-10AC-49C4-9F50-C5C36C49CD60}" dt="2024-10-23T17:15:25.448" v="160" actId="26606"/>
          <ac:spMkLst>
            <pc:docMk/>
            <pc:sldMk cId="76767581" sldId="261"/>
            <ac:spMk id="5" creationId="{A44EB985-DC5C-4DAC-9D62-8DC7D0F25A8F}"/>
          </ac:spMkLst>
        </pc:spChg>
        <pc:spChg chg="add">
          <ac:chgData name="Bromell, Brittany LaDawn" userId="edccc478-35fc-4fb0-b662-33fdb31fa48f" providerId="ADAL" clId="{C394440E-10AC-49C4-9F50-C5C36C49CD60}" dt="2024-10-23T17:15:25.448" v="160" actId="26606"/>
          <ac:spMkLst>
            <pc:docMk/>
            <pc:sldMk cId="76767581" sldId="261"/>
            <ac:spMk id="6" creationId="{3FCB64ED-B050-4F57-8188-F233260082B0}"/>
          </ac:spMkLst>
        </pc:spChg>
        <pc:spChg chg="add del">
          <ac:chgData name="Bromell, Brittany LaDawn" userId="edccc478-35fc-4fb0-b662-33fdb31fa48f" providerId="ADAL" clId="{C394440E-10AC-49C4-9F50-C5C36C49CD60}" dt="2024-10-23T17:13:14.848" v="140"/>
          <ac:spMkLst>
            <pc:docMk/>
            <pc:sldMk cId="76767581" sldId="261"/>
            <ac:spMk id="7" creationId="{73A25D70-4A55-4F72-B9C5-A69CDBF4DB42}"/>
          </ac:spMkLst>
        </pc:spChg>
        <pc:spChg chg="add">
          <ac:chgData name="Bromell, Brittany LaDawn" userId="edccc478-35fc-4fb0-b662-33fdb31fa48f" providerId="ADAL" clId="{C394440E-10AC-49C4-9F50-C5C36C49CD60}" dt="2024-10-23T17:15:25.448" v="160" actId="26606"/>
          <ac:spMkLst>
            <pc:docMk/>
            <pc:sldMk cId="76767581" sldId="261"/>
            <ac:spMk id="8" creationId="{2BF5D0F4-EA4E-47A5-87BE-9ABB1AF66DCF}"/>
          </ac:spMkLst>
        </pc:spChg>
        <pc:spChg chg="add del">
          <ac:chgData name="Bromell, Brittany LaDawn" userId="edccc478-35fc-4fb0-b662-33fdb31fa48f" providerId="ADAL" clId="{C394440E-10AC-49C4-9F50-C5C36C49CD60}" dt="2024-10-23T17:13:14.848" v="140"/>
          <ac:spMkLst>
            <pc:docMk/>
            <pc:sldMk cId="76767581" sldId="261"/>
            <ac:spMk id="9" creationId="{54957100-6D8B-4161-9F2F-C0A949EC84C4}"/>
          </ac:spMkLst>
        </pc:spChg>
        <pc:spChg chg="add">
          <ac:chgData name="Bromell, Brittany LaDawn" userId="edccc478-35fc-4fb0-b662-33fdb31fa48f" providerId="ADAL" clId="{C394440E-10AC-49C4-9F50-C5C36C49CD60}" dt="2024-10-23T17:15:25.448" v="160" actId="26606"/>
          <ac:spMkLst>
            <pc:docMk/>
            <pc:sldMk cId="76767581" sldId="261"/>
            <ac:spMk id="10" creationId="{DA182162-B517-4B41-B039-339F87FAE1D0}"/>
          </ac:spMkLst>
        </pc:spChg>
        <pc:spChg chg="add del">
          <ac:chgData name="Bromell, Brittany LaDawn" userId="edccc478-35fc-4fb0-b662-33fdb31fa48f" providerId="ADAL" clId="{C394440E-10AC-49C4-9F50-C5C36C49CD60}" dt="2024-10-23T17:13:14.848" v="140"/>
          <ac:spMkLst>
            <pc:docMk/>
            <pc:sldMk cId="76767581" sldId="261"/>
            <ac:spMk id="11" creationId="{0BD8B065-EE51-4AE2-A94C-86249998FD7B}"/>
          </ac:spMkLst>
        </pc:spChg>
        <pc:spChg chg="add">
          <ac:chgData name="Bromell, Brittany LaDawn" userId="edccc478-35fc-4fb0-b662-33fdb31fa48f" providerId="ADAL" clId="{C394440E-10AC-49C4-9F50-C5C36C49CD60}" dt="2024-10-23T17:15:25.448" v="160" actId="26606"/>
          <ac:spMkLst>
            <pc:docMk/>
            <pc:sldMk cId="76767581" sldId="261"/>
            <ac:spMk id="12" creationId="{49B5AD54-1E68-4239-A6AF-FE0F49BB8367}"/>
          </ac:spMkLst>
        </pc:spChg>
        <pc:grpChg chg="add del">
          <ac:chgData name="Bromell, Brittany LaDawn" userId="edccc478-35fc-4fb0-b662-33fdb31fa48f" providerId="ADAL" clId="{C394440E-10AC-49C4-9F50-C5C36C49CD60}" dt="2024-10-23T17:13:14.848" v="140"/>
          <ac:grpSpMkLst>
            <pc:docMk/>
            <pc:sldMk cId="76767581" sldId="261"/>
            <ac:grpSpMk id="13" creationId="{18999293-B054-4B57-A26F-D04C2BB11338}"/>
          </ac:grpSpMkLst>
        </pc:grpChg>
        <pc:grpChg chg="add del">
          <ac:chgData name="Bromell, Brittany LaDawn" userId="edccc478-35fc-4fb0-b662-33fdb31fa48f" providerId="ADAL" clId="{C394440E-10AC-49C4-9F50-C5C36C49CD60}" dt="2024-10-23T17:13:14.848" v="140"/>
          <ac:grpSpMkLst>
            <pc:docMk/>
            <pc:sldMk cId="76767581" sldId="261"/>
            <ac:grpSpMk id="19" creationId="{761945C4-D997-42F3-B59A-984CF0066715}"/>
          </ac:grpSpMkLst>
        </pc:grpChg>
      </pc:sldChg>
      <pc:sldChg chg="modSp mod modAnim">
        <pc:chgData name="Bromell, Brittany LaDawn" userId="edccc478-35fc-4fb0-b662-33fdb31fa48f" providerId="ADAL" clId="{C394440E-10AC-49C4-9F50-C5C36C49CD60}" dt="2024-10-28T17:25:33.136" v="1199" actId="20577"/>
        <pc:sldMkLst>
          <pc:docMk/>
          <pc:sldMk cId="1227180086" sldId="262"/>
        </pc:sldMkLst>
        <pc:spChg chg="mod">
          <ac:chgData name="Bromell, Brittany LaDawn" userId="edccc478-35fc-4fb0-b662-33fdb31fa48f" providerId="ADAL" clId="{C394440E-10AC-49C4-9F50-C5C36C49CD60}" dt="2024-10-23T17:16:05.319" v="166" actId="5793"/>
          <ac:spMkLst>
            <pc:docMk/>
            <pc:sldMk cId="1227180086" sldId="262"/>
            <ac:spMk id="2" creationId="{2B40CA5C-9521-468A-86E4-0B8C39B65EA1}"/>
          </ac:spMkLst>
        </pc:spChg>
        <pc:spChg chg="mod">
          <ac:chgData name="Bromell, Brittany LaDawn" userId="edccc478-35fc-4fb0-b662-33fdb31fa48f" providerId="ADAL" clId="{C394440E-10AC-49C4-9F50-C5C36C49CD60}" dt="2024-10-28T17:25:33.136" v="1199" actId="20577"/>
          <ac:spMkLst>
            <pc:docMk/>
            <pc:sldMk cId="1227180086" sldId="262"/>
            <ac:spMk id="7" creationId="{FF313FAB-5269-3DD8-932F-72B6814F8EBA}"/>
          </ac:spMkLst>
        </pc:spChg>
      </pc:sldChg>
      <pc:sldChg chg="addSp delSp modSp mod setBg delDesignElem">
        <pc:chgData name="Bromell, Brittany LaDawn" userId="edccc478-35fc-4fb0-b662-33fdb31fa48f" providerId="ADAL" clId="{C394440E-10AC-49C4-9F50-C5C36C49CD60}" dt="2024-10-28T17:23:31.233" v="1111" actId="20577"/>
        <pc:sldMkLst>
          <pc:docMk/>
          <pc:sldMk cId="2212003097" sldId="263"/>
        </pc:sldMkLst>
        <pc:spChg chg="mod">
          <ac:chgData name="Bromell, Brittany LaDawn" userId="edccc478-35fc-4fb0-b662-33fdb31fa48f" providerId="ADAL" clId="{C394440E-10AC-49C4-9F50-C5C36C49CD60}" dt="2024-10-23T17:15:38.720" v="162" actId="26606"/>
          <ac:spMkLst>
            <pc:docMk/>
            <pc:sldMk cId="2212003097" sldId="263"/>
            <ac:spMk id="2" creationId="{29ACBA84-8021-1C97-6427-F060EDD29B67}"/>
          </ac:spMkLst>
        </pc:spChg>
        <pc:spChg chg="mod">
          <ac:chgData name="Bromell, Brittany LaDawn" userId="edccc478-35fc-4fb0-b662-33fdb31fa48f" providerId="ADAL" clId="{C394440E-10AC-49C4-9F50-C5C36C49CD60}" dt="2024-10-28T17:23:31.233" v="1111" actId="20577"/>
          <ac:spMkLst>
            <pc:docMk/>
            <pc:sldMk cId="2212003097" sldId="263"/>
            <ac:spMk id="3" creationId="{2B1FD8C9-DF61-5872-58C5-DF73CA0C5D1C}"/>
          </ac:spMkLst>
        </pc:spChg>
        <pc:spChg chg="add del">
          <ac:chgData name="Bromell, Brittany LaDawn" userId="edccc478-35fc-4fb0-b662-33fdb31fa48f" providerId="ADAL" clId="{C394440E-10AC-49C4-9F50-C5C36C49CD60}" dt="2024-10-23T17:13:14.848" v="140"/>
          <ac:spMkLst>
            <pc:docMk/>
            <pc:sldMk cId="2212003097" sldId="263"/>
            <ac:spMk id="10" creationId="{DBC6133C-0615-4CE4-9132-37E609A9BDFA}"/>
          </ac:spMkLst>
        </pc:spChg>
        <pc:spChg chg="add del">
          <ac:chgData name="Bromell, Brittany LaDawn" userId="edccc478-35fc-4fb0-b662-33fdb31fa48f" providerId="ADAL" clId="{C394440E-10AC-49C4-9F50-C5C36C49CD60}" dt="2024-10-23T17:13:14.848" v="140"/>
          <ac:spMkLst>
            <pc:docMk/>
            <pc:sldMk cId="2212003097" sldId="263"/>
            <ac:spMk id="12" creationId="{169CC832-2974-4E8D-90ED-3E2941BA7336}"/>
          </ac:spMkLst>
        </pc:spChg>
        <pc:spChg chg="add del">
          <ac:chgData name="Bromell, Brittany LaDawn" userId="edccc478-35fc-4fb0-b662-33fdb31fa48f" providerId="ADAL" clId="{C394440E-10AC-49C4-9F50-C5C36C49CD60}" dt="2024-10-23T17:13:14.848" v="140"/>
          <ac:spMkLst>
            <pc:docMk/>
            <pc:sldMk cId="2212003097" sldId="263"/>
            <ac:spMk id="14" creationId="{55222F96-971A-4F90-B841-6BAB416C7AC1}"/>
          </ac:spMkLst>
        </pc:spChg>
        <pc:spChg chg="add del">
          <ac:chgData name="Bromell, Brittany LaDawn" userId="edccc478-35fc-4fb0-b662-33fdb31fa48f" providerId="ADAL" clId="{C394440E-10AC-49C4-9F50-C5C36C49CD60}" dt="2024-10-23T17:13:14.848" v="140"/>
          <ac:spMkLst>
            <pc:docMk/>
            <pc:sldMk cId="2212003097" sldId="263"/>
            <ac:spMk id="16" creationId="{08980754-6F4B-43C9-B9BE-127B6BED6586}"/>
          </ac:spMkLst>
        </pc:spChg>
        <pc:spChg chg="add del">
          <ac:chgData name="Bromell, Brittany LaDawn" userId="edccc478-35fc-4fb0-b662-33fdb31fa48f" providerId="ADAL" clId="{C394440E-10AC-49C4-9F50-C5C36C49CD60}" dt="2024-10-23T17:13:14.848" v="140"/>
          <ac:spMkLst>
            <pc:docMk/>
            <pc:sldMk cId="2212003097" sldId="263"/>
            <ac:spMk id="18" creationId="{2C1BBA94-3F40-40AA-8BB9-E69E25E537C1}"/>
          </ac:spMkLst>
        </pc:spChg>
        <pc:picChg chg="mod">
          <ac:chgData name="Bromell, Brittany LaDawn" userId="edccc478-35fc-4fb0-b662-33fdb31fa48f" providerId="ADAL" clId="{C394440E-10AC-49C4-9F50-C5C36C49CD60}" dt="2024-10-23T17:15:38.720" v="162" actId="26606"/>
          <ac:picMkLst>
            <pc:docMk/>
            <pc:sldMk cId="2212003097" sldId="263"/>
            <ac:picMk id="5" creationId="{61F402B4-066A-0AD1-67E5-5EF7F2CB5D40}"/>
          </ac:picMkLst>
        </pc:picChg>
      </pc:sldChg>
      <pc:sldChg chg="addSp delSp modSp mod setBg delDesignElem">
        <pc:chgData name="Bromell, Brittany LaDawn" userId="edccc478-35fc-4fb0-b662-33fdb31fa48f" providerId="ADAL" clId="{C394440E-10AC-49C4-9F50-C5C36C49CD60}" dt="2024-10-23T17:28:38.079" v="585"/>
        <pc:sldMkLst>
          <pc:docMk/>
          <pc:sldMk cId="3242531476" sldId="264"/>
        </pc:sldMkLst>
        <pc:spChg chg="mod">
          <ac:chgData name="Bromell, Brittany LaDawn" userId="edccc478-35fc-4fb0-b662-33fdb31fa48f" providerId="ADAL" clId="{C394440E-10AC-49C4-9F50-C5C36C49CD60}" dt="2024-10-23T17:23:43.955" v="514" actId="26606"/>
          <ac:spMkLst>
            <pc:docMk/>
            <pc:sldMk cId="3242531476" sldId="264"/>
            <ac:spMk id="2" creationId="{CFFF3D07-EC01-29F7-E123-29966EA631D2}"/>
          </ac:spMkLst>
        </pc:spChg>
        <pc:spChg chg="del mod">
          <ac:chgData name="Bromell, Brittany LaDawn" userId="edccc478-35fc-4fb0-b662-33fdb31fa48f" providerId="ADAL" clId="{C394440E-10AC-49C4-9F50-C5C36C49CD60}" dt="2024-10-23T17:23:41.395" v="513" actId="478"/>
          <ac:spMkLst>
            <pc:docMk/>
            <pc:sldMk cId="3242531476" sldId="264"/>
            <ac:spMk id="3" creationId="{9CD4EC78-CD13-4A1A-7503-E8DB01993E6D}"/>
          </ac:spMkLst>
        </pc:spChg>
        <pc:spChg chg="add del">
          <ac:chgData name="Bromell, Brittany LaDawn" userId="edccc478-35fc-4fb0-b662-33fdb31fa48f" providerId="ADAL" clId="{C394440E-10AC-49C4-9F50-C5C36C49CD60}" dt="2024-10-23T17:28:38.079" v="585"/>
          <ac:spMkLst>
            <pc:docMk/>
            <pc:sldMk cId="3242531476" sldId="264"/>
            <ac:spMk id="7" creationId="{E3DD1ED9-7847-4E1F-8455-6A5ECF64619F}"/>
          </ac:spMkLst>
        </pc:spChg>
        <pc:spChg chg="add del">
          <ac:chgData name="Bromell, Brittany LaDawn" userId="edccc478-35fc-4fb0-b662-33fdb31fa48f" providerId="ADAL" clId="{C394440E-10AC-49C4-9F50-C5C36C49CD60}" dt="2024-10-23T17:28:38.079" v="585"/>
          <ac:spMkLst>
            <pc:docMk/>
            <pc:sldMk cId="3242531476" sldId="264"/>
            <ac:spMk id="9" creationId="{31A3DFEF-67D3-4CCE-BFE8-397D542A4844}"/>
          </ac:spMkLst>
        </pc:spChg>
        <pc:spChg chg="add del">
          <ac:chgData name="Bromell, Brittany LaDawn" userId="edccc478-35fc-4fb0-b662-33fdb31fa48f" providerId="ADAL" clId="{C394440E-10AC-49C4-9F50-C5C36C49CD60}" dt="2024-10-23T17:28:38.079" v="585"/>
          <ac:spMkLst>
            <pc:docMk/>
            <pc:sldMk cId="3242531476" sldId="264"/>
            <ac:spMk id="11" creationId="{24E4445D-D137-4867-B463-009D641E9852}"/>
          </ac:spMkLst>
        </pc:spChg>
        <pc:spChg chg="add del">
          <ac:chgData name="Bromell, Brittany LaDawn" userId="edccc478-35fc-4fb0-b662-33fdb31fa48f" providerId="ADAL" clId="{C394440E-10AC-49C4-9F50-C5C36C49CD60}" dt="2024-10-23T17:28:38.079" v="585"/>
          <ac:spMkLst>
            <pc:docMk/>
            <pc:sldMk cId="3242531476" sldId="264"/>
            <ac:spMk id="13" creationId="{CC80D46F-EE5E-4AF1-A8B9-B9948FF665EB}"/>
          </ac:spMkLst>
        </pc:spChg>
        <pc:spChg chg="add del">
          <ac:chgData name="Bromell, Brittany LaDawn" userId="edccc478-35fc-4fb0-b662-33fdb31fa48f" providerId="ADAL" clId="{C394440E-10AC-49C4-9F50-C5C36C49CD60}" dt="2024-10-23T17:28:38.079" v="585"/>
          <ac:spMkLst>
            <pc:docMk/>
            <pc:sldMk cId="3242531476" sldId="264"/>
            <ac:spMk id="15" creationId="{DA182162-B517-4B41-B039-339F87FAE1D0}"/>
          </ac:spMkLst>
        </pc:spChg>
        <pc:spChg chg="add del">
          <ac:chgData name="Bromell, Brittany LaDawn" userId="edccc478-35fc-4fb0-b662-33fdb31fa48f" providerId="ADAL" clId="{C394440E-10AC-49C4-9F50-C5C36C49CD60}" dt="2024-10-23T17:28:38.079" v="585"/>
          <ac:spMkLst>
            <pc:docMk/>
            <pc:sldMk cId="3242531476" sldId="264"/>
            <ac:spMk id="17" creationId="{49B5AD54-1E68-4239-A6AF-FE0F49BB8367}"/>
          </ac:spMkLst>
        </pc:spChg>
      </pc:sldChg>
      <pc:sldChg chg="addSp delSp modSp mod setBg modAnim delDesignElem">
        <pc:chgData name="Bromell, Brittany LaDawn" userId="edccc478-35fc-4fb0-b662-33fdb31fa48f" providerId="ADAL" clId="{C394440E-10AC-49C4-9F50-C5C36C49CD60}" dt="2024-10-24T18:27:25.247" v="1090" actId="20577"/>
        <pc:sldMkLst>
          <pc:docMk/>
          <pc:sldMk cId="3935948819" sldId="265"/>
        </pc:sldMkLst>
        <pc:spChg chg="mod">
          <ac:chgData name="Bromell, Brittany LaDawn" userId="edccc478-35fc-4fb0-b662-33fdb31fa48f" providerId="ADAL" clId="{C394440E-10AC-49C4-9F50-C5C36C49CD60}" dt="2024-10-23T17:24:22.506" v="528" actId="26606"/>
          <ac:spMkLst>
            <pc:docMk/>
            <pc:sldMk cId="3935948819" sldId="265"/>
            <ac:spMk id="2" creationId="{1918F9C9-1B41-2E98-5C64-698AD1912228}"/>
          </ac:spMkLst>
        </pc:spChg>
        <pc:spChg chg="mod">
          <ac:chgData name="Bromell, Brittany LaDawn" userId="edccc478-35fc-4fb0-b662-33fdb31fa48f" providerId="ADAL" clId="{C394440E-10AC-49C4-9F50-C5C36C49CD60}" dt="2024-10-24T18:27:25.247" v="1090" actId="20577"/>
          <ac:spMkLst>
            <pc:docMk/>
            <pc:sldMk cId="3935948819" sldId="265"/>
            <ac:spMk id="6" creationId="{C547F815-57FE-E08A-BAAF-7FF0AE6C7CDA}"/>
          </ac:spMkLst>
        </pc:spChg>
        <pc:spChg chg="add del">
          <ac:chgData name="Bromell, Brittany LaDawn" userId="edccc478-35fc-4fb0-b662-33fdb31fa48f" providerId="ADAL" clId="{C394440E-10AC-49C4-9F50-C5C36C49CD60}" dt="2024-10-23T17:28:38.079" v="585"/>
          <ac:spMkLst>
            <pc:docMk/>
            <pc:sldMk cId="3935948819" sldId="265"/>
            <ac:spMk id="11" creationId="{1A59258C-AAC2-41CD-973C-7439B122A3FF}"/>
          </ac:spMkLst>
        </pc:spChg>
        <pc:spChg chg="add del">
          <ac:chgData name="Bromell, Brittany LaDawn" userId="edccc478-35fc-4fb0-b662-33fdb31fa48f" providerId="ADAL" clId="{C394440E-10AC-49C4-9F50-C5C36C49CD60}" dt="2024-10-23T17:28:38.079" v="585"/>
          <ac:spMkLst>
            <pc:docMk/>
            <pc:sldMk cId="3935948819" sldId="265"/>
            <ac:spMk id="13" creationId="{54516B72-0116-42B2-82A2-B11218A36636}"/>
          </ac:spMkLst>
        </pc:spChg>
        <pc:spChg chg="add del">
          <ac:chgData name="Bromell, Brittany LaDawn" userId="edccc478-35fc-4fb0-b662-33fdb31fa48f" providerId="ADAL" clId="{C394440E-10AC-49C4-9F50-C5C36C49CD60}" dt="2024-10-23T17:28:38.079" v="585"/>
          <ac:spMkLst>
            <pc:docMk/>
            <pc:sldMk cId="3935948819" sldId="265"/>
            <ac:spMk id="15" creationId="{7CDB507F-21B7-4C27-B0FC-D9C465C6DB44}"/>
          </ac:spMkLst>
        </pc:spChg>
        <pc:spChg chg="add del">
          <ac:chgData name="Bromell, Brittany LaDawn" userId="edccc478-35fc-4fb0-b662-33fdb31fa48f" providerId="ADAL" clId="{C394440E-10AC-49C4-9F50-C5C36C49CD60}" dt="2024-10-23T17:28:38.079" v="585"/>
          <ac:spMkLst>
            <pc:docMk/>
            <pc:sldMk cId="3935948819" sldId="265"/>
            <ac:spMk id="17" creationId="{7AB1AE17-B7A3-4363-95CD-25441E2FF1F3}"/>
          </ac:spMkLst>
        </pc:spChg>
      </pc:sldChg>
      <pc:sldChg chg="addSp delSp modSp mod setBg delDesignElem">
        <pc:chgData name="Bromell, Brittany LaDawn" userId="edccc478-35fc-4fb0-b662-33fdb31fa48f" providerId="ADAL" clId="{C394440E-10AC-49C4-9F50-C5C36C49CD60}" dt="2024-10-24T18:11:28.106" v="881" actId="403"/>
        <pc:sldMkLst>
          <pc:docMk/>
          <pc:sldMk cId="2044997827" sldId="266"/>
        </pc:sldMkLst>
        <pc:spChg chg="mod">
          <ac:chgData name="Bromell, Brittany LaDawn" userId="edccc478-35fc-4fb0-b662-33fdb31fa48f" providerId="ADAL" clId="{C394440E-10AC-49C4-9F50-C5C36C49CD60}" dt="2024-10-23T17:28:38.079" v="585"/>
          <ac:spMkLst>
            <pc:docMk/>
            <pc:sldMk cId="2044997827" sldId="266"/>
            <ac:spMk id="2" creationId="{4B008936-4C66-C68D-4004-A9571223FE74}"/>
          </ac:spMkLst>
        </pc:spChg>
        <pc:spChg chg="mod ord">
          <ac:chgData name="Bromell, Brittany LaDawn" userId="edccc478-35fc-4fb0-b662-33fdb31fa48f" providerId="ADAL" clId="{C394440E-10AC-49C4-9F50-C5C36C49CD60}" dt="2024-10-24T18:11:28.106" v="881" actId="403"/>
          <ac:spMkLst>
            <pc:docMk/>
            <pc:sldMk cId="2044997827" sldId="266"/>
            <ac:spMk id="3" creationId="{F31265F9-842A-5C9F-4E3E-0CD8F3B4B6C5}"/>
          </ac:spMkLst>
        </pc:spChg>
        <pc:spChg chg="add del">
          <ac:chgData name="Bromell, Brittany LaDawn" userId="edccc478-35fc-4fb0-b662-33fdb31fa48f" providerId="ADAL" clId="{C394440E-10AC-49C4-9F50-C5C36C49CD60}" dt="2024-10-23T17:28:38.079" v="585"/>
          <ac:spMkLst>
            <pc:docMk/>
            <pc:sldMk cId="2044997827" sldId="266"/>
            <ac:spMk id="9" creationId="{6F306C00-E0A9-4E79-AF25-3D295CA909DD}"/>
          </ac:spMkLst>
        </pc:spChg>
        <pc:picChg chg="mod">
          <ac:chgData name="Bromell, Brittany LaDawn" userId="edccc478-35fc-4fb0-b662-33fdb31fa48f" providerId="ADAL" clId="{C394440E-10AC-49C4-9F50-C5C36C49CD60}" dt="2024-10-23T17:24:14.586" v="527" actId="26606"/>
          <ac:picMkLst>
            <pc:docMk/>
            <pc:sldMk cId="2044997827" sldId="266"/>
            <ac:picMk id="4" creationId="{722772A9-E010-EECB-081A-D0BD0AA3D6D2}"/>
          </ac:picMkLst>
        </pc:picChg>
      </pc:sldChg>
      <pc:sldChg chg="addSp delSp modSp mod setBg delDesignElem">
        <pc:chgData name="Bromell, Brittany LaDawn" userId="edccc478-35fc-4fb0-b662-33fdb31fa48f" providerId="ADAL" clId="{C394440E-10AC-49C4-9F50-C5C36C49CD60}" dt="2024-10-24T18:17:20.370" v="980" actId="403"/>
        <pc:sldMkLst>
          <pc:docMk/>
          <pc:sldMk cId="757211320" sldId="267"/>
        </pc:sldMkLst>
        <pc:spChg chg="mod">
          <ac:chgData name="Bromell, Brittany LaDawn" userId="edccc478-35fc-4fb0-b662-33fdb31fa48f" providerId="ADAL" clId="{C394440E-10AC-49C4-9F50-C5C36C49CD60}" dt="2024-10-24T18:17:20.370" v="980" actId="403"/>
          <ac:spMkLst>
            <pc:docMk/>
            <pc:sldMk cId="757211320" sldId="267"/>
            <ac:spMk id="2" creationId="{13E2D1DA-88CB-135E-3231-D0910000F61E}"/>
          </ac:spMkLst>
        </pc:spChg>
        <pc:spChg chg="del mod">
          <ac:chgData name="Bromell, Brittany LaDawn" userId="edccc478-35fc-4fb0-b662-33fdb31fa48f" providerId="ADAL" clId="{C394440E-10AC-49C4-9F50-C5C36C49CD60}" dt="2024-10-23T17:26:23.779" v="550" actId="478"/>
          <ac:spMkLst>
            <pc:docMk/>
            <pc:sldMk cId="757211320" sldId="267"/>
            <ac:spMk id="3" creationId="{858D4FA3-EDF5-16E0-3449-8069330DB024}"/>
          </ac:spMkLst>
        </pc:spChg>
        <pc:spChg chg="add del">
          <ac:chgData name="Bromell, Brittany LaDawn" userId="edccc478-35fc-4fb0-b662-33fdb31fa48f" providerId="ADAL" clId="{C394440E-10AC-49C4-9F50-C5C36C49CD60}" dt="2024-10-23T17:28:30.180" v="584"/>
          <ac:spMkLst>
            <pc:docMk/>
            <pc:sldMk cId="757211320" sldId="267"/>
            <ac:spMk id="7" creationId="{3018A306-443B-4844-9884-D3E2C3B37171}"/>
          </ac:spMkLst>
        </pc:spChg>
        <pc:spChg chg="add del">
          <ac:chgData name="Bromell, Brittany LaDawn" userId="edccc478-35fc-4fb0-b662-33fdb31fa48f" providerId="ADAL" clId="{C394440E-10AC-49C4-9F50-C5C36C49CD60}" dt="2024-10-23T17:28:30.180" v="584"/>
          <ac:spMkLst>
            <pc:docMk/>
            <pc:sldMk cId="757211320" sldId="267"/>
            <ac:spMk id="9" creationId="{3F430D2A-93AA-410C-B1BB-98FEA2990778}"/>
          </ac:spMkLst>
        </pc:spChg>
        <pc:spChg chg="add del">
          <ac:chgData name="Bromell, Brittany LaDawn" userId="edccc478-35fc-4fb0-b662-33fdb31fa48f" providerId="ADAL" clId="{C394440E-10AC-49C4-9F50-C5C36C49CD60}" dt="2024-10-23T17:28:30.180" v="584"/>
          <ac:spMkLst>
            <pc:docMk/>
            <pc:sldMk cId="757211320" sldId="267"/>
            <ac:spMk id="11" creationId="{9A0EF52A-1A39-47D8-AA03-47A1C47BE33A}"/>
          </ac:spMkLst>
        </pc:spChg>
        <pc:spChg chg="add del">
          <ac:chgData name="Bromell, Brittany LaDawn" userId="edccc478-35fc-4fb0-b662-33fdb31fa48f" providerId="ADAL" clId="{C394440E-10AC-49C4-9F50-C5C36C49CD60}" dt="2024-10-23T17:28:30.180" v="584"/>
          <ac:spMkLst>
            <pc:docMk/>
            <pc:sldMk cId="757211320" sldId="267"/>
            <ac:spMk id="13" creationId="{896DE2E2-8696-47C1-8B42-A04B409BCF6C}"/>
          </ac:spMkLst>
        </pc:spChg>
        <pc:spChg chg="add del">
          <ac:chgData name="Bromell, Brittany LaDawn" userId="edccc478-35fc-4fb0-b662-33fdb31fa48f" providerId="ADAL" clId="{C394440E-10AC-49C4-9F50-C5C36C49CD60}" dt="2024-10-23T17:28:30.180" v="584"/>
          <ac:spMkLst>
            <pc:docMk/>
            <pc:sldMk cId="757211320" sldId="267"/>
            <ac:spMk id="15" creationId="{3987CAC5-608C-4637-9F4D-19E8797820AF}"/>
          </ac:spMkLst>
        </pc:spChg>
        <pc:spChg chg="add del">
          <ac:chgData name="Bromell, Brittany LaDawn" userId="edccc478-35fc-4fb0-b662-33fdb31fa48f" providerId="ADAL" clId="{C394440E-10AC-49C4-9F50-C5C36C49CD60}" dt="2024-10-23T17:28:30.180" v="584"/>
          <ac:spMkLst>
            <pc:docMk/>
            <pc:sldMk cId="757211320" sldId="267"/>
            <ac:spMk id="17" creationId="{FB5ABED4-61CA-4171-AF06-7F3D59612805}"/>
          </ac:spMkLst>
        </pc:spChg>
        <pc:spChg chg="add del">
          <ac:chgData name="Bromell, Brittany LaDawn" userId="edccc478-35fc-4fb0-b662-33fdb31fa48f" providerId="ADAL" clId="{C394440E-10AC-49C4-9F50-C5C36C49CD60}" dt="2024-10-23T17:28:30.180" v="584"/>
          <ac:spMkLst>
            <pc:docMk/>
            <pc:sldMk cId="757211320" sldId="267"/>
            <ac:spMk id="19" creationId="{7038AD67-DDAB-47CB-9177-5DE55ED1B306}"/>
          </ac:spMkLst>
        </pc:spChg>
        <pc:spChg chg="add del">
          <ac:chgData name="Bromell, Brittany LaDawn" userId="edccc478-35fc-4fb0-b662-33fdb31fa48f" providerId="ADAL" clId="{C394440E-10AC-49C4-9F50-C5C36C49CD60}" dt="2024-10-23T17:28:30.180" v="584"/>
          <ac:spMkLst>
            <pc:docMk/>
            <pc:sldMk cId="757211320" sldId="267"/>
            <ac:spMk id="21" creationId="{8BBC997F-3436-4A66-ABD7-075554AE433B}"/>
          </ac:spMkLst>
        </pc:spChg>
        <pc:spChg chg="add del">
          <ac:chgData name="Bromell, Brittany LaDawn" userId="edccc478-35fc-4fb0-b662-33fdb31fa48f" providerId="ADAL" clId="{C394440E-10AC-49C4-9F50-C5C36C49CD60}" dt="2024-10-23T17:28:30.180" v="584"/>
          <ac:spMkLst>
            <pc:docMk/>
            <pc:sldMk cId="757211320" sldId="267"/>
            <ac:spMk id="23" creationId="{7534DA17-9FF4-41C4-9EB3-0116A286C9F8}"/>
          </ac:spMkLst>
        </pc:spChg>
      </pc:sldChg>
      <pc:sldChg chg="addSp delSp modSp mod setBg modAnim delDesignElem">
        <pc:chgData name="Bromell, Brittany LaDawn" userId="edccc478-35fc-4fb0-b662-33fdb31fa48f" providerId="ADAL" clId="{C394440E-10AC-49C4-9F50-C5C36C49CD60}" dt="2024-10-24T18:28:06.804" v="1109" actId="115"/>
        <pc:sldMkLst>
          <pc:docMk/>
          <pc:sldMk cId="3228633088" sldId="268"/>
        </pc:sldMkLst>
        <pc:spChg chg="mod">
          <ac:chgData name="Bromell, Brittany LaDawn" userId="edccc478-35fc-4fb0-b662-33fdb31fa48f" providerId="ADAL" clId="{C394440E-10AC-49C4-9F50-C5C36C49CD60}" dt="2024-10-23T17:24:31.527" v="529" actId="26606"/>
          <ac:spMkLst>
            <pc:docMk/>
            <pc:sldMk cId="3228633088" sldId="268"/>
            <ac:spMk id="2" creationId="{041CAD6B-6FF6-2469-199A-356B5C544A78}"/>
          </ac:spMkLst>
        </pc:spChg>
        <pc:spChg chg="mod">
          <ac:chgData name="Bromell, Brittany LaDawn" userId="edccc478-35fc-4fb0-b662-33fdb31fa48f" providerId="ADAL" clId="{C394440E-10AC-49C4-9F50-C5C36C49CD60}" dt="2024-10-24T18:28:06.804" v="1109" actId="115"/>
          <ac:spMkLst>
            <pc:docMk/>
            <pc:sldMk cId="3228633088" sldId="268"/>
            <ac:spMk id="9" creationId="{CA11229D-212A-9EF0-44D2-21620F7C435B}"/>
          </ac:spMkLst>
        </pc:spChg>
        <pc:spChg chg="add del">
          <ac:chgData name="Bromell, Brittany LaDawn" userId="edccc478-35fc-4fb0-b662-33fdb31fa48f" providerId="ADAL" clId="{C394440E-10AC-49C4-9F50-C5C36C49CD60}" dt="2024-10-23T17:28:38.079" v="585"/>
          <ac:spMkLst>
            <pc:docMk/>
            <pc:sldMk cId="3228633088" sldId="268"/>
            <ac:spMk id="14" creationId="{1A59258C-AAC2-41CD-973C-7439B122A3FF}"/>
          </ac:spMkLst>
        </pc:spChg>
        <pc:spChg chg="add del">
          <ac:chgData name="Bromell, Brittany LaDawn" userId="edccc478-35fc-4fb0-b662-33fdb31fa48f" providerId="ADAL" clId="{C394440E-10AC-49C4-9F50-C5C36C49CD60}" dt="2024-10-23T17:28:38.079" v="585"/>
          <ac:spMkLst>
            <pc:docMk/>
            <pc:sldMk cId="3228633088" sldId="268"/>
            <ac:spMk id="16" creationId="{54516B72-0116-42B2-82A2-B11218A36636}"/>
          </ac:spMkLst>
        </pc:spChg>
        <pc:spChg chg="add del">
          <ac:chgData name="Bromell, Brittany LaDawn" userId="edccc478-35fc-4fb0-b662-33fdb31fa48f" providerId="ADAL" clId="{C394440E-10AC-49C4-9F50-C5C36C49CD60}" dt="2024-10-23T17:28:38.079" v="585"/>
          <ac:spMkLst>
            <pc:docMk/>
            <pc:sldMk cId="3228633088" sldId="268"/>
            <ac:spMk id="18" creationId="{7CDB507F-21B7-4C27-B0FC-D9C465C6DB44}"/>
          </ac:spMkLst>
        </pc:spChg>
        <pc:spChg chg="add del">
          <ac:chgData name="Bromell, Brittany LaDawn" userId="edccc478-35fc-4fb0-b662-33fdb31fa48f" providerId="ADAL" clId="{C394440E-10AC-49C4-9F50-C5C36C49CD60}" dt="2024-10-23T17:28:38.079" v="585"/>
          <ac:spMkLst>
            <pc:docMk/>
            <pc:sldMk cId="3228633088" sldId="268"/>
            <ac:spMk id="20" creationId="{7AB1AE17-B7A3-4363-95CD-25441E2FF1F3}"/>
          </ac:spMkLst>
        </pc:spChg>
      </pc:sldChg>
      <pc:sldChg chg="addSp delSp modSp mod setBg addAnim modAnim delDesignElem">
        <pc:chgData name="Bromell, Brittany LaDawn" userId="edccc478-35fc-4fb0-b662-33fdb31fa48f" providerId="ADAL" clId="{C394440E-10AC-49C4-9F50-C5C36C49CD60}" dt="2024-10-24T18:28:22.807" v="1110"/>
        <pc:sldMkLst>
          <pc:docMk/>
          <pc:sldMk cId="2106261112" sldId="270"/>
        </pc:sldMkLst>
        <pc:spChg chg="mod">
          <ac:chgData name="Bromell, Brittany LaDawn" userId="edccc478-35fc-4fb0-b662-33fdb31fa48f" providerId="ADAL" clId="{C394440E-10AC-49C4-9F50-C5C36C49CD60}" dt="2024-10-23T17:28:38.079" v="585"/>
          <ac:spMkLst>
            <pc:docMk/>
            <pc:sldMk cId="2106261112" sldId="270"/>
            <ac:spMk id="2" creationId="{3161FBDD-A7EC-CE08-E5B5-4F6425D3A95F}"/>
          </ac:spMkLst>
        </pc:spChg>
        <pc:spChg chg="mod ord">
          <ac:chgData name="Bromell, Brittany LaDawn" userId="edccc478-35fc-4fb0-b662-33fdb31fa48f" providerId="ADAL" clId="{C394440E-10AC-49C4-9F50-C5C36C49CD60}" dt="2024-10-24T18:13:59.940" v="920" actId="403"/>
          <ac:spMkLst>
            <pc:docMk/>
            <pc:sldMk cId="2106261112" sldId="270"/>
            <ac:spMk id="3" creationId="{03C32B2B-344D-F445-B650-1548B362B746}"/>
          </ac:spMkLst>
        </pc:spChg>
        <pc:spChg chg="add del">
          <ac:chgData name="Bromell, Brittany LaDawn" userId="edccc478-35fc-4fb0-b662-33fdb31fa48f" providerId="ADAL" clId="{C394440E-10AC-49C4-9F50-C5C36C49CD60}" dt="2024-10-23T17:25:56.169" v="548" actId="26606"/>
          <ac:spMkLst>
            <pc:docMk/>
            <pc:sldMk cId="2106261112" sldId="270"/>
            <ac:spMk id="10" creationId="{4738AFB9-C469-4992-ADFF-2E82E8DCD015}"/>
          </ac:spMkLst>
        </pc:spChg>
        <pc:spChg chg="add del">
          <ac:chgData name="Bromell, Brittany LaDawn" userId="edccc478-35fc-4fb0-b662-33fdb31fa48f" providerId="ADAL" clId="{C394440E-10AC-49C4-9F50-C5C36C49CD60}" dt="2024-10-23T17:28:38.079" v="585"/>
          <ac:spMkLst>
            <pc:docMk/>
            <pc:sldMk cId="2106261112" sldId="270"/>
            <ac:spMk id="17" creationId="{6F306C00-E0A9-4E79-AF25-3D295CA909DD}"/>
          </ac:spMkLst>
        </pc:spChg>
        <pc:spChg chg="add del">
          <ac:chgData name="Bromell, Brittany LaDawn" userId="edccc478-35fc-4fb0-b662-33fdb31fa48f" providerId="ADAL" clId="{C394440E-10AC-49C4-9F50-C5C36C49CD60}" dt="2024-10-23T17:25:52.487" v="545" actId="26606"/>
          <ac:spMkLst>
            <pc:docMk/>
            <pc:sldMk cId="2106261112" sldId="270"/>
            <ac:spMk id="20" creationId="{772D9AF9-1878-48F7-BFBB-7A9F9EC2A374}"/>
          </ac:spMkLst>
        </pc:spChg>
        <pc:grpChg chg="add del">
          <ac:chgData name="Bromell, Brittany LaDawn" userId="edccc478-35fc-4fb0-b662-33fdb31fa48f" providerId="ADAL" clId="{C394440E-10AC-49C4-9F50-C5C36C49CD60}" dt="2024-10-23T17:25:56.169" v="548" actId="26606"/>
          <ac:grpSpMkLst>
            <pc:docMk/>
            <pc:sldMk cId="2106261112" sldId="270"/>
            <ac:grpSpMk id="12" creationId="{B4B0B915-9AC5-4E4B-84C4-8B377E6878F5}"/>
          </ac:grpSpMkLst>
        </pc:grpChg>
        <pc:grpChg chg="add del">
          <ac:chgData name="Bromell, Brittany LaDawn" userId="edccc478-35fc-4fb0-b662-33fdb31fa48f" providerId="ADAL" clId="{C394440E-10AC-49C4-9F50-C5C36C49CD60}" dt="2024-10-23T17:25:52.487" v="545" actId="26606"/>
          <ac:grpSpMkLst>
            <pc:docMk/>
            <pc:sldMk cId="2106261112" sldId="270"/>
            <ac:grpSpMk id="22" creationId="{6A8DC581-38A9-48BA-BF56-4EA65051ADF2}"/>
          </ac:grpSpMkLst>
        </pc:grpChg>
        <pc:picChg chg="mod ord">
          <ac:chgData name="Bromell, Brittany LaDawn" userId="edccc478-35fc-4fb0-b662-33fdb31fa48f" providerId="ADAL" clId="{C394440E-10AC-49C4-9F50-C5C36C49CD60}" dt="2024-10-23T17:25:56.169" v="548" actId="26606"/>
          <ac:picMkLst>
            <pc:docMk/>
            <pc:sldMk cId="2106261112" sldId="270"/>
            <ac:picMk id="5" creationId="{B71116B8-C492-F2BD-296B-63FE24EB9B46}"/>
          </ac:picMkLst>
        </pc:picChg>
      </pc:sldChg>
      <pc:sldChg chg="addSp modSp mod setBg modAnim">
        <pc:chgData name="Bromell, Brittany LaDawn" userId="edccc478-35fc-4fb0-b662-33fdb31fa48f" providerId="ADAL" clId="{C394440E-10AC-49C4-9F50-C5C36C49CD60}" dt="2024-10-24T18:27:49.666" v="1108" actId="20577"/>
        <pc:sldMkLst>
          <pc:docMk/>
          <pc:sldMk cId="3960790675" sldId="271"/>
        </pc:sldMkLst>
        <pc:spChg chg="mod">
          <ac:chgData name="Bromell, Brittany LaDawn" userId="edccc478-35fc-4fb0-b662-33fdb31fa48f" providerId="ADAL" clId="{C394440E-10AC-49C4-9F50-C5C36C49CD60}" dt="2024-10-23T17:30:21.511" v="605" actId="26606"/>
          <ac:spMkLst>
            <pc:docMk/>
            <pc:sldMk cId="3960790675" sldId="271"/>
            <ac:spMk id="2" creationId="{EF267B21-FD3B-6F9F-336C-429E3F09E8CE}"/>
          </ac:spMkLst>
        </pc:spChg>
        <pc:spChg chg="mod">
          <ac:chgData name="Bromell, Brittany LaDawn" userId="edccc478-35fc-4fb0-b662-33fdb31fa48f" providerId="ADAL" clId="{C394440E-10AC-49C4-9F50-C5C36C49CD60}" dt="2024-10-24T18:27:49.666" v="1108" actId="20577"/>
          <ac:spMkLst>
            <pc:docMk/>
            <pc:sldMk cId="3960790675" sldId="271"/>
            <ac:spMk id="6" creationId="{8E263147-FDA7-AE42-8CF3-C5F7F5582900}"/>
          </ac:spMkLst>
        </pc:spChg>
        <pc:spChg chg="add">
          <ac:chgData name="Bromell, Brittany LaDawn" userId="edccc478-35fc-4fb0-b662-33fdb31fa48f" providerId="ADAL" clId="{C394440E-10AC-49C4-9F50-C5C36C49CD60}" dt="2024-10-23T17:30:21.511" v="605" actId="26606"/>
          <ac:spMkLst>
            <pc:docMk/>
            <pc:sldMk cId="3960790675" sldId="271"/>
            <ac:spMk id="11" creationId="{B373F125-DEF3-41D6-9918-AB21A2ACC37A}"/>
          </ac:spMkLst>
        </pc:spChg>
        <pc:spChg chg="add">
          <ac:chgData name="Bromell, Brittany LaDawn" userId="edccc478-35fc-4fb0-b662-33fdb31fa48f" providerId="ADAL" clId="{C394440E-10AC-49C4-9F50-C5C36C49CD60}" dt="2024-10-23T17:30:21.511" v="605" actId="26606"/>
          <ac:spMkLst>
            <pc:docMk/>
            <pc:sldMk cId="3960790675" sldId="271"/>
            <ac:spMk id="13" creationId="{71E9F226-EB6E-48C9-ADDA-636DE4BF4EBE}"/>
          </ac:spMkLst>
        </pc:spChg>
      </pc:sldChg>
      <pc:sldChg chg="addSp delSp modSp mod setBg">
        <pc:chgData name="Bromell, Brittany LaDawn" userId="edccc478-35fc-4fb0-b662-33fdb31fa48f" providerId="ADAL" clId="{C394440E-10AC-49C4-9F50-C5C36C49CD60}" dt="2024-10-24T18:17:30.478" v="983" actId="403"/>
        <pc:sldMkLst>
          <pc:docMk/>
          <pc:sldMk cId="1490055906" sldId="272"/>
        </pc:sldMkLst>
        <pc:spChg chg="mod">
          <ac:chgData name="Bromell, Brittany LaDawn" userId="edccc478-35fc-4fb0-b662-33fdb31fa48f" providerId="ADAL" clId="{C394440E-10AC-49C4-9F50-C5C36C49CD60}" dt="2024-10-23T17:30:07.301" v="603" actId="26606"/>
          <ac:spMkLst>
            <pc:docMk/>
            <pc:sldMk cId="1490055906" sldId="272"/>
            <ac:spMk id="2" creationId="{4C0DAC59-B3E4-7C6B-BAB4-629B46AD2054}"/>
          </ac:spMkLst>
        </pc:spChg>
        <pc:spChg chg="mod ord">
          <ac:chgData name="Bromell, Brittany LaDawn" userId="edccc478-35fc-4fb0-b662-33fdb31fa48f" providerId="ADAL" clId="{C394440E-10AC-49C4-9F50-C5C36C49CD60}" dt="2024-10-24T18:17:30.478" v="983" actId="403"/>
          <ac:spMkLst>
            <pc:docMk/>
            <pc:sldMk cId="1490055906" sldId="272"/>
            <ac:spMk id="3" creationId="{F233D2E4-382C-02E2-2DC1-D6E9F6E28D2A}"/>
          </ac:spMkLst>
        </pc:spChg>
        <pc:spChg chg="add del">
          <ac:chgData name="Bromell, Brittany LaDawn" userId="edccc478-35fc-4fb0-b662-33fdb31fa48f" providerId="ADAL" clId="{C394440E-10AC-49C4-9F50-C5C36C49CD60}" dt="2024-10-23T17:30:07.292" v="602" actId="26606"/>
          <ac:spMkLst>
            <pc:docMk/>
            <pc:sldMk cId="1490055906" sldId="272"/>
            <ac:spMk id="14" creationId="{160CE81C-67DC-489E-BFFB-877C80B854DB}"/>
          </ac:spMkLst>
        </pc:spChg>
        <pc:spChg chg="add">
          <ac:chgData name="Bromell, Brittany LaDawn" userId="edccc478-35fc-4fb0-b662-33fdb31fa48f" providerId="ADAL" clId="{C394440E-10AC-49C4-9F50-C5C36C49CD60}" dt="2024-10-23T17:30:07.301" v="603" actId="26606"/>
          <ac:spMkLst>
            <pc:docMk/>
            <pc:sldMk cId="1490055906" sldId="272"/>
            <ac:spMk id="16" creationId="{88FDF771-E685-464C-8935-25047BD7BCE0}"/>
          </ac:spMkLst>
        </pc:spChg>
        <pc:spChg chg="add">
          <ac:chgData name="Bromell, Brittany LaDawn" userId="edccc478-35fc-4fb0-b662-33fdb31fa48f" providerId="ADAL" clId="{C394440E-10AC-49C4-9F50-C5C36C49CD60}" dt="2024-10-23T17:30:07.301" v="603" actId="26606"/>
          <ac:spMkLst>
            <pc:docMk/>
            <pc:sldMk cId="1490055906" sldId="272"/>
            <ac:spMk id="17" creationId="{A3D5D599-1CAE-4C92-B5AE-8E51AF6D47C9}"/>
          </ac:spMkLst>
        </pc:spChg>
        <pc:grpChg chg="add del">
          <ac:chgData name="Bromell, Brittany LaDawn" userId="edccc478-35fc-4fb0-b662-33fdb31fa48f" providerId="ADAL" clId="{C394440E-10AC-49C4-9F50-C5C36C49CD60}" dt="2024-10-23T17:30:07.292" v="602" actId="26606"/>
          <ac:grpSpMkLst>
            <pc:docMk/>
            <pc:sldMk cId="1490055906" sldId="272"/>
            <ac:grpSpMk id="9" creationId="{0707D684-ABCB-401C-869A-D03BBC06072C}"/>
          </ac:grpSpMkLst>
        </pc:grpChg>
        <pc:picChg chg="mod">
          <ac:chgData name="Bromell, Brittany LaDawn" userId="edccc478-35fc-4fb0-b662-33fdb31fa48f" providerId="ADAL" clId="{C394440E-10AC-49C4-9F50-C5C36C49CD60}" dt="2024-10-23T17:30:10.962" v="604" actId="27614"/>
          <ac:picMkLst>
            <pc:docMk/>
            <pc:sldMk cId="1490055906" sldId="272"/>
            <ac:picMk id="4" creationId="{3E227A99-ECEB-FD3F-CAFC-7D2EEF709A43}"/>
          </ac:picMkLst>
        </pc:picChg>
      </pc:sldChg>
      <pc:sldChg chg="addSp delSp modSp mod setBg delDesignElem">
        <pc:chgData name="Bromell, Brittany LaDawn" userId="edccc478-35fc-4fb0-b662-33fdb31fa48f" providerId="ADAL" clId="{C394440E-10AC-49C4-9F50-C5C36C49CD60}" dt="2024-10-24T17:54:34.501" v="674" actId="403"/>
        <pc:sldMkLst>
          <pc:docMk/>
          <pc:sldMk cId="4162402135" sldId="273"/>
        </pc:sldMkLst>
        <pc:spChg chg="mod">
          <ac:chgData name="Bromell, Brittany LaDawn" userId="edccc478-35fc-4fb0-b662-33fdb31fa48f" providerId="ADAL" clId="{C394440E-10AC-49C4-9F50-C5C36C49CD60}" dt="2024-10-23T17:14:33.052" v="154" actId="26606"/>
          <ac:spMkLst>
            <pc:docMk/>
            <pc:sldMk cId="4162402135" sldId="273"/>
            <ac:spMk id="2" creationId="{ADAF10FE-D976-5982-A607-53D9F93F1B34}"/>
          </ac:spMkLst>
        </pc:spChg>
        <pc:spChg chg="mod">
          <ac:chgData name="Bromell, Brittany LaDawn" userId="edccc478-35fc-4fb0-b662-33fdb31fa48f" providerId="ADAL" clId="{C394440E-10AC-49C4-9F50-C5C36C49CD60}" dt="2024-10-24T17:54:34.501" v="674" actId="403"/>
          <ac:spMkLst>
            <pc:docMk/>
            <pc:sldMk cId="4162402135" sldId="273"/>
            <ac:spMk id="3" creationId="{D09E37BE-E603-95A5-D9A4-2F531DB44947}"/>
          </ac:spMkLst>
        </pc:spChg>
        <pc:spChg chg="add">
          <ac:chgData name="Bromell, Brittany LaDawn" userId="edccc478-35fc-4fb0-b662-33fdb31fa48f" providerId="ADAL" clId="{C394440E-10AC-49C4-9F50-C5C36C49CD60}" dt="2024-10-23T17:14:33.052" v="154" actId="26606"/>
          <ac:spMkLst>
            <pc:docMk/>
            <pc:sldMk cId="4162402135" sldId="273"/>
            <ac:spMk id="5" creationId="{ABD35255-F6AD-483C-8736-3BA2E77D79D6}"/>
          </ac:spMkLst>
        </pc:spChg>
        <pc:spChg chg="add">
          <ac:chgData name="Bromell, Brittany LaDawn" userId="edccc478-35fc-4fb0-b662-33fdb31fa48f" providerId="ADAL" clId="{C394440E-10AC-49C4-9F50-C5C36C49CD60}" dt="2024-10-23T17:14:33.052" v="154" actId="26606"/>
          <ac:spMkLst>
            <pc:docMk/>
            <pc:sldMk cId="4162402135" sldId="273"/>
            <ac:spMk id="6" creationId="{9E3CC4EC-DB06-46D9-AFDB-90C92162D0EF}"/>
          </ac:spMkLst>
        </pc:spChg>
        <pc:spChg chg="add">
          <ac:chgData name="Bromell, Brittany LaDawn" userId="edccc478-35fc-4fb0-b662-33fdb31fa48f" providerId="ADAL" clId="{C394440E-10AC-49C4-9F50-C5C36C49CD60}" dt="2024-10-23T17:14:33.052" v="154" actId="26606"/>
          <ac:spMkLst>
            <pc:docMk/>
            <pc:sldMk cId="4162402135" sldId="273"/>
            <ac:spMk id="7" creationId="{DD1E467B-4F3D-4B02-B4F6-B1F6066105E4}"/>
          </ac:spMkLst>
        </pc:spChg>
        <pc:spChg chg="add del">
          <ac:chgData name="Bromell, Brittany LaDawn" userId="edccc478-35fc-4fb0-b662-33fdb31fa48f" providerId="ADAL" clId="{C394440E-10AC-49C4-9F50-C5C36C49CD60}" dt="2024-10-23T17:13:00.833" v="135"/>
          <ac:spMkLst>
            <pc:docMk/>
            <pc:sldMk cId="4162402135" sldId="273"/>
            <ac:spMk id="8" creationId="{C9A36457-A5F4-4103-A443-02581C09185B}"/>
          </ac:spMkLst>
        </pc:spChg>
        <pc:spChg chg="add del">
          <ac:chgData name="Bromell, Brittany LaDawn" userId="edccc478-35fc-4fb0-b662-33fdb31fa48f" providerId="ADAL" clId="{C394440E-10AC-49C4-9F50-C5C36C49CD60}" dt="2024-10-23T17:13:00.833" v="135"/>
          <ac:spMkLst>
            <pc:docMk/>
            <pc:sldMk cId="4162402135" sldId="273"/>
            <ac:spMk id="10" creationId="{DC5FB7E8-B636-40FA-BE8D-48145C0F5C57}"/>
          </ac:spMkLst>
        </pc:spChg>
        <pc:spChg chg="add del">
          <ac:chgData name="Bromell, Brittany LaDawn" userId="edccc478-35fc-4fb0-b662-33fdb31fa48f" providerId="ADAL" clId="{C394440E-10AC-49C4-9F50-C5C36C49CD60}" dt="2024-10-23T17:13:00.833" v="135"/>
          <ac:spMkLst>
            <pc:docMk/>
            <pc:sldMk cId="4162402135" sldId="273"/>
            <ac:spMk id="12" creationId="{142DCE2C-2863-46FA-9BE7-24365A24D9BA}"/>
          </ac:spMkLst>
        </pc:spChg>
        <pc:spChg chg="add">
          <ac:chgData name="Bromell, Brittany LaDawn" userId="edccc478-35fc-4fb0-b662-33fdb31fa48f" providerId="ADAL" clId="{C394440E-10AC-49C4-9F50-C5C36C49CD60}" dt="2024-10-23T17:14:33.052" v="154" actId="26606"/>
          <ac:spMkLst>
            <pc:docMk/>
            <pc:sldMk cId="4162402135" sldId="273"/>
            <ac:spMk id="14" creationId="{92B8FFC3-0702-4F80-A25F-DCE76F0DCF1D}"/>
          </ac:spMkLst>
        </pc:spChg>
        <pc:spChg chg="add">
          <ac:chgData name="Bromell, Brittany LaDawn" userId="edccc478-35fc-4fb0-b662-33fdb31fa48f" providerId="ADAL" clId="{C394440E-10AC-49C4-9F50-C5C36C49CD60}" dt="2024-10-23T17:14:33.052" v="154" actId="26606"/>
          <ac:spMkLst>
            <pc:docMk/>
            <pc:sldMk cId="4162402135" sldId="273"/>
            <ac:spMk id="16" creationId="{660FAA44-950B-4B8B-812E-B19BA4A7621B}"/>
          </ac:spMkLst>
        </pc:spChg>
      </pc:sldChg>
      <pc:sldChg chg="addSp delSp modSp mod setBg delDesignElem">
        <pc:chgData name="Bromell, Brittany LaDawn" userId="edccc478-35fc-4fb0-b662-33fdb31fa48f" providerId="ADAL" clId="{C394440E-10AC-49C4-9F50-C5C36C49CD60}" dt="2024-10-24T17:54:56.614" v="677" actId="114"/>
        <pc:sldMkLst>
          <pc:docMk/>
          <pc:sldMk cId="2879947505" sldId="274"/>
        </pc:sldMkLst>
        <pc:spChg chg="mod">
          <ac:chgData name="Bromell, Brittany LaDawn" userId="edccc478-35fc-4fb0-b662-33fdb31fa48f" providerId="ADAL" clId="{C394440E-10AC-49C4-9F50-C5C36C49CD60}" dt="2024-10-23T17:15:09.124" v="158" actId="114"/>
          <ac:spMkLst>
            <pc:docMk/>
            <pc:sldMk cId="2879947505" sldId="274"/>
            <ac:spMk id="2" creationId="{8DC87E01-310F-ECDC-AEBE-737AFB437FFF}"/>
          </ac:spMkLst>
        </pc:spChg>
        <pc:spChg chg="mod">
          <ac:chgData name="Bromell, Brittany LaDawn" userId="edccc478-35fc-4fb0-b662-33fdb31fa48f" providerId="ADAL" clId="{C394440E-10AC-49C4-9F50-C5C36C49CD60}" dt="2024-10-24T17:54:56.614" v="677" actId="114"/>
          <ac:spMkLst>
            <pc:docMk/>
            <pc:sldMk cId="2879947505" sldId="274"/>
            <ac:spMk id="3" creationId="{02B18AB2-D7F7-5DB7-9AB7-06A082456D06}"/>
          </ac:spMkLst>
        </pc:spChg>
        <pc:spChg chg="add">
          <ac:chgData name="Bromell, Brittany LaDawn" userId="edccc478-35fc-4fb0-b662-33fdb31fa48f" providerId="ADAL" clId="{C394440E-10AC-49C4-9F50-C5C36C49CD60}" dt="2024-10-23T17:14:53.070" v="156" actId="26606"/>
          <ac:spMkLst>
            <pc:docMk/>
            <pc:sldMk cId="2879947505" sldId="274"/>
            <ac:spMk id="5" creationId="{ABD35255-F6AD-483C-8736-3BA2E77D79D6}"/>
          </ac:spMkLst>
        </pc:spChg>
        <pc:spChg chg="add">
          <ac:chgData name="Bromell, Brittany LaDawn" userId="edccc478-35fc-4fb0-b662-33fdb31fa48f" providerId="ADAL" clId="{C394440E-10AC-49C4-9F50-C5C36C49CD60}" dt="2024-10-23T17:14:53.070" v="156" actId="26606"/>
          <ac:spMkLst>
            <pc:docMk/>
            <pc:sldMk cId="2879947505" sldId="274"/>
            <ac:spMk id="6" creationId="{9E3CC4EC-DB06-46D9-AFDB-90C92162D0EF}"/>
          </ac:spMkLst>
        </pc:spChg>
        <pc:spChg chg="add">
          <ac:chgData name="Bromell, Brittany LaDawn" userId="edccc478-35fc-4fb0-b662-33fdb31fa48f" providerId="ADAL" clId="{C394440E-10AC-49C4-9F50-C5C36C49CD60}" dt="2024-10-23T17:14:53.070" v="156" actId="26606"/>
          <ac:spMkLst>
            <pc:docMk/>
            <pc:sldMk cId="2879947505" sldId="274"/>
            <ac:spMk id="7" creationId="{DD1E467B-4F3D-4B02-B4F6-B1F6066105E4}"/>
          </ac:spMkLst>
        </pc:spChg>
        <pc:spChg chg="add del">
          <ac:chgData name="Bromell, Brittany LaDawn" userId="edccc478-35fc-4fb0-b662-33fdb31fa48f" providerId="ADAL" clId="{C394440E-10AC-49C4-9F50-C5C36C49CD60}" dt="2024-10-23T17:13:00.833" v="135"/>
          <ac:spMkLst>
            <pc:docMk/>
            <pc:sldMk cId="2879947505" sldId="274"/>
            <ac:spMk id="8" creationId="{C9A36457-A5F4-4103-A443-02581C09185B}"/>
          </ac:spMkLst>
        </pc:spChg>
        <pc:spChg chg="add del">
          <ac:chgData name="Bromell, Brittany LaDawn" userId="edccc478-35fc-4fb0-b662-33fdb31fa48f" providerId="ADAL" clId="{C394440E-10AC-49C4-9F50-C5C36C49CD60}" dt="2024-10-23T17:13:00.833" v="135"/>
          <ac:spMkLst>
            <pc:docMk/>
            <pc:sldMk cId="2879947505" sldId="274"/>
            <ac:spMk id="10" creationId="{DC5FB7E8-B636-40FA-BE8D-48145C0F5C57}"/>
          </ac:spMkLst>
        </pc:spChg>
        <pc:spChg chg="add del">
          <ac:chgData name="Bromell, Brittany LaDawn" userId="edccc478-35fc-4fb0-b662-33fdb31fa48f" providerId="ADAL" clId="{C394440E-10AC-49C4-9F50-C5C36C49CD60}" dt="2024-10-23T17:13:00.833" v="135"/>
          <ac:spMkLst>
            <pc:docMk/>
            <pc:sldMk cId="2879947505" sldId="274"/>
            <ac:spMk id="12" creationId="{142DCE2C-2863-46FA-9BE7-24365A24D9BA}"/>
          </ac:spMkLst>
        </pc:spChg>
        <pc:spChg chg="add">
          <ac:chgData name="Bromell, Brittany LaDawn" userId="edccc478-35fc-4fb0-b662-33fdb31fa48f" providerId="ADAL" clId="{C394440E-10AC-49C4-9F50-C5C36C49CD60}" dt="2024-10-23T17:14:53.070" v="156" actId="26606"/>
          <ac:spMkLst>
            <pc:docMk/>
            <pc:sldMk cId="2879947505" sldId="274"/>
            <ac:spMk id="14" creationId="{92B8FFC3-0702-4F80-A25F-DCE76F0DCF1D}"/>
          </ac:spMkLst>
        </pc:spChg>
        <pc:spChg chg="add">
          <ac:chgData name="Bromell, Brittany LaDawn" userId="edccc478-35fc-4fb0-b662-33fdb31fa48f" providerId="ADAL" clId="{C394440E-10AC-49C4-9F50-C5C36C49CD60}" dt="2024-10-23T17:14:53.070" v="156" actId="26606"/>
          <ac:spMkLst>
            <pc:docMk/>
            <pc:sldMk cId="2879947505" sldId="274"/>
            <ac:spMk id="16" creationId="{660FAA44-950B-4B8B-812E-B19BA4A7621B}"/>
          </ac:spMkLst>
        </pc:spChg>
      </pc:sldChg>
      <pc:sldChg chg="addSp delSp modSp mod setBg modAnim delDesignElem">
        <pc:chgData name="Bromell, Brittany LaDawn" userId="edccc478-35fc-4fb0-b662-33fdb31fa48f" providerId="ADAL" clId="{C394440E-10AC-49C4-9F50-C5C36C49CD60}" dt="2024-10-24T18:01:57.831" v="791"/>
        <pc:sldMkLst>
          <pc:docMk/>
          <pc:sldMk cId="1226049759" sldId="275"/>
        </pc:sldMkLst>
        <pc:spChg chg="mod">
          <ac:chgData name="Bromell, Brittany LaDawn" userId="edccc478-35fc-4fb0-b662-33fdb31fa48f" providerId="ADAL" clId="{C394440E-10AC-49C4-9F50-C5C36C49CD60}" dt="2024-10-23T17:15:18.394" v="159" actId="26606"/>
          <ac:spMkLst>
            <pc:docMk/>
            <pc:sldMk cId="1226049759" sldId="275"/>
            <ac:spMk id="2" creationId="{95481F96-4842-930C-EF8C-EC7B385E5545}"/>
          </ac:spMkLst>
        </pc:spChg>
        <pc:spChg chg="del">
          <ac:chgData name="Bromell, Brittany LaDawn" userId="edccc478-35fc-4fb0-b662-33fdb31fa48f" providerId="ADAL" clId="{C394440E-10AC-49C4-9F50-C5C36C49CD60}" dt="2024-10-23T17:11:03.161" v="105" actId="26606"/>
          <ac:spMkLst>
            <pc:docMk/>
            <pc:sldMk cId="1226049759" sldId="275"/>
            <ac:spMk id="3" creationId="{761D16D8-361F-9912-1A14-429341FFF969}"/>
          </ac:spMkLst>
        </pc:spChg>
        <pc:spChg chg="add mod">
          <ac:chgData name="Bromell, Brittany LaDawn" userId="edccc478-35fc-4fb0-b662-33fdb31fa48f" providerId="ADAL" clId="{C394440E-10AC-49C4-9F50-C5C36C49CD60}" dt="2024-10-24T17:57:37.323" v="741" actId="14100"/>
          <ac:spMkLst>
            <pc:docMk/>
            <pc:sldMk cId="1226049759" sldId="275"/>
            <ac:spMk id="4" creationId="{0096B823-CF9D-7B1E-A2B6-77BEF7A9FF33}"/>
          </ac:spMkLst>
        </pc:spChg>
        <pc:spChg chg="add del">
          <ac:chgData name="Bromell, Brittany LaDawn" userId="edccc478-35fc-4fb0-b662-33fdb31fa48f" providerId="ADAL" clId="{C394440E-10AC-49C4-9F50-C5C36C49CD60}" dt="2024-10-23T17:13:00.833" v="135"/>
          <ac:spMkLst>
            <pc:docMk/>
            <pc:sldMk cId="1226049759" sldId="275"/>
            <ac:spMk id="9" creationId="{6C4028FD-8BAA-4A19-BFDE-594D991B7552}"/>
          </ac:spMkLst>
        </pc:spChg>
        <pc:graphicFrameChg chg="add mod modGraphic">
          <ac:chgData name="Bromell, Brittany LaDawn" userId="edccc478-35fc-4fb0-b662-33fdb31fa48f" providerId="ADAL" clId="{C394440E-10AC-49C4-9F50-C5C36C49CD60}" dt="2024-10-24T17:57:46.263" v="742" actId="2711"/>
          <ac:graphicFrameMkLst>
            <pc:docMk/>
            <pc:sldMk cId="1226049759" sldId="275"/>
            <ac:graphicFrameMk id="5" creationId="{42420C45-EEAA-301E-56A9-8E3E9D5298E7}"/>
          </ac:graphicFrameMkLst>
        </pc:graphicFrameChg>
      </pc:sldChg>
      <pc:sldChg chg="addSp delSp modSp mod setBg modAnim">
        <pc:chgData name="Bromell, Brittany LaDawn" userId="edccc478-35fc-4fb0-b662-33fdb31fa48f" providerId="ADAL" clId="{C394440E-10AC-49C4-9F50-C5C36C49CD60}" dt="2024-10-24T17:58:35.936" v="748"/>
        <pc:sldMkLst>
          <pc:docMk/>
          <pc:sldMk cId="1681222145" sldId="276"/>
        </pc:sldMkLst>
        <pc:spChg chg="mod">
          <ac:chgData name="Bromell, Brittany LaDawn" userId="edccc478-35fc-4fb0-b662-33fdb31fa48f" providerId="ADAL" clId="{C394440E-10AC-49C4-9F50-C5C36C49CD60}" dt="2024-10-23T17:13:00.833" v="135"/>
          <ac:spMkLst>
            <pc:docMk/>
            <pc:sldMk cId="1681222145" sldId="276"/>
            <ac:spMk id="2" creationId="{B50076A6-7138-4DB4-9A75-416D72025063}"/>
          </ac:spMkLst>
        </pc:spChg>
        <pc:spChg chg="add del">
          <ac:chgData name="Bromell, Brittany LaDawn" userId="edccc478-35fc-4fb0-b662-33fdb31fa48f" providerId="ADAL" clId="{C394440E-10AC-49C4-9F50-C5C36C49CD60}" dt="2024-10-23T17:07:20.010" v="26" actId="26606"/>
          <ac:spMkLst>
            <pc:docMk/>
            <pc:sldMk cId="1681222145" sldId="276"/>
            <ac:spMk id="3" creationId="{5BF7B010-966C-ECF8-7E33-05823222CC48}"/>
          </ac:spMkLst>
        </pc:spChg>
        <pc:spChg chg="add mod">
          <ac:chgData name="Bromell, Brittany LaDawn" userId="edccc478-35fc-4fb0-b662-33fdb31fa48f" providerId="ADAL" clId="{C394440E-10AC-49C4-9F50-C5C36C49CD60}" dt="2024-10-24T17:57:04.918" v="730" actId="1076"/>
          <ac:spMkLst>
            <pc:docMk/>
            <pc:sldMk cId="1681222145" sldId="276"/>
            <ac:spMk id="4" creationId="{33609175-15C5-7D97-1775-ABF5AA584EB1}"/>
          </ac:spMkLst>
        </pc:spChg>
        <pc:spChg chg="add del">
          <ac:chgData name="Bromell, Brittany LaDawn" userId="edccc478-35fc-4fb0-b662-33fdb31fa48f" providerId="ADAL" clId="{C394440E-10AC-49C4-9F50-C5C36C49CD60}" dt="2024-10-23T17:07:01.759" v="15" actId="26606"/>
          <ac:spMkLst>
            <pc:docMk/>
            <pc:sldMk cId="1681222145" sldId="276"/>
            <ac:spMk id="10" creationId="{B50AB553-2A96-4A92-96F2-93548E096954}"/>
          </ac:spMkLst>
        </pc:spChg>
        <pc:graphicFrameChg chg="add del">
          <ac:chgData name="Bromell, Brittany LaDawn" userId="edccc478-35fc-4fb0-b662-33fdb31fa48f" providerId="ADAL" clId="{C394440E-10AC-49C4-9F50-C5C36C49CD60}" dt="2024-10-23T17:07:01.759" v="15" actId="26606"/>
          <ac:graphicFrameMkLst>
            <pc:docMk/>
            <pc:sldMk cId="1681222145" sldId="276"/>
            <ac:graphicFrameMk id="5" creationId="{010535BF-08E8-7D69-61A7-52C59067CD14}"/>
          </ac:graphicFrameMkLst>
        </pc:graphicFrameChg>
        <pc:graphicFrameChg chg="add mod modGraphic">
          <ac:chgData name="Bromell, Brittany LaDawn" userId="edccc478-35fc-4fb0-b662-33fdb31fa48f" providerId="ADAL" clId="{C394440E-10AC-49C4-9F50-C5C36C49CD60}" dt="2024-10-24T17:51:48.021" v="642" actId="2711"/>
          <ac:graphicFrameMkLst>
            <pc:docMk/>
            <pc:sldMk cId="1681222145" sldId="276"/>
            <ac:graphicFrameMk id="7" creationId="{96A1AE87-0CF4-3DDE-7D71-154EA7AB1BA4}"/>
          </ac:graphicFrameMkLst>
        </pc:graphicFrameChg>
        <pc:picChg chg="add del">
          <ac:chgData name="Bromell, Brittany LaDawn" userId="edccc478-35fc-4fb0-b662-33fdb31fa48f" providerId="ADAL" clId="{C394440E-10AC-49C4-9F50-C5C36C49CD60}" dt="2024-10-23T17:07:01.759" v="15" actId="26606"/>
          <ac:picMkLst>
            <pc:docMk/>
            <pc:sldMk cId="1681222145" sldId="276"/>
            <ac:picMk id="6" creationId="{F1AB4844-62E0-0969-6F47-09E6C257E7F5}"/>
          </ac:picMkLst>
        </pc:picChg>
      </pc:sldChg>
      <pc:sldChg chg="addSp delSp modSp mod setBg modAnim delDesignElem">
        <pc:chgData name="Bromell, Brittany LaDawn" userId="edccc478-35fc-4fb0-b662-33fdb31fa48f" providerId="ADAL" clId="{C394440E-10AC-49C4-9F50-C5C36C49CD60}" dt="2024-10-24T18:01:13.189" v="784"/>
        <pc:sldMkLst>
          <pc:docMk/>
          <pc:sldMk cId="911980617" sldId="277"/>
        </pc:sldMkLst>
        <pc:spChg chg="mod">
          <ac:chgData name="Bromell, Brittany LaDawn" userId="edccc478-35fc-4fb0-b662-33fdb31fa48f" providerId="ADAL" clId="{C394440E-10AC-49C4-9F50-C5C36C49CD60}" dt="2024-10-23T17:14:42.324" v="155" actId="26606"/>
          <ac:spMkLst>
            <pc:docMk/>
            <pc:sldMk cId="911980617" sldId="277"/>
            <ac:spMk id="2" creationId="{C9D501A6-CA74-DACE-4D3B-F10983B87B61}"/>
          </ac:spMkLst>
        </pc:spChg>
        <pc:spChg chg="add del">
          <ac:chgData name="Bromell, Brittany LaDawn" userId="edccc478-35fc-4fb0-b662-33fdb31fa48f" providerId="ADAL" clId="{C394440E-10AC-49C4-9F50-C5C36C49CD60}" dt="2024-10-23T17:09:25.095" v="82" actId="26606"/>
          <ac:spMkLst>
            <pc:docMk/>
            <pc:sldMk cId="911980617" sldId="277"/>
            <ac:spMk id="3" creationId="{A4D4DCF6-7C25-423F-FF0A-3ECEA2041619}"/>
          </ac:spMkLst>
        </pc:spChg>
        <pc:spChg chg="add mod">
          <ac:chgData name="Bromell, Brittany LaDawn" userId="edccc478-35fc-4fb0-b662-33fdb31fa48f" providerId="ADAL" clId="{C394440E-10AC-49C4-9F50-C5C36C49CD60}" dt="2024-10-24T17:57:19.951" v="731"/>
          <ac:spMkLst>
            <pc:docMk/>
            <pc:sldMk cId="911980617" sldId="277"/>
            <ac:spMk id="4" creationId="{D11AFEF1-EADF-21EB-3953-3A27062E5226}"/>
          </ac:spMkLst>
        </pc:spChg>
        <pc:spChg chg="add del">
          <ac:chgData name="Bromell, Brittany LaDawn" userId="edccc478-35fc-4fb0-b662-33fdb31fa48f" providerId="ADAL" clId="{C394440E-10AC-49C4-9F50-C5C36C49CD60}" dt="2024-10-23T17:09:52.113" v="84" actId="26606"/>
          <ac:spMkLst>
            <pc:docMk/>
            <pc:sldMk cId="911980617" sldId="277"/>
            <ac:spMk id="8" creationId="{B50AB553-2A96-4A92-96F2-93548E096954}"/>
          </ac:spMkLst>
        </pc:spChg>
        <pc:spChg chg="add del">
          <ac:chgData name="Bromell, Brittany LaDawn" userId="edccc478-35fc-4fb0-b662-33fdb31fa48f" providerId="ADAL" clId="{C394440E-10AC-49C4-9F50-C5C36C49CD60}" dt="2024-10-23T17:09:14.572" v="81" actId="26606"/>
          <ac:spMkLst>
            <pc:docMk/>
            <pc:sldMk cId="911980617" sldId="277"/>
            <ac:spMk id="9" creationId="{56E9B3E6-E277-4D68-BA48-9CB43FFBD6E2}"/>
          </ac:spMkLst>
        </pc:spChg>
        <pc:spChg chg="add del">
          <ac:chgData name="Bromell, Brittany LaDawn" userId="edccc478-35fc-4fb0-b662-33fdb31fa48f" providerId="ADAL" clId="{C394440E-10AC-49C4-9F50-C5C36C49CD60}" dt="2024-10-23T17:09:04.218" v="74" actId="26606"/>
          <ac:spMkLst>
            <pc:docMk/>
            <pc:sldMk cId="911980617" sldId="277"/>
            <ac:spMk id="10" creationId="{955A2079-FA98-4876-80F0-72364A7D2EA4}"/>
          </ac:spMkLst>
        </pc:spChg>
        <pc:spChg chg="add del">
          <ac:chgData name="Bromell, Brittany LaDawn" userId="edccc478-35fc-4fb0-b662-33fdb31fa48f" providerId="ADAL" clId="{C394440E-10AC-49C4-9F50-C5C36C49CD60}" dt="2024-10-23T17:09:08.311" v="77" actId="26606"/>
          <ac:spMkLst>
            <pc:docMk/>
            <pc:sldMk cId="911980617" sldId="277"/>
            <ac:spMk id="15" creationId="{42A4FC2C-047E-45A5-965D-8E1E3BF09BC6}"/>
          </ac:spMkLst>
        </pc:spChg>
        <pc:spChg chg="add del">
          <ac:chgData name="Bromell, Brittany LaDawn" userId="edccc478-35fc-4fb0-b662-33fdb31fa48f" providerId="ADAL" clId="{C394440E-10AC-49C4-9F50-C5C36C49CD60}" dt="2024-10-23T17:09:14.572" v="81" actId="26606"/>
          <ac:spMkLst>
            <pc:docMk/>
            <pc:sldMk cId="911980617" sldId="277"/>
            <ac:spMk id="16" creationId="{D5B0017B-2ECA-49AF-B397-DC140825DF8D}"/>
          </ac:spMkLst>
        </pc:spChg>
        <pc:spChg chg="add del">
          <ac:chgData name="Bromell, Brittany LaDawn" userId="edccc478-35fc-4fb0-b662-33fdb31fa48f" providerId="ADAL" clId="{C394440E-10AC-49C4-9F50-C5C36C49CD60}" dt="2024-10-23T17:09:12.485" v="79" actId="26606"/>
          <ac:spMkLst>
            <pc:docMk/>
            <pc:sldMk cId="911980617" sldId="277"/>
            <ac:spMk id="20" creationId="{257363FD-7E77-4145-9483-331A807ADF0E}"/>
          </ac:spMkLst>
        </pc:spChg>
        <pc:spChg chg="add del">
          <ac:chgData name="Bromell, Brittany LaDawn" userId="edccc478-35fc-4fb0-b662-33fdb31fa48f" providerId="ADAL" clId="{C394440E-10AC-49C4-9F50-C5C36C49CD60}" dt="2024-10-23T17:09:57.102" v="86" actId="26606"/>
          <ac:spMkLst>
            <pc:docMk/>
            <pc:sldMk cId="911980617" sldId="277"/>
            <ac:spMk id="22" creationId="{17BDD930-0E65-490A-9CE5-554C357C4428}"/>
          </ac:spMkLst>
        </pc:spChg>
        <pc:spChg chg="add del">
          <ac:chgData name="Bromell, Brittany LaDawn" userId="edccc478-35fc-4fb0-b662-33fdb31fa48f" providerId="ADAL" clId="{C394440E-10AC-49C4-9F50-C5C36C49CD60}" dt="2024-10-23T17:08:49.406" v="71" actId="26606"/>
          <ac:spMkLst>
            <pc:docMk/>
            <pc:sldMk cId="911980617" sldId="277"/>
            <ac:spMk id="23" creationId="{6C4028FD-8BAA-4A19-BFDE-594D991B7552}"/>
          </ac:spMkLst>
        </pc:spChg>
        <pc:spChg chg="add del">
          <ac:chgData name="Bromell, Brittany LaDawn" userId="edccc478-35fc-4fb0-b662-33fdb31fa48f" providerId="ADAL" clId="{C394440E-10AC-49C4-9F50-C5C36C49CD60}" dt="2024-10-23T17:09:57.102" v="86" actId="26606"/>
          <ac:spMkLst>
            <pc:docMk/>
            <pc:sldMk cId="911980617" sldId="277"/>
            <ac:spMk id="24" creationId="{3A912C67-99A1-4956-8F68-1846C21771E8}"/>
          </ac:spMkLst>
        </pc:spChg>
        <pc:spChg chg="add del">
          <ac:chgData name="Bromell, Brittany LaDawn" userId="edccc478-35fc-4fb0-b662-33fdb31fa48f" providerId="ADAL" clId="{C394440E-10AC-49C4-9F50-C5C36C49CD60}" dt="2024-10-23T17:10:02.906" v="87" actId="26606"/>
          <ac:spMkLst>
            <pc:docMk/>
            <pc:sldMk cId="911980617" sldId="277"/>
            <ac:spMk id="41" creationId="{955A2079-FA98-4876-80F0-72364A7D2EA4}"/>
          </ac:spMkLst>
        </pc:spChg>
        <pc:spChg chg="add del">
          <ac:chgData name="Bromell, Brittany LaDawn" userId="edccc478-35fc-4fb0-b662-33fdb31fa48f" providerId="ADAL" clId="{C394440E-10AC-49C4-9F50-C5C36C49CD60}" dt="2024-10-23T17:13:00.833" v="135"/>
          <ac:spMkLst>
            <pc:docMk/>
            <pc:sldMk cId="911980617" sldId="277"/>
            <ac:spMk id="46" creationId="{6C4028FD-8BAA-4A19-BFDE-594D991B7552}"/>
          </ac:spMkLst>
        </pc:spChg>
        <pc:grpChg chg="add del">
          <ac:chgData name="Bromell, Brittany LaDawn" userId="edccc478-35fc-4fb0-b662-33fdb31fa48f" providerId="ADAL" clId="{C394440E-10AC-49C4-9F50-C5C36C49CD60}" dt="2024-10-23T17:09:14.572" v="81" actId="26606"/>
          <ac:grpSpMkLst>
            <pc:docMk/>
            <pc:sldMk cId="911980617" sldId="277"/>
            <ac:grpSpMk id="11" creationId="{AE1C45F0-260A-458C-96ED-C1F6D2151219}"/>
          </ac:grpSpMkLst>
        </pc:grpChg>
        <pc:grpChg chg="add del">
          <ac:chgData name="Bromell, Brittany LaDawn" userId="edccc478-35fc-4fb0-b662-33fdb31fa48f" providerId="ADAL" clId="{C394440E-10AC-49C4-9F50-C5C36C49CD60}" dt="2024-10-23T17:09:57.102" v="86" actId="26606"/>
          <ac:grpSpMkLst>
            <pc:docMk/>
            <pc:sldMk cId="911980617" sldId="277"/>
            <ac:grpSpMk id="26" creationId="{569E5994-073E-4708-B3E6-43BFED0CEB4C}"/>
          </ac:grpSpMkLst>
        </pc:grpChg>
        <pc:grpChg chg="add del">
          <ac:chgData name="Bromell, Brittany LaDawn" userId="edccc478-35fc-4fb0-b662-33fdb31fa48f" providerId="ADAL" clId="{C394440E-10AC-49C4-9F50-C5C36C49CD60}" dt="2024-10-23T17:09:57.102" v="86" actId="26606"/>
          <ac:grpSpMkLst>
            <pc:docMk/>
            <pc:sldMk cId="911980617" sldId="277"/>
            <ac:grpSpMk id="32" creationId="{DD81D498-EAA8-40F3-8230-AE4DEDA3830D}"/>
          </ac:grpSpMkLst>
        </pc:grpChg>
        <pc:graphicFrameChg chg="add del">
          <ac:chgData name="Bromell, Brittany LaDawn" userId="edccc478-35fc-4fb0-b662-33fdb31fa48f" providerId="ADAL" clId="{C394440E-10AC-49C4-9F50-C5C36C49CD60}" dt="2024-10-23T17:08:12.649" v="65" actId="26606"/>
          <ac:graphicFrameMkLst>
            <pc:docMk/>
            <pc:sldMk cId="911980617" sldId="277"/>
            <ac:graphicFrameMk id="5" creationId="{2AB4DE00-8320-0AC9-9CE7-607DFB01D8E5}"/>
          </ac:graphicFrameMkLst>
        </pc:graphicFrameChg>
        <pc:graphicFrameChg chg="add del mod modGraphic">
          <ac:chgData name="Bromell, Brittany LaDawn" userId="edccc478-35fc-4fb0-b662-33fdb31fa48f" providerId="ADAL" clId="{C394440E-10AC-49C4-9F50-C5C36C49CD60}" dt="2024-10-23T17:09:14.572" v="81" actId="26606"/>
          <ac:graphicFrameMkLst>
            <pc:docMk/>
            <pc:sldMk cId="911980617" sldId="277"/>
            <ac:graphicFrameMk id="7" creationId="{0E51F2F3-167E-F3CA-8967-7AF801C5A635}"/>
          </ac:graphicFrameMkLst>
        </pc:graphicFrameChg>
        <pc:graphicFrameChg chg="add mod modGraphic">
          <ac:chgData name="Bromell, Brittany LaDawn" userId="edccc478-35fc-4fb0-b662-33fdb31fa48f" providerId="ADAL" clId="{C394440E-10AC-49C4-9F50-C5C36C49CD60}" dt="2024-10-24T17:55:34.401" v="697" actId="20577"/>
          <ac:graphicFrameMkLst>
            <pc:docMk/>
            <pc:sldMk cId="911980617" sldId="277"/>
            <ac:graphicFrameMk id="17" creationId="{93895E15-4BF8-5F1C-BEB0-656C4F7B90E9}"/>
          </ac:graphicFrameMkLst>
        </pc:graphicFrameChg>
        <pc:picChg chg="add del mod ord">
          <ac:chgData name="Bromell, Brittany LaDawn" userId="edccc478-35fc-4fb0-b662-33fdb31fa48f" providerId="ADAL" clId="{C394440E-10AC-49C4-9F50-C5C36C49CD60}" dt="2024-10-23T17:09:54.866" v="85" actId="478"/>
          <ac:picMkLst>
            <pc:docMk/>
            <pc:sldMk cId="911980617" sldId="277"/>
            <ac:picMk id="6" creationId="{368E243F-9B6D-24F8-006E-6C2DB3047107}"/>
          </ac:picMkLst>
        </pc:picChg>
        <pc:cxnChg chg="add del">
          <ac:chgData name="Bromell, Brittany LaDawn" userId="edccc478-35fc-4fb0-b662-33fdb31fa48f" providerId="ADAL" clId="{C394440E-10AC-49C4-9F50-C5C36C49CD60}" dt="2024-10-23T17:09:14.572" v="81" actId="26606"/>
          <ac:cxnSpMkLst>
            <pc:docMk/>
            <pc:sldMk cId="911980617" sldId="277"/>
            <ac:cxnSpMk id="18" creationId="{6CF1BAF6-AD41-4082-B212-8A1F9A2E8779}"/>
          </ac:cxnSpMkLst>
        </pc:cxnChg>
      </pc:sldChg>
      <pc:sldChg chg="del">
        <pc:chgData name="Bromell, Brittany LaDawn" userId="edccc478-35fc-4fb0-b662-33fdb31fa48f" providerId="ADAL" clId="{C394440E-10AC-49C4-9F50-C5C36C49CD60}" dt="2024-10-23T17:11:14.478" v="107" actId="47"/>
        <pc:sldMkLst>
          <pc:docMk/>
          <pc:sldMk cId="534322326" sldId="278"/>
        </pc:sldMkLst>
      </pc:sldChg>
      <pc:sldChg chg="modSp mod modAnim">
        <pc:chgData name="Bromell, Brittany LaDawn" userId="edccc478-35fc-4fb0-b662-33fdb31fa48f" providerId="ADAL" clId="{C394440E-10AC-49C4-9F50-C5C36C49CD60}" dt="2024-10-28T17:27:17.629" v="1218"/>
        <pc:sldMkLst>
          <pc:docMk/>
          <pc:sldMk cId="978223044" sldId="279"/>
        </pc:sldMkLst>
        <pc:spChg chg="mod">
          <ac:chgData name="Bromell, Brittany LaDawn" userId="edccc478-35fc-4fb0-b662-33fdb31fa48f" providerId="ADAL" clId="{C394440E-10AC-49C4-9F50-C5C36C49CD60}" dt="2024-10-23T17:13:15.791" v="144"/>
          <ac:spMkLst>
            <pc:docMk/>
            <pc:sldMk cId="978223044" sldId="279"/>
            <ac:spMk id="2" creationId="{3107FC1D-DFCC-8F70-F841-1011925BECF8}"/>
          </ac:spMkLst>
        </pc:spChg>
        <pc:spChg chg="mod">
          <ac:chgData name="Bromell, Brittany LaDawn" userId="edccc478-35fc-4fb0-b662-33fdb31fa48f" providerId="ADAL" clId="{C394440E-10AC-49C4-9F50-C5C36C49CD60}" dt="2024-10-28T17:27:04.622" v="1217"/>
          <ac:spMkLst>
            <pc:docMk/>
            <pc:sldMk cId="978223044" sldId="279"/>
            <ac:spMk id="3" creationId="{134830ED-897A-EA93-A838-440991836161}"/>
          </ac:spMkLst>
        </pc:spChg>
      </pc:sldChg>
      <pc:sldChg chg="addSp delSp modSp mod">
        <pc:chgData name="Bromell, Brittany LaDawn" userId="edccc478-35fc-4fb0-b662-33fdb31fa48f" providerId="ADAL" clId="{C394440E-10AC-49C4-9F50-C5C36C49CD60}" dt="2024-10-28T17:27:47.867" v="1221" actId="20577"/>
        <pc:sldMkLst>
          <pc:docMk/>
          <pc:sldMk cId="2461252473" sldId="280"/>
        </pc:sldMkLst>
        <pc:spChg chg="mod">
          <ac:chgData name="Bromell, Brittany LaDawn" userId="edccc478-35fc-4fb0-b662-33fdb31fa48f" providerId="ADAL" clId="{C394440E-10AC-49C4-9F50-C5C36C49CD60}" dt="2024-10-24T18:10:59.676" v="878" actId="2711"/>
          <ac:spMkLst>
            <pc:docMk/>
            <pc:sldMk cId="2461252473" sldId="280"/>
            <ac:spMk id="2" creationId="{D6060249-C781-1693-1F72-08AEACB4BFB1}"/>
          </ac:spMkLst>
        </pc:spChg>
        <pc:spChg chg="del">
          <ac:chgData name="Bromell, Brittany LaDawn" userId="edccc478-35fc-4fb0-b662-33fdb31fa48f" providerId="ADAL" clId="{C394440E-10AC-49C4-9F50-C5C36C49CD60}" dt="2024-10-23T17:17:04.176" v="167" actId="3680"/>
          <ac:spMkLst>
            <pc:docMk/>
            <pc:sldMk cId="2461252473" sldId="280"/>
            <ac:spMk id="3" creationId="{085C4CCD-43D3-B0F3-EB61-B4EDE58B8A16}"/>
          </ac:spMkLst>
        </pc:spChg>
        <pc:graphicFrameChg chg="add mod ord modGraphic">
          <ac:chgData name="Bromell, Brittany LaDawn" userId="edccc478-35fc-4fb0-b662-33fdb31fa48f" providerId="ADAL" clId="{C394440E-10AC-49C4-9F50-C5C36C49CD60}" dt="2024-10-28T17:27:47.867" v="1221" actId="20577"/>
          <ac:graphicFrameMkLst>
            <pc:docMk/>
            <pc:sldMk cId="2461252473" sldId="280"/>
            <ac:graphicFrameMk id="4" creationId="{013126F2-E301-50EB-7138-EB181896952E}"/>
          </ac:graphicFrameMkLst>
        </pc:graphicFrameChg>
        <pc:picChg chg="add mod">
          <ac:chgData name="Bromell, Brittany LaDawn" userId="edccc478-35fc-4fb0-b662-33fdb31fa48f" providerId="ADAL" clId="{C394440E-10AC-49C4-9F50-C5C36C49CD60}" dt="2024-10-23T17:23:11.909" v="509" actId="207"/>
          <ac:picMkLst>
            <pc:docMk/>
            <pc:sldMk cId="2461252473" sldId="280"/>
            <ac:picMk id="6" creationId="{D46E2996-7D89-9E17-B710-A7628E60E892}"/>
          </ac:picMkLst>
        </pc:picChg>
        <pc:picChg chg="add mod">
          <ac:chgData name="Bromell, Brittany LaDawn" userId="edccc478-35fc-4fb0-b662-33fdb31fa48f" providerId="ADAL" clId="{C394440E-10AC-49C4-9F50-C5C36C49CD60}" dt="2024-10-23T17:23:18.356" v="510" actId="207"/>
          <ac:picMkLst>
            <pc:docMk/>
            <pc:sldMk cId="2461252473" sldId="280"/>
            <ac:picMk id="8" creationId="{73FD898C-09F0-9053-EA01-08974D32390B}"/>
          </ac:picMkLst>
        </pc:picChg>
        <pc:picChg chg="add mod">
          <ac:chgData name="Bromell, Brittany LaDawn" userId="edccc478-35fc-4fb0-b662-33fdb31fa48f" providerId="ADAL" clId="{C394440E-10AC-49C4-9F50-C5C36C49CD60}" dt="2024-10-23T17:23:30.467" v="511" actId="207"/>
          <ac:picMkLst>
            <pc:docMk/>
            <pc:sldMk cId="2461252473" sldId="280"/>
            <ac:picMk id="10" creationId="{EA386EA2-E077-B9CF-D847-8A29FBA8B97D}"/>
          </ac:picMkLst>
        </pc:picChg>
        <pc:picChg chg="add mod">
          <ac:chgData name="Bromell, Brittany LaDawn" userId="edccc478-35fc-4fb0-b662-33fdb31fa48f" providerId="ADAL" clId="{C394440E-10AC-49C4-9F50-C5C36C49CD60}" dt="2024-10-23T17:23:11.909" v="509" actId="207"/>
          <ac:picMkLst>
            <pc:docMk/>
            <pc:sldMk cId="2461252473" sldId="280"/>
            <ac:picMk id="11" creationId="{0FFF4D65-990F-A896-A25C-2F3B3032EB36}"/>
          </ac:picMkLst>
        </pc:picChg>
        <pc:picChg chg="add mod">
          <ac:chgData name="Bromell, Brittany LaDawn" userId="edccc478-35fc-4fb0-b662-33fdb31fa48f" providerId="ADAL" clId="{C394440E-10AC-49C4-9F50-C5C36C49CD60}" dt="2024-10-23T17:23:11.909" v="509" actId="207"/>
          <ac:picMkLst>
            <pc:docMk/>
            <pc:sldMk cId="2461252473" sldId="280"/>
            <ac:picMk id="12" creationId="{FD77D63D-0B50-E7AD-5521-31571B42CE73}"/>
          </ac:picMkLst>
        </pc:picChg>
        <pc:picChg chg="add mod">
          <ac:chgData name="Bromell, Brittany LaDawn" userId="edccc478-35fc-4fb0-b662-33fdb31fa48f" providerId="ADAL" clId="{C394440E-10AC-49C4-9F50-C5C36C49CD60}" dt="2024-10-23T17:23:11.909" v="509" actId="207"/>
          <ac:picMkLst>
            <pc:docMk/>
            <pc:sldMk cId="2461252473" sldId="280"/>
            <ac:picMk id="13" creationId="{0F3771B8-450E-35D0-E1A0-BB9074BA48CA}"/>
          </ac:picMkLst>
        </pc:picChg>
        <pc:picChg chg="add mod">
          <ac:chgData name="Bromell, Brittany LaDawn" userId="edccc478-35fc-4fb0-b662-33fdb31fa48f" providerId="ADAL" clId="{C394440E-10AC-49C4-9F50-C5C36C49CD60}" dt="2024-10-23T17:23:11.909" v="509" actId="207"/>
          <ac:picMkLst>
            <pc:docMk/>
            <pc:sldMk cId="2461252473" sldId="280"/>
            <ac:picMk id="14" creationId="{DD8512ED-580A-DDAD-D440-819DCEA771E6}"/>
          </ac:picMkLst>
        </pc:picChg>
        <pc:picChg chg="add mod">
          <ac:chgData name="Bromell, Brittany LaDawn" userId="edccc478-35fc-4fb0-b662-33fdb31fa48f" providerId="ADAL" clId="{C394440E-10AC-49C4-9F50-C5C36C49CD60}" dt="2024-10-23T17:23:11.909" v="509" actId="207"/>
          <ac:picMkLst>
            <pc:docMk/>
            <pc:sldMk cId="2461252473" sldId="280"/>
            <ac:picMk id="15" creationId="{82609723-9E70-0229-C6B4-4BBE1B0E190F}"/>
          </ac:picMkLst>
        </pc:picChg>
        <pc:picChg chg="add mod">
          <ac:chgData name="Bromell, Brittany LaDawn" userId="edccc478-35fc-4fb0-b662-33fdb31fa48f" providerId="ADAL" clId="{C394440E-10AC-49C4-9F50-C5C36C49CD60}" dt="2024-10-23T17:23:11.909" v="509" actId="207"/>
          <ac:picMkLst>
            <pc:docMk/>
            <pc:sldMk cId="2461252473" sldId="280"/>
            <ac:picMk id="16" creationId="{09DD9952-0FDF-47D9-AD82-470223C762FE}"/>
          </ac:picMkLst>
        </pc:picChg>
        <pc:picChg chg="add mod">
          <ac:chgData name="Bromell, Brittany LaDawn" userId="edccc478-35fc-4fb0-b662-33fdb31fa48f" providerId="ADAL" clId="{C394440E-10AC-49C4-9F50-C5C36C49CD60}" dt="2024-10-23T17:23:11.909" v="509" actId="207"/>
          <ac:picMkLst>
            <pc:docMk/>
            <pc:sldMk cId="2461252473" sldId="280"/>
            <ac:picMk id="17" creationId="{CE811DBB-AB2C-0400-15A0-2CE27D318873}"/>
          </ac:picMkLst>
        </pc:picChg>
      </pc:sldChg>
      <pc:sldChg chg="del">
        <pc:chgData name="Bromell, Brittany LaDawn" userId="edccc478-35fc-4fb0-b662-33fdb31fa48f" providerId="ADAL" clId="{C394440E-10AC-49C4-9F50-C5C36C49CD60}" dt="2024-10-23T17:23:35.374" v="512" actId="47"/>
        <pc:sldMkLst>
          <pc:docMk/>
          <pc:sldMk cId="4049295322" sldId="281"/>
        </pc:sldMkLst>
      </pc:sldChg>
      <pc:sldChg chg="modSp mod modAnim">
        <pc:chgData name="Bromell, Brittany LaDawn" userId="edccc478-35fc-4fb0-b662-33fdb31fa48f" providerId="ADAL" clId="{C394440E-10AC-49C4-9F50-C5C36C49CD60}" dt="2024-10-24T18:17:04.509" v="975" actId="20577"/>
        <pc:sldMkLst>
          <pc:docMk/>
          <pc:sldMk cId="3740385277" sldId="282"/>
        </pc:sldMkLst>
        <pc:spChg chg="mod">
          <ac:chgData name="Bromell, Brittany LaDawn" userId="edccc478-35fc-4fb0-b662-33fdb31fa48f" providerId="ADAL" clId="{C394440E-10AC-49C4-9F50-C5C36C49CD60}" dt="2024-10-23T17:28:38.079" v="585"/>
          <ac:spMkLst>
            <pc:docMk/>
            <pc:sldMk cId="3740385277" sldId="282"/>
            <ac:spMk id="2" creationId="{A12F323D-3FBA-4C59-15BD-A70D0A26B472}"/>
          </ac:spMkLst>
        </pc:spChg>
        <pc:spChg chg="mod">
          <ac:chgData name="Bromell, Brittany LaDawn" userId="edccc478-35fc-4fb0-b662-33fdb31fa48f" providerId="ADAL" clId="{C394440E-10AC-49C4-9F50-C5C36C49CD60}" dt="2024-10-24T18:17:04.509" v="975" actId="20577"/>
          <ac:spMkLst>
            <pc:docMk/>
            <pc:sldMk cId="3740385277" sldId="282"/>
            <ac:spMk id="3" creationId="{90820097-CDBE-9BEC-8A7D-586104AB3C4B}"/>
          </ac:spMkLst>
        </pc:spChg>
      </pc:sldChg>
      <pc:sldChg chg="del">
        <pc:chgData name="Bromell, Brittany LaDawn" userId="edccc478-35fc-4fb0-b662-33fdb31fa48f" providerId="ADAL" clId="{C394440E-10AC-49C4-9F50-C5C36C49CD60}" dt="2024-10-23T17:26:19.945" v="549" actId="47"/>
        <pc:sldMkLst>
          <pc:docMk/>
          <pc:sldMk cId="1436196080" sldId="284"/>
        </pc:sldMkLst>
      </pc:sldChg>
      <pc:sldChg chg="addSp modSp mod setBg modAnim">
        <pc:chgData name="Bromell, Brittany LaDawn" userId="edccc478-35fc-4fb0-b662-33fdb31fa48f" providerId="ADAL" clId="{C394440E-10AC-49C4-9F50-C5C36C49CD60}" dt="2024-10-24T18:20:05.773" v="1052"/>
        <pc:sldMkLst>
          <pc:docMk/>
          <pc:sldMk cId="3336806508" sldId="285"/>
        </pc:sldMkLst>
        <pc:spChg chg="mod">
          <ac:chgData name="Bromell, Brittany LaDawn" userId="edccc478-35fc-4fb0-b662-33fdb31fa48f" providerId="ADAL" clId="{C394440E-10AC-49C4-9F50-C5C36C49CD60}" dt="2024-10-23T17:30:24.869" v="606" actId="26606"/>
          <ac:spMkLst>
            <pc:docMk/>
            <pc:sldMk cId="3336806508" sldId="285"/>
            <ac:spMk id="2" creationId="{DD13B5E1-FE34-7A94-C151-E8E9AA5FAA09}"/>
          </ac:spMkLst>
        </pc:spChg>
        <pc:spChg chg="mod">
          <ac:chgData name="Bromell, Brittany LaDawn" userId="edccc478-35fc-4fb0-b662-33fdb31fa48f" providerId="ADAL" clId="{C394440E-10AC-49C4-9F50-C5C36C49CD60}" dt="2024-10-24T18:19:49.271" v="1049" actId="404"/>
          <ac:spMkLst>
            <pc:docMk/>
            <pc:sldMk cId="3336806508" sldId="285"/>
            <ac:spMk id="3" creationId="{18C1087D-5BD7-ECEA-DE5E-403F5490B93D}"/>
          </ac:spMkLst>
        </pc:spChg>
        <pc:spChg chg="add">
          <ac:chgData name="Bromell, Brittany LaDawn" userId="edccc478-35fc-4fb0-b662-33fdb31fa48f" providerId="ADAL" clId="{C394440E-10AC-49C4-9F50-C5C36C49CD60}" dt="2024-10-23T17:30:24.869" v="606" actId="26606"/>
          <ac:spMkLst>
            <pc:docMk/>
            <pc:sldMk cId="3336806508" sldId="285"/>
            <ac:spMk id="8" creationId="{B373F125-DEF3-41D6-9918-AB21A2ACC37A}"/>
          </ac:spMkLst>
        </pc:spChg>
        <pc:spChg chg="add">
          <ac:chgData name="Bromell, Brittany LaDawn" userId="edccc478-35fc-4fb0-b662-33fdb31fa48f" providerId="ADAL" clId="{C394440E-10AC-49C4-9F50-C5C36C49CD60}" dt="2024-10-23T17:30:24.869" v="606" actId="26606"/>
          <ac:spMkLst>
            <pc:docMk/>
            <pc:sldMk cId="3336806508" sldId="285"/>
            <ac:spMk id="10" creationId="{71E9F226-EB6E-48C9-ADDA-636DE4BF4EBE}"/>
          </ac:spMkLst>
        </pc:spChg>
      </pc:sldChg>
      <pc:sldChg chg="addSp delSp modSp del mod addAnim delAnim delDesignElem">
        <pc:chgData name="Bromell, Brittany LaDawn" userId="edccc478-35fc-4fb0-b662-33fdb31fa48f" providerId="ADAL" clId="{C394440E-10AC-49C4-9F50-C5C36C49CD60}" dt="2024-10-23T17:30:46.759" v="607" actId="47"/>
        <pc:sldMkLst>
          <pc:docMk/>
          <pc:sldMk cId="2461382325" sldId="286"/>
        </pc:sldMkLst>
        <pc:spChg chg="mod">
          <ac:chgData name="Bromell, Brittany LaDawn" userId="edccc478-35fc-4fb0-b662-33fdb31fa48f" providerId="ADAL" clId="{C394440E-10AC-49C4-9F50-C5C36C49CD60}" dt="2024-10-23T17:27:31.120" v="571" actId="20577"/>
          <ac:spMkLst>
            <pc:docMk/>
            <pc:sldMk cId="2461382325" sldId="286"/>
            <ac:spMk id="2" creationId="{AC6FF4C3-1E27-CD9F-F550-436C299D0406}"/>
          </ac:spMkLst>
        </pc:spChg>
        <pc:spChg chg="add del">
          <ac:chgData name="Bromell, Brittany LaDawn" userId="edccc478-35fc-4fb0-b662-33fdb31fa48f" providerId="ADAL" clId="{C394440E-10AC-49C4-9F50-C5C36C49CD60}" dt="2024-10-23T17:28:28.639" v="583" actId="26606"/>
          <ac:spMkLst>
            <pc:docMk/>
            <pc:sldMk cId="2461382325" sldId="286"/>
            <ac:spMk id="4" creationId="{E9AA9F65-94B8-41A5-A7FF-23D2CFB116BB}"/>
          </ac:spMkLst>
        </pc:spChg>
        <pc:spChg chg="add del">
          <ac:chgData name="Bromell, Brittany LaDawn" userId="edccc478-35fc-4fb0-b662-33fdb31fa48f" providerId="ADAL" clId="{C394440E-10AC-49C4-9F50-C5C36C49CD60}" dt="2024-10-23T17:28:28.639" v="583" actId="26606"/>
          <ac:spMkLst>
            <pc:docMk/>
            <pc:sldMk cId="2461382325" sldId="286"/>
            <ac:spMk id="5" creationId="{7E8B0F8E-3F6C-4541-B9C1-774D80A08834}"/>
          </ac:spMkLst>
        </pc:spChg>
        <pc:spChg chg="add del">
          <ac:chgData name="Bromell, Brittany LaDawn" userId="edccc478-35fc-4fb0-b662-33fdb31fa48f" providerId="ADAL" clId="{C394440E-10AC-49C4-9F50-C5C36C49CD60}" dt="2024-10-23T17:28:28.639" v="583" actId="26606"/>
          <ac:spMkLst>
            <pc:docMk/>
            <pc:sldMk cId="2461382325" sldId="286"/>
            <ac:spMk id="6" creationId="{7A45F5BC-32D1-41CD-B270-C46F18CA1ACC}"/>
          </ac:spMkLst>
        </pc:spChg>
        <pc:spChg chg="add del">
          <ac:chgData name="Bromell, Brittany LaDawn" userId="edccc478-35fc-4fb0-b662-33fdb31fa48f" providerId="ADAL" clId="{C394440E-10AC-49C4-9F50-C5C36C49CD60}" dt="2024-10-23T17:28:38.079" v="585"/>
          <ac:spMkLst>
            <pc:docMk/>
            <pc:sldMk cId="2461382325" sldId="286"/>
            <ac:spMk id="7" creationId="{7CC522EA-BAAE-889A-BCDC-2D057E607B53}"/>
          </ac:spMkLst>
        </pc:spChg>
        <pc:spChg chg="add del">
          <ac:chgData name="Bromell, Brittany LaDawn" userId="edccc478-35fc-4fb0-b662-33fdb31fa48f" providerId="ADAL" clId="{C394440E-10AC-49C4-9F50-C5C36C49CD60}" dt="2024-10-23T17:28:28.639" v="583" actId="26606"/>
          <ac:spMkLst>
            <pc:docMk/>
            <pc:sldMk cId="2461382325" sldId="286"/>
            <ac:spMk id="8" creationId="{CE57EE13-72B0-4FFA-ACE1-EBDE89340E47}"/>
          </ac:spMkLst>
        </pc:spChg>
        <pc:spChg chg="add del">
          <ac:chgData name="Bromell, Brittany LaDawn" userId="edccc478-35fc-4fb0-b662-33fdb31fa48f" providerId="ADAL" clId="{C394440E-10AC-49C4-9F50-C5C36C49CD60}" dt="2024-10-23T17:28:38.079" v="585"/>
          <ac:spMkLst>
            <pc:docMk/>
            <pc:sldMk cId="2461382325" sldId="286"/>
            <ac:spMk id="9" creationId="{754A9DE7-2701-C506-8BF8-715FF0E7C06E}"/>
          </ac:spMkLst>
        </pc:spChg>
        <pc:spChg chg="add del">
          <ac:chgData name="Bromell, Brittany LaDawn" userId="edccc478-35fc-4fb0-b662-33fdb31fa48f" providerId="ADAL" clId="{C394440E-10AC-49C4-9F50-C5C36C49CD60}" dt="2024-10-23T17:28:28.639" v="583" actId="26606"/>
          <ac:spMkLst>
            <pc:docMk/>
            <pc:sldMk cId="2461382325" sldId="286"/>
            <ac:spMk id="10" creationId="{DA182162-B517-4B41-B039-339F87FAE1D0}"/>
          </ac:spMkLst>
        </pc:spChg>
        <pc:spChg chg="add del">
          <ac:chgData name="Bromell, Brittany LaDawn" userId="edccc478-35fc-4fb0-b662-33fdb31fa48f" providerId="ADAL" clId="{C394440E-10AC-49C4-9F50-C5C36C49CD60}" dt="2024-10-23T17:28:38.079" v="585"/>
          <ac:spMkLst>
            <pc:docMk/>
            <pc:sldMk cId="2461382325" sldId="286"/>
            <ac:spMk id="11" creationId="{A7BE8B79-C90F-EF0F-B746-0EE50FC299A0}"/>
          </ac:spMkLst>
        </pc:spChg>
        <pc:spChg chg="add del">
          <ac:chgData name="Bromell, Brittany LaDawn" userId="edccc478-35fc-4fb0-b662-33fdb31fa48f" providerId="ADAL" clId="{C394440E-10AC-49C4-9F50-C5C36C49CD60}" dt="2024-10-23T17:28:28.639" v="583" actId="26606"/>
          <ac:spMkLst>
            <pc:docMk/>
            <pc:sldMk cId="2461382325" sldId="286"/>
            <ac:spMk id="12" creationId="{49B5AD54-1E68-4239-A6AF-FE0F49BB8367}"/>
          </ac:spMkLst>
        </pc:spChg>
        <pc:spChg chg="add del">
          <ac:chgData name="Bromell, Brittany LaDawn" userId="edccc478-35fc-4fb0-b662-33fdb31fa48f" providerId="ADAL" clId="{C394440E-10AC-49C4-9F50-C5C36C49CD60}" dt="2024-10-23T17:28:38.079" v="585"/>
          <ac:spMkLst>
            <pc:docMk/>
            <pc:sldMk cId="2461382325" sldId="286"/>
            <ac:spMk id="13" creationId="{E8867125-BA7A-6BBA-E54C-1C0823773C4B}"/>
          </ac:spMkLst>
        </pc:spChg>
        <pc:spChg chg="add del">
          <ac:chgData name="Bromell, Brittany LaDawn" userId="edccc478-35fc-4fb0-b662-33fdb31fa48f" providerId="ADAL" clId="{C394440E-10AC-49C4-9F50-C5C36C49CD60}" dt="2024-10-23T17:28:38.079" v="585"/>
          <ac:spMkLst>
            <pc:docMk/>
            <pc:sldMk cId="2461382325" sldId="286"/>
            <ac:spMk id="15" creationId="{44E6DAAC-8A38-CC60-00DF-B7A3B1590E77}"/>
          </ac:spMkLst>
        </pc:spChg>
        <pc:spChg chg="add del">
          <ac:chgData name="Bromell, Brittany LaDawn" userId="edccc478-35fc-4fb0-b662-33fdb31fa48f" providerId="ADAL" clId="{C394440E-10AC-49C4-9F50-C5C36C49CD60}" dt="2024-10-23T17:28:38.079" v="585"/>
          <ac:spMkLst>
            <pc:docMk/>
            <pc:sldMk cId="2461382325" sldId="286"/>
            <ac:spMk id="17" creationId="{F77F2935-8665-BD67-4C45-44DACC2BEA2B}"/>
          </ac:spMkLst>
        </pc:spChg>
      </pc:sldChg>
      <pc:sldChg chg="delSp modSp mod delAnim">
        <pc:chgData name="Bromell, Brittany LaDawn" userId="edccc478-35fc-4fb0-b662-33fdb31fa48f" providerId="ADAL" clId="{C394440E-10AC-49C4-9F50-C5C36C49CD60}" dt="2024-10-24T17:59:38.032" v="759" actId="20577"/>
        <pc:sldMkLst>
          <pc:docMk/>
          <pc:sldMk cId="3759026975" sldId="286"/>
        </pc:sldMkLst>
        <pc:spChg chg="del">
          <ac:chgData name="Bromell, Brittany LaDawn" userId="edccc478-35fc-4fb0-b662-33fdb31fa48f" providerId="ADAL" clId="{C394440E-10AC-49C4-9F50-C5C36C49CD60}" dt="2024-10-24T17:59:13.812" v="749" actId="478"/>
          <ac:spMkLst>
            <pc:docMk/>
            <pc:sldMk cId="3759026975" sldId="286"/>
            <ac:spMk id="4" creationId="{90A62980-45A9-4318-1B05-D3DC78918A92}"/>
          </ac:spMkLst>
        </pc:spChg>
        <pc:graphicFrameChg chg="mod">
          <ac:chgData name="Bromell, Brittany LaDawn" userId="edccc478-35fc-4fb0-b662-33fdb31fa48f" providerId="ADAL" clId="{C394440E-10AC-49C4-9F50-C5C36C49CD60}" dt="2024-10-24T17:59:38.032" v="759" actId="20577"/>
          <ac:graphicFrameMkLst>
            <pc:docMk/>
            <pc:sldMk cId="3759026975" sldId="286"/>
            <ac:graphicFrameMk id="7" creationId="{5130F69A-D1BA-241B-F408-FD516F3AB908}"/>
          </ac:graphicFrameMkLst>
        </pc:graphicFrameChg>
      </pc:sldChg>
      <pc:sldChg chg="delSp modSp mod delAnim">
        <pc:chgData name="Bromell, Brittany LaDawn" userId="edccc478-35fc-4fb0-b662-33fdb31fa48f" providerId="ADAL" clId="{C394440E-10AC-49C4-9F50-C5C36C49CD60}" dt="2024-10-24T17:59:59.166" v="766" actId="20577"/>
        <pc:sldMkLst>
          <pc:docMk/>
          <pc:sldMk cId="1389764811" sldId="287"/>
        </pc:sldMkLst>
        <pc:spChg chg="del">
          <ac:chgData name="Bromell, Brittany LaDawn" userId="edccc478-35fc-4fb0-b662-33fdb31fa48f" providerId="ADAL" clId="{C394440E-10AC-49C4-9F50-C5C36C49CD60}" dt="2024-10-24T17:59:46.258" v="760" actId="478"/>
          <ac:spMkLst>
            <pc:docMk/>
            <pc:sldMk cId="1389764811" sldId="287"/>
            <ac:spMk id="4" creationId="{0C551D93-FE67-502C-A032-DBDC0ED74D18}"/>
          </ac:spMkLst>
        </pc:spChg>
        <pc:graphicFrameChg chg="mod">
          <ac:chgData name="Bromell, Brittany LaDawn" userId="edccc478-35fc-4fb0-b662-33fdb31fa48f" providerId="ADAL" clId="{C394440E-10AC-49C4-9F50-C5C36C49CD60}" dt="2024-10-24T17:59:59.166" v="766" actId="20577"/>
          <ac:graphicFrameMkLst>
            <pc:docMk/>
            <pc:sldMk cId="1389764811" sldId="287"/>
            <ac:graphicFrameMk id="7" creationId="{86B97924-1EE2-5556-5D4A-C9B6652E3AEA}"/>
          </ac:graphicFrameMkLst>
        </pc:graphicFrameChg>
      </pc:sldChg>
      <pc:sldChg chg="delSp modSp mod">
        <pc:chgData name="Bromell, Brittany LaDawn" userId="edccc478-35fc-4fb0-b662-33fdb31fa48f" providerId="ADAL" clId="{C394440E-10AC-49C4-9F50-C5C36C49CD60}" dt="2024-10-24T18:24:15.669" v="1066" actId="403"/>
        <pc:sldMkLst>
          <pc:docMk/>
          <pc:sldMk cId="2328752683" sldId="288"/>
        </pc:sldMkLst>
        <pc:spChg chg="del">
          <ac:chgData name="Bromell, Brittany LaDawn" userId="edccc478-35fc-4fb0-b662-33fdb31fa48f" providerId="ADAL" clId="{C394440E-10AC-49C4-9F50-C5C36C49CD60}" dt="2024-10-24T18:00:56.487" v="778" actId="478"/>
          <ac:spMkLst>
            <pc:docMk/>
            <pc:sldMk cId="2328752683" sldId="288"/>
            <ac:spMk id="4" creationId="{D65178B5-A976-D73E-CB87-80A0B20B7F84}"/>
          </ac:spMkLst>
        </pc:spChg>
        <pc:graphicFrameChg chg="mod modGraphic">
          <ac:chgData name="Bromell, Brittany LaDawn" userId="edccc478-35fc-4fb0-b662-33fdb31fa48f" providerId="ADAL" clId="{C394440E-10AC-49C4-9F50-C5C36C49CD60}" dt="2024-10-24T18:24:15.669" v="1066" actId="403"/>
          <ac:graphicFrameMkLst>
            <pc:docMk/>
            <pc:sldMk cId="2328752683" sldId="288"/>
            <ac:graphicFrameMk id="17" creationId="{A9E774C6-F426-3D4A-8CB2-E6AA0DE522CE}"/>
          </ac:graphicFrameMkLst>
        </pc:graphicFrameChg>
      </pc:sldChg>
      <pc:sldChg chg="delSp modSp mod">
        <pc:chgData name="Bromell, Brittany LaDawn" userId="edccc478-35fc-4fb0-b662-33fdb31fa48f" providerId="ADAL" clId="{C394440E-10AC-49C4-9F50-C5C36C49CD60}" dt="2024-10-24T18:24:20.237" v="1067" actId="403"/>
        <pc:sldMkLst>
          <pc:docMk/>
          <pc:sldMk cId="1759456760" sldId="289"/>
        </pc:sldMkLst>
        <pc:spChg chg="del">
          <ac:chgData name="Bromell, Brittany LaDawn" userId="edccc478-35fc-4fb0-b662-33fdb31fa48f" providerId="ADAL" clId="{C394440E-10AC-49C4-9F50-C5C36C49CD60}" dt="2024-10-24T18:00:24.238" v="767" actId="478"/>
          <ac:spMkLst>
            <pc:docMk/>
            <pc:sldMk cId="1759456760" sldId="289"/>
            <ac:spMk id="4" creationId="{CE636B6E-015F-063B-7F2B-01CBDF76E17C}"/>
          </ac:spMkLst>
        </pc:spChg>
        <pc:graphicFrameChg chg="mod modGraphic">
          <ac:chgData name="Bromell, Brittany LaDawn" userId="edccc478-35fc-4fb0-b662-33fdb31fa48f" providerId="ADAL" clId="{C394440E-10AC-49C4-9F50-C5C36C49CD60}" dt="2024-10-24T18:24:20.237" v="1067" actId="403"/>
          <ac:graphicFrameMkLst>
            <pc:docMk/>
            <pc:sldMk cId="1759456760" sldId="289"/>
            <ac:graphicFrameMk id="17" creationId="{F395C83D-8945-E56E-B73A-008F15343BA3}"/>
          </ac:graphicFrameMkLst>
        </pc:graphicFrameChg>
      </pc:sldChg>
      <pc:sldChg chg="delSp modSp mod">
        <pc:chgData name="Bromell, Brittany LaDawn" userId="edccc478-35fc-4fb0-b662-33fdb31fa48f" providerId="ADAL" clId="{C394440E-10AC-49C4-9F50-C5C36C49CD60}" dt="2024-10-24T18:25:12.435" v="1070" actId="403"/>
        <pc:sldMkLst>
          <pc:docMk/>
          <pc:sldMk cId="2652102487" sldId="290"/>
        </pc:sldMkLst>
        <pc:spChg chg="del">
          <ac:chgData name="Bromell, Brittany LaDawn" userId="edccc478-35fc-4fb0-b662-33fdb31fa48f" providerId="ADAL" clId="{C394440E-10AC-49C4-9F50-C5C36C49CD60}" dt="2024-10-24T18:01:52.959" v="790" actId="478"/>
          <ac:spMkLst>
            <pc:docMk/>
            <pc:sldMk cId="2652102487" sldId="290"/>
            <ac:spMk id="4" creationId="{F1D84D77-E8D4-0678-1A96-372A7649D4FE}"/>
          </ac:spMkLst>
        </pc:spChg>
        <pc:graphicFrameChg chg="mod modGraphic">
          <ac:chgData name="Bromell, Brittany LaDawn" userId="edccc478-35fc-4fb0-b662-33fdb31fa48f" providerId="ADAL" clId="{C394440E-10AC-49C4-9F50-C5C36C49CD60}" dt="2024-10-24T18:25:12.435" v="1070" actId="403"/>
          <ac:graphicFrameMkLst>
            <pc:docMk/>
            <pc:sldMk cId="2652102487" sldId="290"/>
            <ac:graphicFrameMk id="5" creationId="{2EF01287-5DD8-AAD7-E43A-C05380094575}"/>
          </ac:graphicFrameMkLst>
        </pc:graphicFrameChg>
      </pc:sldChg>
      <pc:sldChg chg="del">
        <pc:chgData name="Bromell, Brittany LaDawn" userId="edccc478-35fc-4fb0-b662-33fdb31fa48f" providerId="ADAL" clId="{C394440E-10AC-49C4-9F50-C5C36C49CD60}" dt="2024-10-24T18:01:36.738" v="785" actId="47"/>
        <pc:sldMkLst>
          <pc:docMk/>
          <pc:sldMk cId="556193360" sldId="291"/>
        </pc:sldMkLst>
      </pc:sldChg>
      <pc:sldChg chg="modSp new mod modAnim">
        <pc:chgData name="Bromell, Brittany LaDawn" userId="edccc478-35fc-4fb0-b662-33fdb31fa48f" providerId="ADAL" clId="{C394440E-10AC-49C4-9F50-C5C36C49CD60}" dt="2024-10-30T13:30:42.213" v="1390"/>
        <pc:sldMkLst>
          <pc:docMk/>
          <pc:sldMk cId="4215559222" sldId="291"/>
        </pc:sldMkLst>
        <pc:spChg chg="mod">
          <ac:chgData name="Bromell, Brittany LaDawn" userId="edccc478-35fc-4fb0-b662-33fdb31fa48f" providerId="ADAL" clId="{C394440E-10AC-49C4-9F50-C5C36C49CD60}" dt="2024-10-30T12:54:25.591" v="1266" actId="20577"/>
          <ac:spMkLst>
            <pc:docMk/>
            <pc:sldMk cId="4215559222" sldId="291"/>
            <ac:spMk id="2" creationId="{CA0F875C-0564-D99C-AFF7-9363C60EE1ED}"/>
          </ac:spMkLst>
        </pc:spChg>
        <pc:spChg chg="mod">
          <ac:chgData name="Bromell, Brittany LaDawn" userId="edccc478-35fc-4fb0-b662-33fdb31fa48f" providerId="ADAL" clId="{C394440E-10AC-49C4-9F50-C5C36C49CD60}" dt="2024-10-30T13:28:44.882" v="1381" actId="5793"/>
          <ac:spMkLst>
            <pc:docMk/>
            <pc:sldMk cId="4215559222" sldId="291"/>
            <ac:spMk id="3" creationId="{E1DE07B3-54A9-3912-A5C7-BEB3000BC8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88BB-BCD8-452B-8158-7D612E357A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D0E1B2-B0DB-4B54-A429-2CEC3E6E2CC8}">
      <dgm:prSet/>
      <dgm:spPr/>
      <dgm:t>
        <a:bodyPr/>
        <a:lstStyle/>
        <a:p>
          <a:r>
            <a:rPr lang="en-US" b="1" dirty="0">
              <a:latin typeface="Aptos" panose="020B0004020202020204" pitchFamily="34" charset="0"/>
            </a:rPr>
            <a:t>D is on probation. </a:t>
          </a:r>
        </a:p>
        <a:p>
          <a:endParaRPr lang="en-US" dirty="0">
            <a:latin typeface="Aptos" panose="020B0004020202020204" pitchFamily="34" charset="0"/>
          </a:endParaRPr>
        </a:p>
        <a:p>
          <a:endParaRPr lang="en-US" dirty="0">
            <a:latin typeface="Aptos" panose="020B0004020202020204" pitchFamily="34" charset="0"/>
          </a:endParaRPr>
        </a:p>
      </dgm:t>
    </dgm:pt>
    <dgm:pt modelId="{20758DF1-21E2-4970-B8C1-78513F547373}" type="parTrans" cxnId="{B32C75B5-2BCD-4E49-9FAB-CADA53994647}">
      <dgm:prSet/>
      <dgm:spPr/>
      <dgm:t>
        <a:bodyPr/>
        <a:lstStyle/>
        <a:p>
          <a:endParaRPr lang="en-US"/>
        </a:p>
      </dgm:t>
    </dgm:pt>
    <dgm:pt modelId="{8657A0B1-A457-49DC-A80D-4FE3420A6915}" type="sibTrans" cxnId="{B32C75B5-2BCD-4E49-9FAB-CADA53994647}">
      <dgm:prSet/>
      <dgm:spPr/>
      <dgm:t>
        <a:bodyPr/>
        <a:lstStyle/>
        <a:p>
          <a:endParaRPr lang="en-US"/>
        </a:p>
      </dgm:t>
    </dgm:pt>
    <dgm:pt modelId="{4917B8E5-9F09-44E5-9119-C2ACCBA59A1E}">
      <dgm:prSet/>
      <dgm:spPr/>
      <dgm:t>
        <a:bodyPr/>
        <a:lstStyle/>
        <a:p>
          <a:r>
            <a:rPr lang="en-US" b="1" dirty="0">
              <a:latin typeface="Aptos" panose="020B0004020202020204" pitchFamily="34" charset="0"/>
            </a:rPr>
            <a:t>D is on probation and is arrested for a probation violation. </a:t>
          </a:r>
        </a:p>
        <a:p>
          <a:endParaRPr lang="en-US" b="1" dirty="0">
            <a:latin typeface="Aptos" panose="020B0004020202020204" pitchFamily="34" charset="0"/>
          </a:endParaRPr>
        </a:p>
        <a:p>
          <a:endParaRPr lang="en-US" b="1" dirty="0">
            <a:latin typeface="Aptos" panose="020B0004020202020204" pitchFamily="34" charset="0"/>
          </a:endParaRPr>
        </a:p>
        <a:p>
          <a:endParaRPr lang="en-US" b="1" dirty="0">
            <a:latin typeface="Aptos" panose="020B0004020202020204" pitchFamily="34" charset="0"/>
          </a:endParaRPr>
        </a:p>
      </dgm:t>
    </dgm:pt>
    <dgm:pt modelId="{DA4CF05D-2B46-407E-9A9B-995C759048DB}" type="parTrans" cxnId="{968F7EFB-FC9D-4BD7-91A6-71F50FB5154A}">
      <dgm:prSet/>
      <dgm:spPr/>
      <dgm:t>
        <a:bodyPr/>
        <a:lstStyle/>
        <a:p>
          <a:endParaRPr lang="en-US"/>
        </a:p>
      </dgm:t>
    </dgm:pt>
    <dgm:pt modelId="{2DE244C8-217C-46AA-8359-253B18F5BF07}" type="sibTrans" cxnId="{968F7EFB-FC9D-4BD7-91A6-71F50FB5154A}">
      <dgm:prSet/>
      <dgm:spPr/>
      <dgm:t>
        <a:bodyPr/>
        <a:lstStyle/>
        <a:p>
          <a:endParaRPr lang="en-US"/>
        </a:p>
      </dgm:t>
    </dgm:pt>
    <dgm:pt modelId="{F981AC0E-FFAB-4F3C-BB61-3819233505B8}" type="pres">
      <dgm:prSet presAssocID="{52FD88BB-BCD8-452B-8158-7D612E357A09}" presName="hierChild1" presStyleCnt="0">
        <dgm:presLayoutVars>
          <dgm:chPref val="1"/>
          <dgm:dir/>
          <dgm:animOne val="branch"/>
          <dgm:animLvl val="lvl"/>
          <dgm:resizeHandles/>
        </dgm:presLayoutVars>
      </dgm:prSet>
      <dgm:spPr/>
    </dgm:pt>
    <dgm:pt modelId="{D6FD66F8-33F8-4F75-9BA3-200E5B357CEB}" type="pres">
      <dgm:prSet presAssocID="{42D0E1B2-B0DB-4B54-A429-2CEC3E6E2CC8}" presName="hierRoot1" presStyleCnt="0"/>
      <dgm:spPr/>
    </dgm:pt>
    <dgm:pt modelId="{FEDAB431-1200-467C-9B8E-A35F7562C2C6}" type="pres">
      <dgm:prSet presAssocID="{42D0E1B2-B0DB-4B54-A429-2CEC3E6E2CC8}" presName="composite" presStyleCnt="0"/>
      <dgm:spPr/>
    </dgm:pt>
    <dgm:pt modelId="{66717350-F480-421C-BBDB-A68F03C53839}" type="pres">
      <dgm:prSet presAssocID="{42D0E1B2-B0DB-4B54-A429-2CEC3E6E2CC8}" presName="background" presStyleLbl="node0" presStyleIdx="0" presStyleCnt="2"/>
      <dgm:spPr/>
    </dgm:pt>
    <dgm:pt modelId="{C3CC7E8A-09D3-4EF1-86BF-F76538A0CF61}" type="pres">
      <dgm:prSet presAssocID="{42D0E1B2-B0DB-4B54-A429-2CEC3E6E2CC8}" presName="text" presStyleLbl="fgAcc0" presStyleIdx="0" presStyleCnt="2">
        <dgm:presLayoutVars>
          <dgm:chPref val="3"/>
        </dgm:presLayoutVars>
      </dgm:prSet>
      <dgm:spPr/>
    </dgm:pt>
    <dgm:pt modelId="{77DE6C06-BF68-4659-8461-14005A8FAC69}" type="pres">
      <dgm:prSet presAssocID="{42D0E1B2-B0DB-4B54-A429-2CEC3E6E2CC8}" presName="hierChild2" presStyleCnt="0"/>
      <dgm:spPr/>
    </dgm:pt>
    <dgm:pt modelId="{2DA674CD-C25B-48D9-820C-9274304E7190}" type="pres">
      <dgm:prSet presAssocID="{4917B8E5-9F09-44E5-9119-C2ACCBA59A1E}" presName="hierRoot1" presStyleCnt="0"/>
      <dgm:spPr/>
    </dgm:pt>
    <dgm:pt modelId="{47F84F93-B1D0-4D0B-8375-0A0DBAA9FEFA}" type="pres">
      <dgm:prSet presAssocID="{4917B8E5-9F09-44E5-9119-C2ACCBA59A1E}" presName="composite" presStyleCnt="0"/>
      <dgm:spPr/>
    </dgm:pt>
    <dgm:pt modelId="{E3CCCD41-1033-440B-B72B-F904150C9306}" type="pres">
      <dgm:prSet presAssocID="{4917B8E5-9F09-44E5-9119-C2ACCBA59A1E}" presName="background" presStyleLbl="node0" presStyleIdx="1" presStyleCnt="2"/>
      <dgm:spPr/>
    </dgm:pt>
    <dgm:pt modelId="{16AA66EB-9426-4FF6-BB43-3A3917300D22}" type="pres">
      <dgm:prSet presAssocID="{4917B8E5-9F09-44E5-9119-C2ACCBA59A1E}" presName="text" presStyleLbl="fgAcc0" presStyleIdx="1" presStyleCnt="2">
        <dgm:presLayoutVars>
          <dgm:chPref val="3"/>
        </dgm:presLayoutVars>
      </dgm:prSet>
      <dgm:spPr/>
    </dgm:pt>
    <dgm:pt modelId="{370E531D-ED85-49D9-9187-DA76BD2C3E62}" type="pres">
      <dgm:prSet presAssocID="{4917B8E5-9F09-44E5-9119-C2ACCBA59A1E}" presName="hierChild2" presStyleCnt="0"/>
      <dgm:spPr/>
    </dgm:pt>
  </dgm:ptLst>
  <dgm:cxnLst>
    <dgm:cxn modelId="{8BB92091-B8F2-4EB0-8219-9CB1F697B390}" type="presOf" srcId="{4917B8E5-9F09-44E5-9119-C2ACCBA59A1E}" destId="{16AA66EB-9426-4FF6-BB43-3A3917300D22}" srcOrd="0" destOrd="0" presId="urn:microsoft.com/office/officeart/2005/8/layout/hierarchy1"/>
    <dgm:cxn modelId="{B32C75B5-2BCD-4E49-9FAB-CADA53994647}" srcId="{52FD88BB-BCD8-452B-8158-7D612E357A09}" destId="{42D0E1B2-B0DB-4B54-A429-2CEC3E6E2CC8}" srcOrd="0" destOrd="0" parTransId="{20758DF1-21E2-4970-B8C1-78513F547373}" sibTransId="{8657A0B1-A457-49DC-A80D-4FE3420A6915}"/>
    <dgm:cxn modelId="{E0861FCE-CD9C-4B82-A413-FB8FB13B8805}" type="presOf" srcId="{52FD88BB-BCD8-452B-8158-7D612E357A09}" destId="{F981AC0E-FFAB-4F3C-BB61-3819233505B8}" srcOrd="0" destOrd="0" presId="urn:microsoft.com/office/officeart/2005/8/layout/hierarchy1"/>
    <dgm:cxn modelId="{5E7CC3E6-6092-4777-809F-A329A549FDB4}" type="presOf" srcId="{42D0E1B2-B0DB-4B54-A429-2CEC3E6E2CC8}" destId="{C3CC7E8A-09D3-4EF1-86BF-F76538A0CF61}" srcOrd="0" destOrd="0" presId="urn:microsoft.com/office/officeart/2005/8/layout/hierarchy1"/>
    <dgm:cxn modelId="{968F7EFB-FC9D-4BD7-91A6-71F50FB5154A}" srcId="{52FD88BB-BCD8-452B-8158-7D612E357A09}" destId="{4917B8E5-9F09-44E5-9119-C2ACCBA59A1E}" srcOrd="1" destOrd="0" parTransId="{DA4CF05D-2B46-407E-9A9B-995C759048DB}" sibTransId="{2DE244C8-217C-46AA-8359-253B18F5BF07}"/>
    <dgm:cxn modelId="{25C28303-F0BB-4E92-AAFE-98925B6A2CAB}" type="presParOf" srcId="{F981AC0E-FFAB-4F3C-BB61-3819233505B8}" destId="{D6FD66F8-33F8-4F75-9BA3-200E5B357CEB}" srcOrd="0" destOrd="0" presId="urn:microsoft.com/office/officeart/2005/8/layout/hierarchy1"/>
    <dgm:cxn modelId="{8C1312E5-3BEB-43A3-AC15-08E641ABF04A}" type="presParOf" srcId="{D6FD66F8-33F8-4F75-9BA3-200E5B357CEB}" destId="{FEDAB431-1200-467C-9B8E-A35F7562C2C6}" srcOrd="0" destOrd="0" presId="urn:microsoft.com/office/officeart/2005/8/layout/hierarchy1"/>
    <dgm:cxn modelId="{A955134E-72D6-43ED-840B-6E7DF43CB2DE}" type="presParOf" srcId="{FEDAB431-1200-467C-9B8E-A35F7562C2C6}" destId="{66717350-F480-421C-BBDB-A68F03C53839}" srcOrd="0" destOrd="0" presId="urn:microsoft.com/office/officeart/2005/8/layout/hierarchy1"/>
    <dgm:cxn modelId="{9BF1B338-E63C-4669-BA54-6C6DC4E82883}" type="presParOf" srcId="{FEDAB431-1200-467C-9B8E-A35F7562C2C6}" destId="{C3CC7E8A-09D3-4EF1-86BF-F76538A0CF61}" srcOrd="1" destOrd="0" presId="urn:microsoft.com/office/officeart/2005/8/layout/hierarchy1"/>
    <dgm:cxn modelId="{F905F9EB-3644-46A6-91CD-F4DB1AC9B27B}" type="presParOf" srcId="{D6FD66F8-33F8-4F75-9BA3-200E5B357CEB}" destId="{77DE6C06-BF68-4659-8461-14005A8FAC69}" srcOrd="1" destOrd="0" presId="urn:microsoft.com/office/officeart/2005/8/layout/hierarchy1"/>
    <dgm:cxn modelId="{57DCF3D4-C1E1-4059-81C8-A65E1F6D7701}" type="presParOf" srcId="{F981AC0E-FFAB-4F3C-BB61-3819233505B8}" destId="{2DA674CD-C25B-48D9-820C-9274304E7190}" srcOrd="1" destOrd="0" presId="urn:microsoft.com/office/officeart/2005/8/layout/hierarchy1"/>
    <dgm:cxn modelId="{6C52CE69-6396-4E89-B3FB-0AABEE0C3FC8}" type="presParOf" srcId="{2DA674CD-C25B-48D9-820C-9274304E7190}" destId="{47F84F93-B1D0-4D0B-8375-0A0DBAA9FEFA}" srcOrd="0" destOrd="0" presId="urn:microsoft.com/office/officeart/2005/8/layout/hierarchy1"/>
    <dgm:cxn modelId="{B0D38EBF-D9BF-4F3D-8319-F7B7A6CF46E6}" type="presParOf" srcId="{47F84F93-B1D0-4D0B-8375-0A0DBAA9FEFA}" destId="{E3CCCD41-1033-440B-B72B-F904150C9306}" srcOrd="0" destOrd="0" presId="urn:microsoft.com/office/officeart/2005/8/layout/hierarchy1"/>
    <dgm:cxn modelId="{717D2F26-6487-49CE-8DD5-222D0A2BDF4B}" type="presParOf" srcId="{47F84F93-B1D0-4D0B-8375-0A0DBAA9FEFA}" destId="{16AA66EB-9426-4FF6-BB43-3A3917300D22}" srcOrd="1" destOrd="0" presId="urn:microsoft.com/office/officeart/2005/8/layout/hierarchy1"/>
    <dgm:cxn modelId="{13E2C9D4-D850-44D8-902F-8CED589DE02B}" type="presParOf" srcId="{2DA674CD-C25B-48D9-820C-9274304E7190}" destId="{370E531D-ED85-49D9-9187-DA76BD2C3E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D88BB-BCD8-452B-8158-7D612E357A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D0E1B2-B0DB-4B54-A429-2CEC3E6E2CC8}">
      <dgm:prSet/>
      <dgm:spPr/>
      <dgm:t>
        <a:bodyPr/>
        <a:lstStyle/>
        <a:p>
          <a:r>
            <a:rPr lang="en-US" b="1" dirty="0">
              <a:latin typeface="Aptos" panose="020B0004020202020204" pitchFamily="34" charset="0"/>
            </a:rPr>
            <a:t>D is on probation. </a:t>
          </a:r>
        </a:p>
        <a:p>
          <a:endParaRPr lang="en-US" dirty="0">
            <a:latin typeface="Aptos" panose="020B0004020202020204" pitchFamily="34" charset="0"/>
          </a:endParaRPr>
        </a:p>
        <a:p>
          <a:r>
            <a:rPr lang="en-US" dirty="0">
              <a:latin typeface="Aptos" panose="020B0004020202020204" pitchFamily="34" charset="0"/>
            </a:rPr>
            <a:t>- Probation ≠ pretrial release</a:t>
          </a:r>
        </a:p>
      </dgm:t>
    </dgm:pt>
    <dgm:pt modelId="{20758DF1-21E2-4970-B8C1-78513F547373}" type="parTrans" cxnId="{B32C75B5-2BCD-4E49-9FAB-CADA53994647}">
      <dgm:prSet/>
      <dgm:spPr/>
      <dgm:t>
        <a:bodyPr/>
        <a:lstStyle/>
        <a:p>
          <a:endParaRPr lang="en-US"/>
        </a:p>
      </dgm:t>
    </dgm:pt>
    <dgm:pt modelId="{8657A0B1-A457-49DC-A80D-4FE3420A6915}" type="sibTrans" cxnId="{B32C75B5-2BCD-4E49-9FAB-CADA53994647}">
      <dgm:prSet/>
      <dgm:spPr/>
      <dgm:t>
        <a:bodyPr/>
        <a:lstStyle/>
        <a:p>
          <a:endParaRPr lang="en-US"/>
        </a:p>
      </dgm:t>
    </dgm:pt>
    <dgm:pt modelId="{4917B8E5-9F09-44E5-9119-C2ACCBA59A1E}">
      <dgm:prSet/>
      <dgm:spPr/>
      <dgm:t>
        <a:bodyPr/>
        <a:lstStyle/>
        <a:p>
          <a:r>
            <a:rPr lang="en-US" b="1" dirty="0">
              <a:latin typeface="Aptos" panose="020B0004020202020204" pitchFamily="34" charset="0"/>
            </a:rPr>
            <a:t>D is on probation and is arrested for a probation violation. </a:t>
          </a: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dgm:t>
    </dgm:pt>
    <dgm:pt modelId="{DA4CF05D-2B46-407E-9A9B-995C759048DB}" type="parTrans" cxnId="{968F7EFB-FC9D-4BD7-91A6-71F50FB5154A}">
      <dgm:prSet/>
      <dgm:spPr/>
      <dgm:t>
        <a:bodyPr/>
        <a:lstStyle/>
        <a:p>
          <a:endParaRPr lang="en-US"/>
        </a:p>
      </dgm:t>
    </dgm:pt>
    <dgm:pt modelId="{2DE244C8-217C-46AA-8359-253B18F5BF07}" type="sibTrans" cxnId="{968F7EFB-FC9D-4BD7-91A6-71F50FB5154A}">
      <dgm:prSet/>
      <dgm:spPr/>
      <dgm:t>
        <a:bodyPr/>
        <a:lstStyle/>
        <a:p>
          <a:endParaRPr lang="en-US"/>
        </a:p>
      </dgm:t>
    </dgm:pt>
    <dgm:pt modelId="{F981AC0E-FFAB-4F3C-BB61-3819233505B8}" type="pres">
      <dgm:prSet presAssocID="{52FD88BB-BCD8-452B-8158-7D612E357A09}" presName="hierChild1" presStyleCnt="0">
        <dgm:presLayoutVars>
          <dgm:chPref val="1"/>
          <dgm:dir/>
          <dgm:animOne val="branch"/>
          <dgm:animLvl val="lvl"/>
          <dgm:resizeHandles/>
        </dgm:presLayoutVars>
      </dgm:prSet>
      <dgm:spPr/>
    </dgm:pt>
    <dgm:pt modelId="{D6FD66F8-33F8-4F75-9BA3-200E5B357CEB}" type="pres">
      <dgm:prSet presAssocID="{42D0E1B2-B0DB-4B54-A429-2CEC3E6E2CC8}" presName="hierRoot1" presStyleCnt="0"/>
      <dgm:spPr/>
    </dgm:pt>
    <dgm:pt modelId="{FEDAB431-1200-467C-9B8E-A35F7562C2C6}" type="pres">
      <dgm:prSet presAssocID="{42D0E1B2-B0DB-4B54-A429-2CEC3E6E2CC8}" presName="composite" presStyleCnt="0"/>
      <dgm:spPr/>
    </dgm:pt>
    <dgm:pt modelId="{66717350-F480-421C-BBDB-A68F03C53839}" type="pres">
      <dgm:prSet presAssocID="{42D0E1B2-B0DB-4B54-A429-2CEC3E6E2CC8}" presName="background" presStyleLbl="node0" presStyleIdx="0" presStyleCnt="2"/>
      <dgm:spPr/>
    </dgm:pt>
    <dgm:pt modelId="{C3CC7E8A-09D3-4EF1-86BF-F76538A0CF61}" type="pres">
      <dgm:prSet presAssocID="{42D0E1B2-B0DB-4B54-A429-2CEC3E6E2CC8}" presName="text" presStyleLbl="fgAcc0" presStyleIdx="0" presStyleCnt="2">
        <dgm:presLayoutVars>
          <dgm:chPref val="3"/>
        </dgm:presLayoutVars>
      </dgm:prSet>
      <dgm:spPr/>
    </dgm:pt>
    <dgm:pt modelId="{77DE6C06-BF68-4659-8461-14005A8FAC69}" type="pres">
      <dgm:prSet presAssocID="{42D0E1B2-B0DB-4B54-A429-2CEC3E6E2CC8}" presName="hierChild2" presStyleCnt="0"/>
      <dgm:spPr/>
    </dgm:pt>
    <dgm:pt modelId="{2DA674CD-C25B-48D9-820C-9274304E7190}" type="pres">
      <dgm:prSet presAssocID="{4917B8E5-9F09-44E5-9119-C2ACCBA59A1E}" presName="hierRoot1" presStyleCnt="0"/>
      <dgm:spPr/>
    </dgm:pt>
    <dgm:pt modelId="{47F84F93-B1D0-4D0B-8375-0A0DBAA9FEFA}" type="pres">
      <dgm:prSet presAssocID="{4917B8E5-9F09-44E5-9119-C2ACCBA59A1E}" presName="composite" presStyleCnt="0"/>
      <dgm:spPr/>
    </dgm:pt>
    <dgm:pt modelId="{E3CCCD41-1033-440B-B72B-F904150C9306}" type="pres">
      <dgm:prSet presAssocID="{4917B8E5-9F09-44E5-9119-C2ACCBA59A1E}" presName="background" presStyleLbl="node0" presStyleIdx="1" presStyleCnt="2"/>
      <dgm:spPr/>
    </dgm:pt>
    <dgm:pt modelId="{16AA66EB-9426-4FF6-BB43-3A3917300D22}" type="pres">
      <dgm:prSet presAssocID="{4917B8E5-9F09-44E5-9119-C2ACCBA59A1E}" presName="text" presStyleLbl="fgAcc0" presStyleIdx="1" presStyleCnt="2">
        <dgm:presLayoutVars>
          <dgm:chPref val="3"/>
        </dgm:presLayoutVars>
      </dgm:prSet>
      <dgm:spPr/>
    </dgm:pt>
    <dgm:pt modelId="{370E531D-ED85-49D9-9187-DA76BD2C3E62}" type="pres">
      <dgm:prSet presAssocID="{4917B8E5-9F09-44E5-9119-C2ACCBA59A1E}" presName="hierChild2" presStyleCnt="0"/>
      <dgm:spPr/>
    </dgm:pt>
  </dgm:ptLst>
  <dgm:cxnLst>
    <dgm:cxn modelId="{8BB92091-B8F2-4EB0-8219-9CB1F697B390}" type="presOf" srcId="{4917B8E5-9F09-44E5-9119-C2ACCBA59A1E}" destId="{16AA66EB-9426-4FF6-BB43-3A3917300D22}" srcOrd="0" destOrd="0" presId="urn:microsoft.com/office/officeart/2005/8/layout/hierarchy1"/>
    <dgm:cxn modelId="{B32C75B5-2BCD-4E49-9FAB-CADA53994647}" srcId="{52FD88BB-BCD8-452B-8158-7D612E357A09}" destId="{42D0E1B2-B0DB-4B54-A429-2CEC3E6E2CC8}" srcOrd="0" destOrd="0" parTransId="{20758DF1-21E2-4970-B8C1-78513F547373}" sibTransId="{8657A0B1-A457-49DC-A80D-4FE3420A6915}"/>
    <dgm:cxn modelId="{E0861FCE-CD9C-4B82-A413-FB8FB13B8805}" type="presOf" srcId="{52FD88BB-BCD8-452B-8158-7D612E357A09}" destId="{F981AC0E-FFAB-4F3C-BB61-3819233505B8}" srcOrd="0" destOrd="0" presId="urn:microsoft.com/office/officeart/2005/8/layout/hierarchy1"/>
    <dgm:cxn modelId="{5E7CC3E6-6092-4777-809F-A329A549FDB4}" type="presOf" srcId="{42D0E1B2-B0DB-4B54-A429-2CEC3E6E2CC8}" destId="{C3CC7E8A-09D3-4EF1-86BF-F76538A0CF61}" srcOrd="0" destOrd="0" presId="urn:microsoft.com/office/officeart/2005/8/layout/hierarchy1"/>
    <dgm:cxn modelId="{968F7EFB-FC9D-4BD7-91A6-71F50FB5154A}" srcId="{52FD88BB-BCD8-452B-8158-7D612E357A09}" destId="{4917B8E5-9F09-44E5-9119-C2ACCBA59A1E}" srcOrd="1" destOrd="0" parTransId="{DA4CF05D-2B46-407E-9A9B-995C759048DB}" sibTransId="{2DE244C8-217C-46AA-8359-253B18F5BF07}"/>
    <dgm:cxn modelId="{25C28303-F0BB-4E92-AAFE-98925B6A2CAB}" type="presParOf" srcId="{F981AC0E-FFAB-4F3C-BB61-3819233505B8}" destId="{D6FD66F8-33F8-4F75-9BA3-200E5B357CEB}" srcOrd="0" destOrd="0" presId="urn:microsoft.com/office/officeart/2005/8/layout/hierarchy1"/>
    <dgm:cxn modelId="{8C1312E5-3BEB-43A3-AC15-08E641ABF04A}" type="presParOf" srcId="{D6FD66F8-33F8-4F75-9BA3-200E5B357CEB}" destId="{FEDAB431-1200-467C-9B8E-A35F7562C2C6}" srcOrd="0" destOrd="0" presId="urn:microsoft.com/office/officeart/2005/8/layout/hierarchy1"/>
    <dgm:cxn modelId="{A955134E-72D6-43ED-840B-6E7DF43CB2DE}" type="presParOf" srcId="{FEDAB431-1200-467C-9B8E-A35F7562C2C6}" destId="{66717350-F480-421C-BBDB-A68F03C53839}" srcOrd="0" destOrd="0" presId="urn:microsoft.com/office/officeart/2005/8/layout/hierarchy1"/>
    <dgm:cxn modelId="{9BF1B338-E63C-4669-BA54-6C6DC4E82883}" type="presParOf" srcId="{FEDAB431-1200-467C-9B8E-A35F7562C2C6}" destId="{C3CC7E8A-09D3-4EF1-86BF-F76538A0CF61}" srcOrd="1" destOrd="0" presId="urn:microsoft.com/office/officeart/2005/8/layout/hierarchy1"/>
    <dgm:cxn modelId="{F905F9EB-3644-46A6-91CD-F4DB1AC9B27B}" type="presParOf" srcId="{D6FD66F8-33F8-4F75-9BA3-200E5B357CEB}" destId="{77DE6C06-BF68-4659-8461-14005A8FAC69}" srcOrd="1" destOrd="0" presId="urn:microsoft.com/office/officeart/2005/8/layout/hierarchy1"/>
    <dgm:cxn modelId="{57DCF3D4-C1E1-4059-81C8-A65E1F6D7701}" type="presParOf" srcId="{F981AC0E-FFAB-4F3C-BB61-3819233505B8}" destId="{2DA674CD-C25B-48D9-820C-9274304E7190}" srcOrd="1" destOrd="0" presId="urn:microsoft.com/office/officeart/2005/8/layout/hierarchy1"/>
    <dgm:cxn modelId="{6C52CE69-6396-4E89-B3FB-0AABEE0C3FC8}" type="presParOf" srcId="{2DA674CD-C25B-48D9-820C-9274304E7190}" destId="{47F84F93-B1D0-4D0B-8375-0A0DBAA9FEFA}" srcOrd="0" destOrd="0" presId="urn:microsoft.com/office/officeart/2005/8/layout/hierarchy1"/>
    <dgm:cxn modelId="{B0D38EBF-D9BF-4F3D-8319-F7B7A6CF46E6}" type="presParOf" srcId="{47F84F93-B1D0-4D0B-8375-0A0DBAA9FEFA}" destId="{E3CCCD41-1033-440B-B72B-F904150C9306}" srcOrd="0" destOrd="0" presId="urn:microsoft.com/office/officeart/2005/8/layout/hierarchy1"/>
    <dgm:cxn modelId="{717D2F26-6487-49CE-8DD5-222D0A2BDF4B}" type="presParOf" srcId="{47F84F93-B1D0-4D0B-8375-0A0DBAA9FEFA}" destId="{16AA66EB-9426-4FF6-BB43-3A3917300D22}" srcOrd="1" destOrd="0" presId="urn:microsoft.com/office/officeart/2005/8/layout/hierarchy1"/>
    <dgm:cxn modelId="{13E2C9D4-D850-44D8-902F-8CED589DE02B}" type="presParOf" srcId="{2DA674CD-C25B-48D9-820C-9274304E7190}" destId="{370E531D-ED85-49D9-9187-DA76BD2C3E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D88BB-BCD8-452B-8158-7D612E357A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D0E1B2-B0DB-4B54-A429-2CEC3E6E2CC8}">
      <dgm:prSet/>
      <dgm:spPr/>
      <dgm:t>
        <a:bodyPr/>
        <a:lstStyle/>
        <a:p>
          <a:r>
            <a:rPr lang="en-US" b="1" dirty="0">
              <a:latin typeface="Aptos" panose="020B0004020202020204" pitchFamily="34" charset="0"/>
            </a:rPr>
            <a:t>D is on probation. </a:t>
          </a:r>
        </a:p>
        <a:p>
          <a:endParaRPr lang="en-US" dirty="0">
            <a:latin typeface="Aptos" panose="020B0004020202020204" pitchFamily="34" charset="0"/>
          </a:endParaRPr>
        </a:p>
        <a:p>
          <a:r>
            <a:rPr lang="en-US" dirty="0">
              <a:latin typeface="Aptos" panose="020B0004020202020204" pitchFamily="34" charset="0"/>
            </a:rPr>
            <a:t>- Probation ≠ pretrial release</a:t>
          </a:r>
        </a:p>
      </dgm:t>
    </dgm:pt>
    <dgm:pt modelId="{20758DF1-21E2-4970-B8C1-78513F547373}" type="parTrans" cxnId="{B32C75B5-2BCD-4E49-9FAB-CADA53994647}">
      <dgm:prSet/>
      <dgm:spPr/>
      <dgm:t>
        <a:bodyPr/>
        <a:lstStyle/>
        <a:p>
          <a:endParaRPr lang="en-US"/>
        </a:p>
      </dgm:t>
    </dgm:pt>
    <dgm:pt modelId="{8657A0B1-A457-49DC-A80D-4FE3420A6915}" type="sibTrans" cxnId="{B32C75B5-2BCD-4E49-9FAB-CADA53994647}">
      <dgm:prSet/>
      <dgm:spPr/>
      <dgm:t>
        <a:bodyPr/>
        <a:lstStyle/>
        <a:p>
          <a:endParaRPr lang="en-US"/>
        </a:p>
      </dgm:t>
    </dgm:pt>
    <dgm:pt modelId="{4917B8E5-9F09-44E5-9119-C2ACCBA59A1E}">
      <dgm:prSet/>
      <dgm:spPr/>
      <dgm:t>
        <a:bodyPr/>
        <a:lstStyle/>
        <a:p>
          <a:r>
            <a:rPr lang="en-US" b="1" dirty="0">
              <a:latin typeface="Aptos" panose="020B0004020202020204" pitchFamily="34" charset="0"/>
            </a:rPr>
            <a:t>D is on probation and is arrested for a probation violation. </a:t>
          </a:r>
        </a:p>
        <a:p>
          <a:r>
            <a:rPr lang="en-US" dirty="0">
              <a:latin typeface="Aptos" panose="020B0004020202020204" pitchFamily="34" charset="0"/>
            </a:rPr>
            <a:t>- Not on pretrial release; no issue. </a:t>
          </a:r>
        </a:p>
        <a:p>
          <a:r>
            <a:rPr lang="en-US" dirty="0">
              <a:latin typeface="Aptos" panose="020B0004020202020204" pitchFamily="34" charset="0"/>
            </a:rPr>
            <a:t>- Arrest for probation violation is not a new offense; no issue.</a:t>
          </a:r>
        </a:p>
      </dgm:t>
    </dgm:pt>
    <dgm:pt modelId="{DA4CF05D-2B46-407E-9A9B-995C759048DB}" type="parTrans" cxnId="{968F7EFB-FC9D-4BD7-91A6-71F50FB5154A}">
      <dgm:prSet/>
      <dgm:spPr/>
      <dgm:t>
        <a:bodyPr/>
        <a:lstStyle/>
        <a:p>
          <a:endParaRPr lang="en-US"/>
        </a:p>
      </dgm:t>
    </dgm:pt>
    <dgm:pt modelId="{2DE244C8-217C-46AA-8359-253B18F5BF07}" type="sibTrans" cxnId="{968F7EFB-FC9D-4BD7-91A6-71F50FB5154A}">
      <dgm:prSet/>
      <dgm:spPr/>
      <dgm:t>
        <a:bodyPr/>
        <a:lstStyle/>
        <a:p>
          <a:endParaRPr lang="en-US"/>
        </a:p>
      </dgm:t>
    </dgm:pt>
    <dgm:pt modelId="{F981AC0E-FFAB-4F3C-BB61-3819233505B8}" type="pres">
      <dgm:prSet presAssocID="{52FD88BB-BCD8-452B-8158-7D612E357A09}" presName="hierChild1" presStyleCnt="0">
        <dgm:presLayoutVars>
          <dgm:chPref val="1"/>
          <dgm:dir/>
          <dgm:animOne val="branch"/>
          <dgm:animLvl val="lvl"/>
          <dgm:resizeHandles/>
        </dgm:presLayoutVars>
      </dgm:prSet>
      <dgm:spPr/>
    </dgm:pt>
    <dgm:pt modelId="{D6FD66F8-33F8-4F75-9BA3-200E5B357CEB}" type="pres">
      <dgm:prSet presAssocID="{42D0E1B2-B0DB-4B54-A429-2CEC3E6E2CC8}" presName="hierRoot1" presStyleCnt="0"/>
      <dgm:spPr/>
    </dgm:pt>
    <dgm:pt modelId="{FEDAB431-1200-467C-9B8E-A35F7562C2C6}" type="pres">
      <dgm:prSet presAssocID="{42D0E1B2-B0DB-4B54-A429-2CEC3E6E2CC8}" presName="composite" presStyleCnt="0"/>
      <dgm:spPr/>
    </dgm:pt>
    <dgm:pt modelId="{66717350-F480-421C-BBDB-A68F03C53839}" type="pres">
      <dgm:prSet presAssocID="{42D0E1B2-B0DB-4B54-A429-2CEC3E6E2CC8}" presName="background" presStyleLbl="node0" presStyleIdx="0" presStyleCnt="2"/>
      <dgm:spPr/>
    </dgm:pt>
    <dgm:pt modelId="{C3CC7E8A-09D3-4EF1-86BF-F76538A0CF61}" type="pres">
      <dgm:prSet presAssocID="{42D0E1B2-B0DB-4B54-A429-2CEC3E6E2CC8}" presName="text" presStyleLbl="fgAcc0" presStyleIdx="0" presStyleCnt="2">
        <dgm:presLayoutVars>
          <dgm:chPref val="3"/>
        </dgm:presLayoutVars>
      </dgm:prSet>
      <dgm:spPr/>
    </dgm:pt>
    <dgm:pt modelId="{77DE6C06-BF68-4659-8461-14005A8FAC69}" type="pres">
      <dgm:prSet presAssocID="{42D0E1B2-B0DB-4B54-A429-2CEC3E6E2CC8}" presName="hierChild2" presStyleCnt="0"/>
      <dgm:spPr/>
    </dgm:pt>
    <dgm:pt modelId="{2DA674CD-C25B-48D9-820C-9274304E7190}" type="pres">
      <dgm:prSet presAssocID="{4917B8E5-9F09-44E5-9119-C2ACCBA59A1E}" presName="hierRoot1" presStyleCnt="0"/>
      <dgm:spPr/>
    </dgm:pt>
    <dgm:pt modelId="{47F84F93-B1D0-4D0B-8375-0A0DBAA9FEFA}" type="pres">
      <dgm:prSet presAssocID="{4917B8E5-9F09-44E5-9119-C2ACCBA59A1E}" presName="composite" presStyleCnt="0"/>
      <dgm:spPr/>
    </dgm:pt>
    <dgm:pt modelId="{E3CCCD41-1033-440B-B72B-F904150C9306}" type="pres">
      <dgm:prSet presAssocID="{4917B8E5-9F09-44E5-9119-C2ACCBA59A1E}" presName="background" presStyleLbl="node0" presStyleIdx="1" presStyleCnt="2"/>
      <dgm:spPr/>
    </dgm:pt>
    <dgm:pt modelId="{16AA66EB-9426-4FF6-BB43-3A3917300D22}" type="pres">
      <dgm:prSet presAssocID="{4917B8E5-9F09-44E5-9119-C2ACCBA59A1E}" presName="text" presStyleLbl="fgAcc0" presStyleIdx="1" presStyleCnt="2">
        <dgm:presLayoutVars>
          <dgm:chPref val="3"/>
        </dgm:presLayoutVars>
      </dgm:prSet>
      <dgm:spPr/>
    </dgm:pt>
    <dgm:pt modelId="{370E531D-ED85-49D9-9187-DA76BD2C3E62}" type="pres">
      <dgm:prSet presAssocID="{4917B8E5-9F09-44E5-9119-C2ACCBA59A1E}" presName="hierChild2" presStyleCnt="0"/>
      <dgm:spPr/>
    </dgm:pt>
  </dgm:ptLst>
  <dgm:cxnLst>
    <dgm:cxn modelId="{8BB92091-B8F2-4EB0-8219-9CB1F697B390}" type="presOf" srcId="{4917B8E5-9F09-44E5-9119-C2ACCBA59A1E}" destId="{16AA66EB-9426-4FF6-BB43-3A3917300D22}" srcOrd="0" destOrd="0" presId="urn:microsoft.com/office/officeart/2005/8/layout/hierarchy1"/>
    <dgm:cxn modelId="{B32C75B5-2BCD-4E49-9FAB-CADA53994647}" srcId="{52FD88BB-BCD8-452B-8158-7D612E357A09}" destId="{42D0E1B2-B0DB-4B54-A429-2CEC3E6E2CC8}" srcOrd="0" destOrd="0" parTransId="{20758DF1-21E2-4970-B8C1-78513F547373}" sibTransId="{8657A0B1-A457-49DC-A80D-4FE3420A6915}"/>
    <dgm:cxn modelId="{E0861FCE-CD9C-4B82-A413-FB8FB13B8805}" type="presOf" srcId="{52FD88BB-BCD8-452B-8158-7D612E357A09}" destId="{F981AC0E-FFAB-4F3C-BB61-3819233505B8}" srcOrd="0" destOrd="0" presId="urn:microsoft.com/office/officeart/2005/8/layout/hierarchy1"/>
    <dgm:cxn modelId="{5E7CC3E6-6092-4777-809F-A329A549FDB4}" type="presOf" srcId="{42D0E1B2-B0DB-4B54-A429-2CEC3E6E2CC8}" destId="{C3CC7E8A-09D3-4EF1-86BF-F76538A0CF61}" srcOrd="0" destOrd="0" presId="urn:microsoft.com/office/officeart/2005/8/layout/hierarchy1"/>
    <dgm:cxn modelId="{968F7EFB-FC9D-4BD7-91A6-71F50FB5154A}" srcId="{52FD88BB-BCD8-452B-8158-7D612E357A09}" destId="{4917B8E5-9F09-44E5-9119-C2ACCBA59A1E}" srcOrd="1" destOrd="0" parTransId="{DA4CF05D-2B46-407E-9A9B-995C759048DB}" sibTransId="{2DE244C8-217C-46AA-8359-253B18F5BF07}"/>
    <dgm:cxn modelId="{25C28303-F0BB-4E92-AAFE-98925B6A2CAB}" type="presParOf" srcId="{F981AC0E-FFAB-4F3C-BB61-3819233505B8}" destId="{D6FD66F8-33F8-4F75-9BA3-200E5B357CEB}" srcOrd="0" destOrd="0" presId="urn:microsoft.com/office/officeart/2005/8/layout/hierarchy1"/>
    <dgm:cxn modelId="{8C1312E5-3BEB-43A3-AC15-08E641ABF04A}" type="presParOf" srcId="{D6FD66F8-33F8-4F75-9BA3-200E5B357CEB}" destId="{FEDAB431-1200-467C-9B8E-A35F7562C2C6}" srcOrd="0" destOrd="0" presId="urn:microsoft.com/office/officeart/2005/8/layout/hierarchy1"/>
    <dgm:cxn modelId="{A955134E-72D6-43ED-840B-6E7DF43CB2DE}" type="presParOf" srcId="{FEDAB431-1200-467C-9B8E-A35F7562C2C6}" destId="{66717350-F480-421C-BBDB-A68F03C53839}" srcOrd="0" destOrd="0" presId="urn:microsoft.com/office/officeart/2005/8/layout/hierarchy1"/>
    <dgm:cxn modelId="{9BF1B338-E63C-4669-BA54-6C6DC4E82883}" type="presParOf" srcId="{FEDAB431-1200-467C-9B8E-A35F7562C2C6}" destId="{C3CC7E8A-09D3-4EF1-86BF-F76538A0CF61}" srcOrd="1" destOrd="0" presId="urn:microsoft.com/office/officeart/2005/8/layout/hierarchy1"/>
    <dgm:cxn modelId="{F905F9EB-3644-46A6-91CD-F4DB1AC9B27B}" type="presParOf" srcId="{D6FD66F8-33F8-4F75-9BA3-200E5B357CEB}" destId="{77DE6C06-BF68-4659-8461-14005A8FAC69}" srcOrd="1" destOrd="0" presId="urn:microsoft.com/office/officeart/2005/8/layout/hierarchy1"/>
    <dgm:cxn modelId="{57DCF3D4-C1E1-4059-81C8-A65E1F6D7701}" type="presParOf" srcId="{F981AC0E-FFAB-4F3C-BB61-3819233505B8}" destId="{2DA674CD-C25B-48D9-820C-9274304E7190}" srcOrd="1" destOrd="0" presId="urn:microsoft.com/office/officeart/2005/8/layout/hierarchy1"/>
    <dgm:cxn modelId="{6C52CE69-6396-4E89-B3FB-0AABEE0C3FC8}" type="presParOf" srcId="{2DA674CD-C25B-48D9-820C-9274304E7190}" destId="{47F84F93-B1D0-4D0B-8375-0A0DBAA9FEFA}" srcOrd="0" destOrd="0" presId="urn:microsoft.com/office/officeart/2005/8/layout/hierarchy1"/>
    <dgm:cxn modelId="{B0D38EBF-D9BF-4F3D-8319-F7B7A6CF46E6}" type="presParOf" srcId="{47F84F93-B1D0-4D0B-8375-0A0DBAA9FEFA}" destId="{E3CCCD41-1033-440B-B72B-F904150C9306}" srcOrd="0" destOrd="0" presId="urn:microsoft.com/office/officeart/2005/8/layout/hierarchy1"/>
    <dgm:cxn modelId="{717D2F26-6487-49CE-8DD5-222D0A2BDF4B}" type="presParOf" srcId="{47F84F93-B1D0-4D0B-8375-0A0DBAA9FEFA}" destId="{16AA66EB-9426-4FF6-BB43-3A3917300D22}" srcOrd="1" destOrd="0" presId="urn:microsoft.com/office/officeart/2005/8/layout/hierarchy1"/>
    <dgm:cxn modelId="{13E2C9D4-D850-44D8-902F-8CED589DE02B}" type="presParOf" srcId="{2DA674CD-C25B-48D9-820C-9274304E7190}" destId="{370E531D-ED85-49D9-9187-DA76BD2C3E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4A7C8-31F8-4DFC-8873-88D961F0684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078AFB8-A517-497B-9DC6-7627E83998FB}">
      <dgm:prSet custT="1"/>
      <dgm:spPr/>
      <dgm:t>
        <a:bodyPr/>
        <a:lstStyle/>
        <a:p>
          <a:r>
            <a:rPr lang="en-US" sz="2000" b="1" dirty="0">
              <a:latin typeface="Aptos" panose="020B0004020202020204" pitchFamily="34" charset="0"/>
            </a:rPr>
            <a:t>D is on probation and is arrested for a probation violation. D has conditions of release set on the probation violation and is released pending the hearing….</a:t>
          </a:r>
          <a:endParaRPr lang="en-US" sz="2000" dirty="0">
            <a:latin typeface="Aptos" panose="020B0004020202020204" pitchFamily="34" charset="0"/>
          </a:endParaRPr>
        </a:p>
        <a:p>
          <a:endParaRPr lang="en-US" sz="1900" dirty="0">
            <a:latin typeface="Aptos" panose="020B0004020202020204" pitchFamily="34" charset="0"/>
          </a:endParaRPr>
        </a:p>
        <a:p>
          <a:endParaRPr lang="en-US" sz="1900" dirty="0">
            <a:latin typeface="Aptos" panose="020B0004020202020204" pitchFamily="34" charset="0"/>
          </a:endParaRPr>
        </a:p>
      </dgm:t>
    </dgm:pt>
    <dgm:pt modelId="{5D98173C-6996-49B6-AB89-9F97E3DA13A8}" type="parTrans" cxnId="{7CC8E879-1069-4FA9-8958-D145D725860B}">
      <dgm:prSet/>
      <dgm:spPr/>
      <dgm:t>
        <a:bodyPr/>
        <a:lstStyle/>
        <a:p>
          <a:endParaRPr lang="en-US"/>
        </a:p>
      </dgm:t>
    </dgm:pt>
    <dgm:pt modelId="{D5D9F927-34B3-4471-80E8-9A95EC630B48}" type="sibTrans" cxnId="{7CC8E879-1069-4FA9-8958-D145D725860B}">
      <dgm:prSet/>
      <dgm:spPr/>
      <dgm:t>
        <a:bodyPr/>
        <a:lstStyle/>
        <a:p>
          <a:endParaRPr lang="en-US"/>
        </a:p>
      </dgm:t>
    </dgm:pt>
    <dgm:pt modelId="{4831D149-3E5D-41C1-8712-F351C3C6CF6E}">
      <dgm:prSet/>
      <dgm:spPr/>
      <dgm:t>
        <a:bodyPr/>
        <a:lstStyle/>
        <a:p>
          <a:r>
            <a:rPr lang="en-US" b="1" dirty="0">
              <a:latin typeface="Aptos" panose="020B0004020202020204" pitchFamily="34" charset="0"/>
            </a:rPr>
            <a:t>…D commits a new criminal offense, and another probation violation is issued.</a:t>
          </a:r>
          <a:r>
            <a:rPr lang="en-US" dirty="0">
              <a:latin typeface="Aptos" panose="020B0004020202020204" pitchFamily="34" charset="0"/>
            </a:rPr>
            <a:t> </a:t>
          </a: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dgm:t>
    </dgm:pt>
    <dgm:pt modelId="{231B4000-E064-46D9-A527-705BDDD620B8}" type="parTrans" cxnId="{7F8A65BA-CA7E-459E-BE1D-7A83E1BFBCB3}">
      <dgm:prSet/>
      <dgm:spPr/>
      <dgm:t>
        <a:bodyPr/>
        <a:lstStyle/>
        <a:p>
          <a:endParaRPr lang="en-US"/>
        </a:p>
      </dgm:t>
    </dgm:pt>
    <dgm:pt modelId="{655ED70A-94C8-4435-A73C-B82CEB075662}" type="sibTrans" cxnId="{7F8A65BA-CA7E-459E-BE1D-7A83E1BFBCB3}">
      <dgm:prSet/>
      <dgm:spPr/>
      <dgm:t>
        <a:bodyPr/>
        <a:lstStyle/>
        <a:p>
          <a:endParaRPr lang="en-US"/>
        </a:p>
      </dgm:t>
    </dgm:pt>
    <dgm:pt modelId="{12B2219B-3E45-4534-BF8D-6C699AECA76F}" type="pres">
      <dgm:prSet presAssocID="{F924A7C8-31F8-4DFC-8873-88D961F0684A}" presName="hierChild1" presStyleCnt="0">
        <dgm:presLayoutVars>
          <dgm:chPref val="1"/>
          <dgm:dir/>
          <dgm:animOne val="branch"/>
          <dgm:animLvl val="lvl"/>
          <dgm:resizeHandles/>
        </dgm:presLayoutVars>
      </dgm:prSet>
      <dgm:spPr/>
    </dgm:pt>
    <dgm:pt modelId="{3ED4F70C-07FA-4659-BA2D-B501CD3042FE}" type="pres">
      <dgm:prSet presAssocID="{F078AFB8-A517-497B-9DC6-7627E83998FB}" presName="hierRoot1" presStyleCnt="0"/>
      <dgm:spPr/>
    </dgm:pt>
    <dgm:pt modelId="{9BE4722A-2703-4C7C-B0E3-B062ECD2F669}" type="pres">
      <dgm:prSet presAssocID="{F078AFB8-A517-497B-9DC6-7627E83998FB}" presName="composite" presStyleCnt="0"/>
      <dgm:spPr/>
    </dgm:pt>
    <dgm:pt modelId="{A0D72647-54C0-4DF6-B400-C3A252A18C4E}" type="pres">
      <dgm:prSet presAssocID="{F078AFB8-A517-497B-9DC6-7627E83998FB}" presName="background" presStyleLbl="node0" presStyleIdx="0" presStyleCnt="2"/>
      <dgm:spPr/>
    </dgm:pt>
    <dgm:pt modelId="{244A6891-6172-4A6D-900B-BBF513BF8B66}" type="pres">
      <dgm:prSet presAssocID="{F078AFB8-A517-497B-9DC6-7627E83998FB}" presName="text" presStyleLbl="fgAcc0" presStyleIdx="0" presStyleCnt="2">
        <dgm:presLayoutVars>
          <dgm:chPref val="3"/>
        </dgm:presLayoutVars>
      </dgm:prSet>
      <dgm:spPr/>
    </dgm:pt>
    <dgm:pt modelId="{8F242FB2-6218-4B73-A4B7-5F3A87B0A605}" type="pres">
      <dgm:prSet presAssocID="{F078AFB8-A517-497B-9DC6-7627E83998FB}" presName="hierChild2" presStyleCnt="0"/>
      <dgm:spPr/>
    </dgm:pt>
    <dgm:pt modelId="{55DD6F60-F619-42AB-8425-6A6F80C3EB70}" type="pres">
      <dgm:prSet presAssocID="{4831D149-3E5D-41C1-8712-F351C3C6CF6E}" presName="hierRoot1" presStyleCnt="0"/>
      <dgm:spPr/>
    </dgm:pt>
    <dgm:pt modelId="{390EAE3B-D528-4A6D-818D-1180DE6172BC}" type="pres">
      <dgm:prSet presAssocID="{4831D149-3E5D-41C1-8712-F351C3C6CF6E}" presName="composite" presStyleCnt="0"/>
      <dgm:spPr/>
    </dgm:pt>
    <dgm:pt modelId="{DEEEC69E-E3A4-48C9-B658-913B7C1F4C92}" type="pres">
      <dgm:prSet presAssocID="{4831D149-3E5D-41C1-8712-F351C3C6CF6E}" presName="background" presStyleLbl="node0" presStyleIdx="1" presStyleCnt="2"/>
      <dgm:spPr/>
    </dgm:pt>
    <dgm:pt modelId="{0BEC5D55-F1BE-40A2-8F2C-E48120F796FF}" type="pres">
      <dgm:prSet presAssocID="{4831D149-3E5D-41C1-8712-F351C3C6CF6E}" presName="text" presStyleLbl="fgAcc0" presStyleIdx="1" presStyleCnt="2">
        <dgm:presLayoutVars>
          <dgm:chPref val="3"/>
        </dgm:presLayoutVars>
      </dgm:prSet>
      <dgm:spPr/>
    </dgm:pt>
    <dgm:pt modelId="{B1D17800-BDC7-4861-BCE8-BA115AC3FDEF}" type="pres">
      <dgm:prSet presAssocID="{4831D149-3E5D-41C1-8712-F351C3C6CF6E}" presName="hierChild2" presStyleCnt="0"/>
      <dgm:spPr/>
    </dgm:pt>
  </dgm:ptLst>
  <dgm:cxnLst>
    <dgm:cxn modelId="{7CC8E879-1069-4FA9-8958-D145D725860B}" srcId="{F924A7C8-31F8-4DFC-8873-88D961F0684A}" destId="{F078AFB8-A517-497B-9DC6-7627E83998FB}" srcOrd="0" destOrd="0" parTransId="{5D98173C-6996-49B6-AB89-9F97E3DA13A8}" sibTransId="{D5D9F927-34B3-4471-80E8-9A95EC630B48}"/>
    <dgm:cxn modelId="{558CD49B-5618-4F3A-8FA2-8E5C93C00E3E}" type="presOf" srcId="{F078AFB8-A517-497B-9DC6-7627E83998FB}" destId="{244A6891-6172-4A6D-900B-BBF513BF8B66}" srcOrd="0" destOrd="0" presId="urn:microsoft.com/office/officeart/2005/8/layout/hierarchy1"/>
    <dgm:cxn modelId="{7F8A65BA-CA7E-459E-BE1D-7A83E1BFBCB3}" srcId="{F924A7C8-31F8-4DFC-8873-88D961F0684A}" destId="{4831D149-3E5D-41C1-8712-F351C3C6CF6E}" srcOrd="1" destOrd="0" parTransId="{231B4000-E064-46D9-A527-705BDDD620B8}" sibTransId="{655ED70A-94C8-4435-A73C-B82CEB075662}"/>
    <dgm:cxn modelId="{83B06CD8-0C29-4D24-B33D-D594343F725D}" type="presOf" srcId="{F924A7C8-31F8-4DFC-8873-88D961F0684A}" destId="{12B2219B-3E45-4534-BF8D-6C699AECA76F}" srcOrd="0" destOrd="0" presId="urn:microsoft.com/office/officeart/2005/8/layout/hierarchy1"/>
    <dgm:cxn modelId="{A83766E6-F4FA-4F8B-B96A-1DA0E9D1B62E}" type="presOf" srcId="{4831D149-3E5D-41C1-8712-F351C3C6CF6E}" destId="{0BEC5D55-F1BE-40A2-8F2C-E48120F796FF}" srcOrd="0" destOrd="0" presId="urn:microsoft.com/office/officeart/2005/8/layout/hierarchy1"/>
    <dgm:cxn modelId="{E545B2BE-E8AF-47E4-9D0E-AB382081BB31}" type="presParOf" srcId="{12B2219B-3E45-4534-BF8D-6C699AECA76F}" destId="{3ED4F70C-07FA-4659-BA2D-B501CD3042FE}" srcOrd="0" destOrd="0" presId="urn:microsoft.com/office/officeart/2005/8/layout/hierarchy1"/>
    <dgm:cxn modelId="{75136D71-4883-4AB4-9BBF-E867A88AC51C}" type="presParOf" srcId="{3ED4F70C-07FA-4659-BA2D-B501CD3042FE}" destId="{9BE4722A-2703-4C7C-B0E3-B062ECD2F669}" srcOrd="0" destOrd="0" presId="urn:microsoft.com/office/officeart/2005/8/layout/hierarchy1"/>
    <dgm:cxn modelId="{A56E51DA-6351-4BC3-B4B5-DE7CEDC435B0}" type="presParOf" srcId="{9BE4722A-2703-4C7C-B0E3-B062ECD2F669}" destId="{A0D72647-54C0-4DF6-B400-C3A252A18C4E}" srcOrd="0" destOrd="0" presId="urn:microsoft.com/office/officeart/2005/8/layout/hierarchy1"/>
    <dgm:cxn modelId="{37702FD4-8E1A-4931-8528-2BF05AC4FBEC}" type="presParOf" srcId="{9BE4722A-2703-4C7C-B0E3-B062ECD2F669}" destId="{244A6891-6172-4A6D-900B-BBF513BF8B66}" srcOrd="1" destOrd="0" presId="urn:microsoft.com/office/officeart/2005/8/layout/hierarchy1"/>
    <dgm:cxn modelId="{CAF70444-2730-4157-A947-D79A9DF1C6AD}" type="presParOf" srcId="{3ED4F70C-07FA-4659-BA2D-B501CD3042FE}" destId="{8F242FB2-6218-4B73-A4B7-5F3A87B0A605}" srcOrd="1" destOrd="0" presId="urn:microsoft.com/office/officeart/2005/8/layout/hierarchy1"/>
    <dgm:cxn modelId="{68238644-219C-4A51-87C2-F69E6F5B2AA1}" type="presParOf" srcId="{12B2219B-3E45-4534-BF8D-6C699AECA76F}" destId="{55DD6F60-F619-42AB-8425-6A6F80C3EB70}" srcOrd="1" destOrd="0" presId="urn:microsoft.com/office/officeart/2005/8/layout/hierarchy1"/>
    <dgm:cxn modelId="{B62DEA87-1045-400F-972D-ECAA0DC3F2B0}" type="presParOf" srcId="{55DD6F60-F619-42AB-8425-6A6F80C3EB70}" destId="{390EAE3B-D528-4A6D-818D-1180DE6172BC}" srcOrd="0" destOrd="0" presId="urn:microsoft.com/office/officeart/2005/8/layout/hierarchy1"/>
    <dgm:cxn modelId="{A45DAFCB-8B88-41BA-BE8C-D8478315E893}" type="presParOf" srcId="{390EAE3B-D528-4A6D-818D-1180DE6172BC}" destId="{DEEEC69E-E3A4-48C9-B658-913B7C1F4C92}" srcOrd="0" destOrd="0" presId="urn:microsoft.com/office/officeart/2005/8/layout/hierarchy1"/>
    <dgm:cxn modelId="{2A443F4F-4DD5-4580-AD21-D4F16AF3CE99}" type="presParOf" srcId="{390EAE3B-D528-4A6D-818D-1180DE6172BC}" destId="{0BEC5D55-F1BE-40A2-8F2C-E48120F796FF}" srcOrd="1" destOrd="0" presId="urn:microsoft.com/office/officeart/2005/8/layout/hierarchy1"/>
    <dgm:cxn modelId="{D949D1F2-7FDC-4089-90DD-F285A86C4808}" type="presParOf" srcId="{55DD6F60-F619-42AB-8425-6A6F80C3EB70}" destId="{B1D17800-BDC7-4861-BCE8-BA115AC3FD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4A7C8-31F8-4DFC-8873-88D961F0684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078AFB8-A517-497B-9DC6-7627E83998FB}">
      <dgm:prSet custT="1"/>
      <dgm:spPr/>
      <dgm:t>
        <a:bodyPr/>
        <a:lstStyle/>
        <a:p>
          <a:r>
            <a:rPr lang="en-US" sz="2000" b="1" dirty="0">
              <a:latin typeface="Aptos" panose="020B0004020202020204" pitchFamily="34" charset="0"/>
            </a:rPr>
            <a:t>D is on probation and is arrested for a probation violation. D has conditions of release set on the probation violation and is released pending the hearing….</a:t>
          </a:r>
          <a:endParaRPr lang="en-US" sz="2000" dirty="0">
            <a:latin typeface="Aptos" panose="020B0004020202020204" pitchFamily="34" charset="0"/>
          </a:endParaRPr>
        </a:p>
        <a:p>
          <a:endParaRPr lang="en-US" sz="1900" dirty="0">
            <a:latin typeface="Aptos" panose="020B0004020202020204" pitchFamily="34" charset="0"/>
          </a:endParaRPr>
        </a:p>
        <a:p>
          <a:r>
            <a:rPr lang="en-US" sz="1900" dirty="0">
              <a:latin typeface="Aptos" panose="020B0004020202020204" pitchFamily="34" charset="0"/>
            </a:rPr>
            <a:t>- D is on pretrial release within the meaning of the statute.</a:t>
          </a:r>
        </a:p>
      </dgm:t>
    </dgm:pt>
    <dgm:pt modelId="{5D98173C-6996-49B6-AB89-9F97E3DA13A8}" type="parTrans" cxnId="{7CC8E879-1069-4FA9-8958-D145D725860B}">
      <dgm:prSet/>
      <dgm:spPr/>
      <dgm:t>
        <a:bodyPr/>
        <a:lstStyle/>
        <a:p>
          <a:endParaRPr lang="en-US"/>
        </a:p>
      </dgm:t>
    </dgm:pt>
    <dgm:pt modelId="{D5D9F927-34B3-4471-80E8-9A95EC630B48}" type="sibTrans" cxnId="{7CC8E879-1069-4FA9-8958-D145D725860B}">
      <dgm:prSet/>
      <dgm:spPr/>
      <dgm:t>
        <a:bodyPr/>
        <a:lstStyle/>
        <a:p>
          <a:endParaRPr lang="en-US"/>
        </a:p>
      </dgm:t>
    </dgm:pt>
    <dgm:pt modelId="{4831D149-3E5D-41C1-8712-F351C3C6CF6E}">
      <dgm:prSet/>
      <dgm:spPr/>
      <dgm:t>
        <a:bodyPr/>
        <a:lstStyle/>
        <a:p>
          <a:r>
            <a:rPr lang="en-US" b="1" dirty="0">
              <a:latin typeface="Aptos" panose="020B0004020202020204" pitchFamily="34" charset="0"/>
            </a:rPr>
            <a:t>…D commits a new criminal offense, and another probation violation is issued.</a:t>
          </a:r>
          <a:r>
            <a:rPr lang="en-US" dirty="0">
              <a:latin typeface="Aptos" panose="020B0004020202020204" pitchFamily="34" charset="0"/>
            </a:rPr>
            <a:t> </a:t>
          </a: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dgm:t>
    </dgm:pt>
    <dgm:pt modelId="{231B4000-E064-46D9-A527-705BDDD620B8}" type="parTrans" cxnId="{7F8A65BA-CA7E-459E-BE1D-7A83E1BFBCB3}">
      <dgm:prSet/>
      <dgm:spPr/>
      <dgm:t>
        <a:bodyPr/>
        <a:lstStyle/>
        <a:p>
          <a:endParaRPr lang="en-US"/>
        </a:p>
      </dgm:t>
    </dgm:pt>
    <dgm:pt modelId="{655ED70A-94C8-4435-A73C-B82CEB075662}" type="sibTrans" cxnId="{7F8A65BA-CA7E-459E-BE1D-7A83E1BFBCB3}">
      <dgm:prSet/>
      <dgm:spPr/>
      <dgm:t>
        <a:bodyPr/>
        <a:lstStyle/>
        <a:p>
          <a:endParaRPr lang="en-US"/>
        </a:p>
      </dgm:t>
    </dgm:pt>
    <dgm:pt modelId="{12B2219B-3E45-4534-BF8D-6C699AECA76F}" type="pres">
      <dgm:prSet presAssocID="{F924A7C8-31F8-4DFC-8873-88D961F0684A}" presName="hierChild1" presStyleCnt="0">
        <dgm:presLayoutVars>
          <dgm:chPref val="1"/>
          <dgm:dir/>
          <dgm:animOne val="branch"/>
          <dgm:animLvl val="lvl"/>
          <dgm:resizeHandles/>
        </dgm:presLayoutVars>
      </dgm:prSet>
      <dgm:spPr/>
    </dgm:pt>
    <dgm:pt modelId="{3ED4F70C-07FA-4659-BA2D-B501CD3042FE}" type="pres">
      <dgm:prSet presAssocID="{F078AFB8-A517-497B-9DC6-7627E83998FB}" presName="hierRoot1" presStyleCnt="0"/>
      <dgm:spPr/>
    </dgm:pt>
    <dgm:pt modelId="{9BE4722A-2703-4C7C-B0E3-B062ECD2F669}" type="pres">
      <dgm:prSet presAssocID="{F078AFB8-A517-497B-9DC6-7627E83998FB}" presName="composite" presStyleCnt="0"/>
      <dgm:spPr/>
    </dgm:pt>
    <dgm:pt modelId="{A0D72647-54C0-4DF6-B400-C3A252A18C4E}" type="pres">
      <dgm:prSet presAssocID="{F078AFB8-A517-497B-9DC6-7627E83998FB}" presName="background" presStyleLbl="node0" presStyleIdx="0" presStyleCnt="2"/>
      <dgm:spPr/>
    </dgm:pt>
    <dgm:pt modelId="{244A6891-6172-4A6D-900B-BBF513BF8B66}" type="pres">
      <dgm:prSet presAssocID="{F078AFB8-A517-497B-9DC6-7627E83998FB}" presName="text" presStyleLbl="fgAcc0" presStyleIdx="0" presStyleCnt="2">
        <dgm:presLayoutVars>
          <dgm:chPref val="3"/>
        </dgm:presLayoutVars>
      </dgm:prSet>
      <dgm:spPr/>
    </dgm:pt>
    <dgm:pt modelId="{8F242FB2-6218-4B73-A4B7-5F3A87B0A605}" type="pres">
      <dgm:prSet presAssocID="{F078AFB8-A517-497B-9DC6-7627E83998FB}" presName="hierChild2" presStyleCnt="0"/>
      <dgm:spPr/>
    </dgm:pt>
    <dgm:pt modelId="{55DD6F60-F619-42AB-8425-6A6F80C3EB70}" type="pres">
      <dgm:prSet presAssocID="{4831D149-3E5D-41C1-8712-F351C3C6CF6E}" presName="hierRoot1" presStyleCnt="0"/>
      <dgm:spPr/>
    </dgm:pt>
    <dgm:pt modelId="{390EAE3B-D528-4A6D-818D-1180DE6172BC}" type="pres">
      <dgm:prSet presAssocID="{4831D149-3E5D-41C1-8712-F351C3C6CF6E}" presName="composite" presStyleCnt="0"/>
      <dgm:spPr/>
    </dgm:pt>
    <dgm:pt modelId="{DEEEC69E-E3A4-48C9-B658-913B7C1F4C92}" type="pres">
      <dgm:prSet presAssocID="{4831D149-3E5D-41C1-8712-F351C3C6CF6E}" presName="background" presStyleLbl="node0" presStyleIdx="1" presStyleCnt="2"/>
      <dgm:spPr/>
    </dgm:pt>
    <dgm:pt modelId="{0BEC5D55-F1BE-40A2-8F2C-E48120F796FF}" type="pres">
      <dgm:prSet presAssocID="{4831D149-3E5D-41C1-8712-F351C3C6CF6E}" presName="text" presStyleLbl="fgAcc0" presStyleIdx="1" presStyleCnt="2">
        <dgm:presLayoutVars>
          <dgm:chPref val="3"/>
        </dgm:presLayoutVars>
      </dgm:prSet>
      <dgm:spPr/>
    </dgm:pt>
    <dgm:pt modelId="{B1D17800-BDC7-4861-BCE8-BA115AC3FDEF}" type="pres">
      <dgm:prSet presAssocID="{4831D149-3E5D-41C1-8712-F351C3C6CF6E}" presName="hierChild2" presStyleCnt="0"/>
      <dgm:spPr/>
    </dgm:pt>
  </dgm:ptLst>
  <dgm:cxnLst>
    <dgm:cxn modelId="{7CC8E879-1069-4FA9-8958-D145D725860B}" srcId="{F924A7C8-31F8-4DFC-8873-88D961F0684A}" destId="{F078AFB8-A517-497B-9DC6-7627E83998FB}" srcOrd="0" destOrd="0" parTransId="{5D98173C-6996-49B6-AB89-9F97E3DA13A8}" sibTransId="{D5D9F927-34B3-4471-80E8-9A95EC630B48}"/>
    <dgm:cxn modelId="{558CD49B-5618-4F3A-8FA2-8E5C93C00E3E}" type="presOf" srcId="{F078AFB8-A517-497B-9DC6-7627E83998FB}" destId="{244A6891-6172-4A6D-900B-BBF513BF8B66}" srcOrd="0" destOrd="0" presId="urn:microsoft.com/office/officeart/2005/8/layout/hierarchy1"/>
    <dgm:cxn modelId="{7F8A65BA-CA7E-459E-BE1D-7A83E1BFBCB3}" srcId="{F924A7C8-31F8-4DFC-8873-88D961F0684A}" destId="{4831D149-3E5D-41C1-8712-F351C3C6CF6E}" srcOrd="1" destOrd="0" parTransId="{231B4000-E064-46D9-A527-705BDDD620B8}" sibTransId="{655ED70A-94C8-4435-A73C-B82CEB075662}"/>
    <dgm:cxn modelId="{83B06CD8-0C29-4D24-B33D-D594343F725D}" type="presOf" srcId="{F924A7C8-31F8-4DFC-8873-88D961F0684A}" destId="{12B2219B-3E45-4534-BF8D-6C699AECA76F}" srcOrd="0" destOrd="0" presId="urn:microsoft.com/office/officeart/2005/8/layout/hierarchy1"/>
    <dgm:cxn modelId="{A83766E6-F4FA-4F8B-B96A-1DA0E9D1B62E}" type="presOf" srcId="{4831D149-3E5D-41C1-8712-F351C3C6CF6E}" destId="{0BEC5D55-F1BE-40A2-8F2C-E48120F796FF}" srcOrd="0" destOrd="0" presId="urn:microsoft.com/office/officeart/2005/8/layout/hierarchy1"/>
    <dgm:cxn modelId="{E545B2BE-E8AF-47E4-9D0E-AB382081BB31}" type="presParOf" srcId="{12B2219B-3E45-4534-BF8D-6C699AECA76F}" destId="{3ED4F70C-07FA-4659-BA2D-B501CD3042FE}" srcOrd="0" destOrd="0" presId="urn:microsoft.com/office/officeart/2005/8/layout/hierarchy1"/>
    <dgm:cxn modelId="{75136D71-4883-4AB4-9BBF-E867A88AC51C}" type="presParOf" srcId="{3ED4F70C-07FA-4659-BA2D-B501CD3042FE}" destId="{9BE4722A-2703-4C7C-B0E3-B062ECD2F669}" srcOrd="0" destOrd="0" presId="urn:microsoft.com/office/officeart/2005/8/layout/hierarchy1"/>
    <dgm:cxn modelId="{A56E51DA-6351-4BC3-B4B5-DE7CEDC435B0}" type="presParOf" srcId="{9BE4722A-2703-4C7C-B0E3-B062ECD2F669}" destId="{A0D72647-54C0-4DF6-B400-C3A252A18C4E}" srcOrd="0" destOrd="0" presId="urn:microsoft.com/office/officeart/2005/8/layout/hierarchy1"/>
    <dgm:cxn modelId="{37702FD4-8E1A-4931-8528-2BF05AC4FBEC}" type="presParOf" srcId="{9BE4722A-2703-4C7C-B0E3-B062ECD2F669}" destId="{244A6891-6172-4A6D-900B-BBF513BF8B66}" srcOrd="1" destOrd="0" presId="urn:microsoft.com/office/officeart/2005/8/layout/hierarchy1"/>
    <dgm:cxn modelId="{CAF70444-2730-4157-A947-D79A9DF1C6AD}" type="presParOf" srcId="{3ED4F70C-07FA-4659-BA2D-B501CD3042FE}" destId="{8F242FB2-6218-4B73-A4B7-5F3A87B0A605}" srcOrd="1" destOrd="0" presId="urn:microsoft.com/office/officeart/2005/8/layout/hierarchy1"/>
    <dgm:cxn modelId="{68238644-219C-4A51-87C2-F69E6F5B2AA1}" type="presParOf" srcId="{12B2219B-3E45-4534-BF8D-6C699AECA76F}" destId="{55DD6F60-F619-42AB-8425-6A6F80C3EB70}" srcOrd="1" destOrd="0" presId="urn:microsoft.com/office/officeart/2005/8/layout/hierarchy1"/>
    <dgm:cxn modelId="{B62DEA87-1045-400F-972D-ECAA0DC3F2B0}" type="presParOf" srcId="{55DD6F60-F619-42AB-8425-6A6F80C3EB70}" destId="{390EAE3B-D528-4A6D-818D-1180DE6172BC}" srcOrd="0" destOrd="0" presId="urn:microsoft.com/office/officeart/2005/8/layout/hierarchy1"/>
    <dgm:cxn modelId="{A45DAFCB-8B88-41BA-BE8C-D8478315E893}" type="presParOf" srcId="{390EAE3B-D528-4A6D-818D-1180DE6172BC}" destId="{DEEEC69E-E3A4-48C9-B658-913B7C1F4C92}" srcOrd="0" destOrd="0" presId="urn:microsoft.com/office/officeart/2005/8/layout/hierarchy1"/>
    <dgm:cxn modelId="{2A443F4F-4DD5-4580-AD21-D4F16AF3CE99}" type="presParOf" srcId="{390EAE3B-D528-4A6D-818D-1180DE6172BC}" destId="{0BEC5D55-F1BE-40A2-8F2C-E48120F796FF}" srcOrd="1" destOrd="0" presId="urn:microsoft.com/office/officeart/2005/8/layout/hierarchy1"/>
    <dgm:cxn modelId="{D949D1F2-7FDC-4089-90DD-F285A86C4808}" type="presParOf" srcId="{55DD6F60-F619-42AB-8425-6A6F80C3EB70}" destId="{B1D17800-BDC7-4861-BCE8-BA115AC3FD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24A7C8-31F8-4DFC-8873-88D961F0684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078AFB8-A517-497B-9DC6-7627E83998FB}">
      <dgm:prSet/>
      <dgm:spPr/>
      <dgm:t>
        <a:bodyPr/>
        <a:lstStyle/>
        <a:p>
          <a:r>
            <a:rPr lang="en-US" b="1" dirty="0">
              <a:latin typeface="Aptos" panose="020B0004020202020204" pitchFamily="34" charset="0"/>
            </a:rPr>
            <a:t>D is on probation and is arrested for a probation violation. D has conditions of release set on the probation violation and is released pending the hearing….</a:t>
          </a: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 D is on pretrial release within the meaning of the statute.</a:t>
          </a:r>
        </a:p>
      </dgm:t>
    </dgm:pt>
    <dgm:pt modelId="{5D98173C-6996-49B6-AB89-9F97E3DA13A8}" type="parTrans" cxnId="{7CC8E879-1069-4FA9-8958-D145D725860B}">
      <dgm:prSet/>
      <dgm:spPr/>
      <dgm:t>
        <a:bodyPr/>
        <a:lstStyle/>
        <a:p>
          <a:endParaRPr lang="en-US"/>
        </a:p>
      </dgm:t>
    </dgm:pt>
    <dgm:pt modelId="{D5D9F927-34B3-4471-80E8-9A95EC630B48}" type="sibTrans" cxnId="{7CC8E879-1069-4FA9-8958-D145D725860B}">
      <dgm:prSet/>
      <dgm:spPr/>
      <dgm:t>
        <a:bodyPr/>
        <a:lstStyle/>
        <a:p>
          <a:endParaRPr lang="en-US"/>
        </a:p>
      </dgm:t>
    </dgm:pt>
    <dgm:pt modelId="{4831D149-3E5D-41C1-8712-F351C3C6CF6E}">
      <dgm:prSet/>
      <dgm:spPr/>
      <dgm:t>
        <a:bodyPr/>
        <a:lstStyle/>
        <a:p>
          <a:r>
            <a:rPr lang="en-US" b="1" dirty="0">
              <a:latin typeface="Aptos" panose="020B0004020202020204" pitchFamily="34" charset="0"/>
            </a:rPr>
            <a:t>…D commits a new criminal offense, and another probation violation is issued.</a:t>
          </a:r>
          <a:r>
            <a:rPr lang="en-US" dirty="0">
              <a:latin typeface="Aptos" panose="020B0004020202020204" pitchFamily="34" charset="0"/>
            </a:rPr>
            <a:t> </a:t>
          </a:r>
        </a:p>
        <a:p>
          <a:endParaRPr lang="en-US" dirty="0">
            <a:latin typeface="Aptos" panose="020B0004020202020204" pitchFamily="34" charset="0"/>
          </a:endParaRPr>
        </a:p>
        <a:p>
          <a:r>
            <a:rPr lang="en-US" dirty="0">
              <a:latin typeface="Aptos" panose="020B0004020202020204" pitchFamily="34" charset="0"/>
            </a:rPr>
            <a:t>- D is on pretrial release within the meaning of the statute. </a:t>
          </a:r>
        </a:p>
        <a:p>
          <a:r>
            <a:rPr lang="en-US" dirty="0">
              <a:latin typeface="Aptos" panose="020B0004020202020204" pitchFamily="34" charset="0"/>
            </a:rPr>
            <a:t>- Arrest for probation violation is not a new offense, no issue.</a:t>
          </a:r>
        </a:p>
      </dgm:t>
    </dgm:pt>
    <dgm:pt modelId="{231B4000-E064-46D9-A527-705BDDD620B8}" type="parTrans" cxnId="{7F8A65BA-CA7E-459E-BE1D-7A83E1BFBCB3}">
      <dgm:prSet/>
      <dgm:spPr/>
      <dgm:t>
        <a:bodyPr/>
        <a:lstStyle/>
        <a:p>
          <a:endParaRPr lang="en-US"/>
        </a:p>
      </dgm:t>
    </dgm:pt>
    <dgm:pt modelId="{655ED70A-94C8-4435-A73C-B82CEB075662}" type="sibTrans" cxnId="{7F8A65BA-CA7E-459E-BE1D-7A83E1BFBCB3}">
      <dgm:prSet/>
      <dgm:spPr/>
      <dgm:t>
        <a:bodyPr/>
        <a:lstStyle/>
        <a:p>
          <a:endParaRPr lang="en-US"/>
        </a:p>
      </dgm:t>
    </dgm:pt>
    <dgm:pt modelId="{12B2219B-3E45-4534-BF8D-6C699AECA76F}" type="pres">
      <dgm:prSet presAssocID="{F924A7C8-31F8-4DFC-8873-88D961F0684A}" presName="hierChild1" presStyleCnt="0">
        <dgm:presLayoutVars>
          <dgm:chPref val="1"/>
          <dgm:dir/>
          <dgm:animOne val="branch"/>
          <dgm:animLvl val="lvl"/>
          <dgm:resizeHandles/>
        </dgm:presLayoutVars>
      </dgm:prSet>
      <dgm:spPr/>
    </dgm:pt>
    <dgm:pt modelId="{3ED4F70C-07FA-4659-BA2D-B501CD3042FE}" type="pres">
      <dgm:prSet presAssocID="{F078AFB8-A517-497B-9DC6-7627E83998FB}" presName="hierRoot1" presStyleCnt="0"/>
      <dgm:spPr/>
    </dgm:pt>
    <dgm:pt modelId="{9BE4722A-2703-4C7C-B0E3-B062ECD2F669}" type="pres">
      <dgm:prSet presAssocID="{F078AFB8-A517-497B-9DC6-7627E83998FB}" presName="composite" presStyleCnt="0"/>
      <dgm:spPr/>
    </dgm:pt>
    <dgm:pt modelId="{A0D72647-54C0-4DF6-B400-C3A252A18C4E}" type="pres">
      <dgm:prSet presAssocID="{F078AFB8-A517-497B-9DC6-7627E83998FB}" presName="background" presStyleLbl="node0" presStyleIdx="0" presStyleCnt="2"/>
      <dgm:spPr/>
    </dgm:pt>
    <dgm:pt modelId="{244A6891-6172-4A6D-900B-BBF513BF8B66}" type="pres">
      <dgm:prSet presAssocID="{F078AFB8-A517-497B-9DC6-7627E83998FB}" presName="text" presStyleLbl="fgAcc0" presStyleIdx="0" presStyleCnt="2">
        <dgm:presLayoutVars>
          <dgm:chPref val="3"/>
        </dgm:presLayoutVars>
      </dgm:prSet>
      <dgm:spPr/>
    </dgm:pt>
    <dgm:pt modelId="{8F242FB2-6218-4B73-A4B7-5F3A87B0A605}" type="pres">
      <dgm:prSet presAssocID="{F078AFB8-A517-497B-9DC6-7627E83998FB}" presName="hierChild2" presStyleCnt="0"/>
      <dgm:spPr/>
    </dgm:pt>
    <dgm:pt modelId="{55DD6F60-F619-42AB-8425-6A6F80C3EB70}" type="pres">
      <dgm:prSet presAssocID="{4831D149-3E5D-41C1-8712-F351C3C6CF6E}" presName="hierRoot1" presStyleCnt="0"/>
      <dgm:spPr/>
    </dgm:pt>
    <dgm:pt modelId="{390EAE3B-D528-4A6D-818D-1180DE6172BC}" type="pres">
      <dgm:prSet presAssocID="{4831D149-3E5D-41C1-8712-F351C3C6CF6E}" presName="composite" presStyleCnt="0"/>
      <dgm:spPr/>
    </dgm:pt>
    <dgm:pt modelId="{DEEEC69E-E3A4-48C9-B658-913B7C1F4C92}" type="pres">
      <dgm:prSet presAssocID="{4831D149-3E5D-41C1-8712-F351C3C6CF6E}" presName="background" presStyleLbl="node0" presStyleIdx="1" presStyleCnt="2"/>
      <dgm:spPr/>
    </dgm:pt>
    <dgm:pt modelId="{0BEC5D55-F1BE-40A2-8F2C-E48120F796FF}" type="pres">
      <dgm:prSet presAssocID="{4831D149-3E5D-41C1-8712-F351C3C6CF6E}" presName="text" presStyleLbl="fgAcc0" presStyleIdx="1" presStyleCnt="2">
        <dgm:presLayoutVars>
          <dgm:chPref val="3"/>
        </dgm:presLayoutVars>
      </dgm:prSet>
      <dgm:spPr/>
    </dgm:pt>
    <dgm:pt modelId="{B1D17800-BDC7-4861-BCE8-BA115AC3FDEF}" type="pres">
      <dgm:prSet presAssocID="{4831D149-3E5D-41C1-8712-F351C3C6CF6E}" presName="hierChild2" presStyleCnt="0"/>
      <dgm:spPr/>
    </dgm:pt>
  </dgm:ptLst>
  <dgm:cxnLst>
    <dgm:cxn modelId="{7CC8E879-1069-4FA9-8958-D145D725860B}" srcId="{F924A7C8-31F8-4DFC-8873-88D961F0684A}" destId="{F078AFB8-A517-497B-9DC6-7627E83998FB}" srcOrd="0" destOrd="0" parTransId="{5D98173C-6996-49B6-AB89-9F97E3DA13A8}" sibTransId="{D5D9F927-34B3-4471-80E8-9A95EC630B48}"/>
    <dgm:cxn modelId="{558CD49B-5618-4F3A-8FA2-8E5C93C00E3E}" type="presOf" srcId="{F078AFB8-A517-497B-9DC6-7627E83998FB}" destId="{244A6891-6172-4A6D-900B-BBF513BF8B66}" srcOrd="0" destOrd="0" presId="urn:microsoft.com/office/officeart/2005/8/layout/hierarchy1"/>
    <dgm:cxn modelId="{7F8A65BA-CA7E-459E-BE1D-7A83E1BFBCB3}" srcId="{F924A7C8-31F8-4DFC-8873-88D961F0684A}" destId="{4831D149-3E5D-41C1-8712-F351C3C6CF6E}" srcOrd="1" destOrd="0" parTransId="{231B4000-E064-46D9-A527-705BDDD620B8}" sibTransId="{655ED70A-94C8-4435-A73C-B82CEB075662}"/>
    <dgm:cxn modelId="{83B06CD8-0C29-4D24-B33D-D594343F725D}" type="presOf" srcId="{F924A7C8-31F8-4DFC-8873-88D961F0684A}" destId="{12B2219B-3E45-4534-BF8D-6C699AECA76F}" srcOrd="0" destOrd="0" presId="urn:microsoft.com/office/officeart/2005/8/layout/hierarchy1"/>
    <dgm:cxn modelId="{A83766E6-F4FA-4F8B-B96A-1DA0E9D1B62E}" type="presOf" srcId="{4831D149-3E5D-41C1-8712-F351C3C6CF6E}" destId="{0BEC5D55-F1BE-40A2-8F2C-E48120F796FF}" srcOrd="0" destOrd="0" presId="urn:microsoft.com/office/officeart/2005/8/layout/hierarchy1"/>
    <dgm:cxn modelId="{E545B2BE-E8AF-47E4-9D0E-AB382081BB31}" type="presParOf" srcId="{12B2219B-3E45-4534-BF8D-6C699AECA76F}" destId="{3ED4F70C-07FA-4659-BA2D-B501CD3042FE}" srcOrd="0" destOrd="0" presId="urn:microsoft.com/office/officeart/2005/8/layout/hierarchy1"/>
    <dgm:cxn modelId="{75136D71-4883-4AB4-9BBF-E867A88AC51C}" type="presParOf" srcId="{3ED4F70C-07FA-4659-BA2D-B501CD3042FE}" destId="{9BE4722A-2703-4C7C-B0E3-B062ECD2F669}" srcOrd="0" destOrd="0" presId="urn:microsoft.com/office/officeart/2005/8/layout/hierarchy1"/>
    <dgm:cxn modelId="{A56E51DA-6351-4BC3-B4B5-DE7CEDC435B0}" type="presParOf" srcId="{9BE4722A-2703-4C7C-B0E3-B062ECD2F669}" destId="{A0D72647-54C0-4DF6-B400-C3A252A18C4E}" srcOrd="0" destOrd="0" presId="urn:microsoft.com/office/officeart/2005/8/layout/hierarchy1"/>
    <dgm:cxn modelId="{37702FD4-8E1A-4931-8528-2BF05AC4FBEC}" type="presParOf" srcId="{9BE4722A-2703-4C7C-B0E3-B062ECD2F669}" destId="{244A6891-6172-4A6D-900B-BBF513BF8B66}" srcOrd="1" destOrd="0" presId="urn:microsoft.com/office/officeart/2005/8/layout/hierarchy1"/>
    <dgm:cxn modelId="{CAF70444-2730-4157-A947-D79A9DF1C6AD}" type="presParOf" srcId="{3ED4F70C-07FA-4659-BA2D-B501CD3042FE}" destId="{8F242FB2-6218-4B73-A4B7-5F3A87B0A605}" srcOrd="1" destOrd="0" presId="urn:microsoft.com/office/officeart/2005/8/layout/hierarchy1"/>
    <dgm:cxn modelId="{68238644-219C-4A51-87C2-F69E6F5B2AA1}" type="presParOf" srcId="{12B2219B-3E45-4534-BF8D-6C699AECA76F}" destId="{55DD6F60-F619-42AB-8425-6A6F80C3EB70}" srcOrd="1" destOrd="0" presId="urn:microsoft.com/office/officeart/2005/8/layout/hierarchy1"/>
    <dgm:cxn modelId="{B62DEA87-1045-400F-972D-ECAA0DC3F2B0}" type="presParOf" srcId="{55DD6F60-F619-42AB-8425-6A6F80C3EB70}" destId="{390EAE3B-D528-4A6D-818D-1180DE6172BC}" srcOrd="0" destOrd="0" presId="urn:microsoft.com/office/officeart/2005/8/layout/hierarchy1"/>
    <dgm:cxn modelId="{A45DAFCB-8B88-41BA-BE8C-D8478315E893}" type="presParOf" srcId="{390EAE3B-D528-4A6D-818D-1180DE6172BC}" destId="{DEEEC69E-E3A4-48C9-B658-913B7C1F4C92}" srcOrd="0" destOrd="0" presId="urn:microsoft.com/office/officeart/2005/8/layout/hierarchy1"/>
    <dgm:cxn modelId="{2A443F4F-4DD5-4580-AD21-D4F16AF3CE99}" type="presParOf" srcId="{390EAE3B-D528-4A6D-818D-1180DE6172BC}" destId="{0BEC5D55-F1BE-40A2-8F2C-E48120F796FF}" srcOrd="1" destOrd="0" presId="urn:microsoft.com/office/officeart/2005/8/layout/hierarchy1"/>
    <dgm:cxn modelId="{D949D1F2-7FDC-4089-90DD-F285A86C4808}" type="presParOf" srcId="{55DD6F60-F619-42AB-8425-6A6F80C3EB70}" destId="{B1D17800-BDC7-4861-BCE8-BA115AC3FD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E05A3-0802-47FE-AB34-FBD46E5CF88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6710FF-B542-4216-AED6-877585970A54}">
      <dgm:prSet custT="1"/>
      <dgm:spPr/>
      <dgm:t>
        <a:bodyPr/>
        <a:lstStyle/>
        <a:p>
          <a:r>
            <a:rPr lang="en-US" sz="2000" b="1" dirty="0">
              <a:latin typeface="Aptos" panose="020B0004020202020204" pitchFamily="34" charset="0"/>
            </a:rPr>
            <a:t>D is on probation and is arrested for a probation violation. D has conditions of release set on the probation violation and is released pending the hearing….</a:t>
          </a:r>
          <a:endParaRPr lang="en-US" sz="2000" dirty="0">
            <a:latin typeface="Aptos" panose="020B0004020202020204" pitchFamily="34" charset="0"/>
          </a:endParaRPr>
        </a:p>
        <a:p>
          <a:endParaRPr lang="en-US" sz="2100" dirty="0">
            <a:latin typeface="Aptos" panose="020B0004020202020204" pitchFamily="34" charset="0"/>
          </a:endParaRPr>
        </a:p>
        <a:p>
          <a:r>
            <a:rPr lang="en-US" sz="2100" dirty="0">
              <a:latin typeface="Aptos" panose="020B0004020202020204" pitchFamily="34" charset="0"/>
            </a:rPr>
            <a:t>- D is on pretrial release within the meaning of the statute.</a:t>
          </a:r>
        </a:p>
      </dgm:t>
    </dgm:pt>
    <dgm:pt modelId="{EB9B41AC-C8F5-48C5-8772-C42B0E330529}" type="parTrans" cxnId="{9454B39F-E371-43A2-86A6-339C3E49D796}">
      <dgm:prSet/>
      <dgm:spPr/>
      <dgm:t>
        <a:bodyPr/>
        <a:lstStyle/>
        <a:p>
          <a:endParaRPr lang="en-US"/>
        </a:p>
      </dgm:t>
    </dgm:pt>
    <dgm:pt modelId="{CF01DCE0-7DDB-44AF-B3D4-B245223F093B}" type="sibTrans" cxnId="{9454B39F-E371-43A2-86A6-339C3E49D796}">
      <dgm:prSet/>
      <dgm:spPr/>
      <dgm:t>
        <a:bodyPr/>
        <a:lstStyle/>
        <a:p>
          <a:endParaRPr lang="en-US"/>
        </a:p>
      </dgm:t>
    </dgm:pt>
    <dgm:pt modelId="{843AD87F-0336-4D57-AA75-908C44399309}">
      <dgm:prSet custT="1"/>
      <dgm:spPr/>
      <dgm:t>
        <a:bodyPr/>
        <a:lstStyle/>
        <a:p>
          <a:r>
            <a:rPr lang="en-US" sz="2000" b="1" dirty="0">
              <a:latin typeface="Aptos" panose="020B0004020202020204" pitchFamily="34" charset="0"/>
            </a:rPr>
            <a:t>…D commits a new criminal offense and is arrested on a warrant for that offense.</a:t>
          </a:r>
          <a:r>
            <a:rPr lang="en-US" sz="2000" dirty="0">
              <a:latin typeface="Aptos" panose="020B0004020202020204" pitchFamily="34" charset="0"/>
            </a:rPr>
            <a:t> </a:t>
          </a:r>
        </a:p>
        <a:p>
          <a:endParaRPr lang="en-US" sz="1900" dirty="0">
            <a:latin typeface="Aptos" panose="020B0004020202020204" pitchFamily="34" charset="0"/>
          </a:endParaRPr>
        </a:p>
        <a:p>
          <a:endParaRPr lang="en-US" sz="1900" dirty="0">
            <a:latin typeface="Aptos" panose="020B0004020202020204" pitchFamily="34" charset="0"/>
          </a:endParaRPr>
        </a:p>
        <a:p>
          <a:endParaRPr lang="en-US" sz="1900" dirty="0">
            <a:latin typeface="Aptos" panose="020B0004020202020204" pitchFamily="34" charset="0"/>
          </a:endParaRPr>
        </a:p>
        <a:p>
          <a:endParaRPr lang="en-US" sz="1900" dirty="0">
            <a:latin typeface="Aptos" panose="020B0004020202020204" pitchFamily="34" charset="0"/>
          </a:endParaRPr>
        </a:p>
        <a:p>
          <a:endParaRPr lang="en-US" sz="1900" dirty="0">
            <a:latin typeface="Aptos" panose="020B0004020202020204" pitchFamily="34" charset="0"/>
          </a:endParaRPr>
        </a:p>
      </dgm:t>
    </dgm:pt>
    <dgm:pt modelId="{A4644983-787F-4914-8C22-7CCF99B1A383}" type="parTrans" cxnId="{3B1744AB-711E-4F19-902B-8BF0384F5CF6}">
      <dgm:prSet/>
      <dgm:spPr/>
      <dgm:t>
        <a:bodyPr/>
        <a:lstStyle/>
        <a:p>
          <a:endParaRPr lang="en-US"/>
        </a:p>
      </dgm:t>
    </dgm:pt>
    <dgm:pt modelId="{2048FEAA-72CF-4936-91E5-8D91B46A1312}" type="sibTrans" cxnId="{3B1744AB-711E-4F19-902B-8BF0384F5CF6}">
      <dgm:prSet/>
      <dgm:spPr/>
      <dgm:t>
        <a:bodyPr/>
        <a:lstStyle/>
        <a:p>
          <a:endParaRPr lang="en-US"/>
        </a:p>
      </dgm:t>
    </dgm:pt>
    <dgm:pt modelId="{33508ED2-8BB6-46DE-BCBB-3C8FB275DF00}" type="pres">
      <dgm:prSet presAssocID="{B4BE05A3-0802-47FE-AB34-FBD46E5CF885}" presName="hierChild1" presStyleCnt="0">
        <dgm:presLayoutVars>
          <dgm:chPref val="1"/>
          <dgm:dir/>
          <dgm:animOne val="branch"/>
          <dgm:animLvl val="lvl"/>
          <dgm:resizeHandles/>
        </dgm:presLayoutVars>
      </dgm:prSet>
      <dgm:spPr/>
    </dgm:pt>
    <dgm:pt modelId="{7AC6DFF6-1015-474C-B5B6-D5F1E901A11D}" type="pres">
      <dgm:prSet presAssocID="{AA6710FF-B542-4216-AED6-877585970A54}" presName="hierRoot1" presStyleCnt="0"/>
      <dgm:spPr/>
    </dgm:pt>
    <dgm:pt modelId="{0125A2C5-9DF0-40E0-A52C-94E047187669}" type="pres">
      <dgm:prSet presAssocID="{AA6710FF-B542-4216-AED6-877585970A54}" presName="composite" presStyleCnt="0"/>
      <dgm:spPr/>
    </dgm:pt>
    <dgm:pt modelId="{F13056B3-4986-4E12-9E8D-6D93CB05FB06}" type="pres">
      <dgm:prSet presAssocID="{AA6710FF-B542-4216-AED6-877585970A54}" presName="background" presStyleLbl="node0" presStyleIdx="0" presStyleCnt="2"/>
      <dgm:spPr/>
    </dgm:pt>
    <dgm:pt modelId="{49168946-A68C-4FDF-B037-9E1A28FB77ED}" type="pres">
      <dgm:prSet presAssocID="{AA6710FF-B542-4216-AED6-877585970A54}" presName="text" presStyleLbl="fgAcc0" presStyleIdx="0" presStyleCnt="2">
        <dgm:presLayoutVars>
          <dgm:chPref val="3"/>
        </dgm:presLayoutVars>
      </dgm:prSet>
      <dgm:spPr/>
    </dgm:pt>
    <dgm:pt modelId="{9746FC18-CAA8-461C-BA6F-57DFB444E0D4}" type="pres">
      <dgm:prSet presAssocID="{AA6710FF-B542-4216-AED6-877585970A54}" presName="hierChild2" presStyleCnt="0"/>
      <dgm:spPr/>
    </dgm:pt>
    <dgm:pt modelId="{7DEF85A9-8E7C-4339-8F84-BA561ABF5795}" type="pres">
      <dgm:prSet presAssocID="{843AD87F-0336-4D57-AA75-908C44399309}" presName="hierRoot1" presStyleCnt="0"/>
      <dgm:spPr/>
    </dgm:pt>
    <dgm:pt modelId="{2BDE16FE-2DC8-45A0-9F74-8A60E4AC5FA4}" type="pres">
      <dgm:prSet presAssocID="{843AD87F-0336-4D57-AA75-908C44399309}" presName="composite" presStyleCnt="0"/>
      <dgm:spPr/>
    </dgm:pt>
    <dgm:pt modelId="{292A2318-C243-4B30-B94E-659E50155F22}" type="pres">
      <dgm:prSet presAssocID="{843AD87F-0336-4D57-AA75-908C44399309}" presName="background" presStyleLbl="node0" presStyleIdx="1" presStyleCnt="2"/>
      <dgm:spPr/>
    </dgm:pt>
    <dgm:pt modelId="{F8A396A7-9C39-49D3-910E-3F33E4A0585A}" type="pres">
      <dgm:prSet presAssocID="{843AD87F-0336-4D57-AA75-908C44399309}" presName="text" presStyleLbl="fgAcc0" presStyleIdx="1" presStyleCnt="2">
        <dgm:presLayoutVars>
          <dgm:chPref val="3"/>
        </dgm:presLayoutVars>
      </dgm:prSet>
      <dgm:spPr/>
    </dgm:pt>
    <dgm:pt modelId="{9BD19155-504A-4EF8-8FAF-917C0E1EEAC1}" type="pres">
      <dgm:prSet presAssocID="{843AD87F-0336-4D57-AA75-908C44399309}" presName="hierChild2" presStyleCnt="0"/>
      <dgm:spPr/>
    </dgm:pt>
  </dgm:ptLst>
  <dgm:cxnLst>
    <dgm:cxn modelId="{0BEF082A-8A8D-4E9E-AEA9-D222BA8EE807}" type="presOf" srcId="{AA6710FF-B542-4216-AED6-877585970A54}" destId="{49168946-A68C-4FDF-B037-9E1A28FB77ED}" srcOrd="0" destOrd="0" presId="urn:microsoft.com/office/officeart/2005/8/layout/hierarchy1"/>
    <dgm:cxn modelId="{0B250C53-CABA-41D9-AFCA-EF04AD11C435}" type="presOf" srcId="{843AD87F-0336-4D57-AA75-908C44399309}" destId="{F8A396A7-9C39-49D3-910E-3F33E4A0585A}" srcOrd="0" destOrd="0" presId="urn:microsoft.com/office/officeart/2005/8/layout/hierarchy1"/>
    <dgm:cxn modelId="{9454B39F-E371-43A2-86A6-339C3E49D796}" srcId="{B4BE05A3-0802-47FE-AB34-FBD46E5CF885}" destId="{AA6710FF-B542-4216-AED6-877585970A54}" srcOrd="0" destOrd="0" parTransId="{EB9B41AC-C8F5-48C5-8772-C42B0E330529}" sibTransId="{CF01DCE0-7DDB-44AF-B3D4-B245223F093B}"/>
    <dgm:cxn modelId="{3B1744AB-711E-4F19-902B-8BF0384F5CF6}" srcId="{B4BE05A3-0802-47FE-AB34-FBD46E5CF885}" destId="{843AD87F-0336-4D57-AA75-908C44399309}" srcOrd="1" destOrd="0" parTransId="{A4644983-787F-4914-8C22-7CCF99B1A383}" sibTransId="{2048FEAA-72CF-4936-91E5-8D91B46A1312}"/>
    <dgm:cxn modelId="{FE8168EC-AB4E-4EE2-93A9-00C4F1DF5D6F}" type="presOf" srcId="{B4BE05A3-0802-47FE-AB34-FBD46E5CF885}" destId="{33508ED2-8BB6-46DE-BCBB-3C8FB275DF00}" srcOrd="0" destOrd="0" presId="urn:microsoft.com/office/officeart/2005/8/layout/hierarchy1"/>
    <dgm:cxn modelId="{B5EA3843-4467-4B77-9DDB-8147D0FD28BE}" type="presParOf" srcId="{33508ED2-8BB6-46DE-BCBB-3C8FB275DF00}" destId="{7AC6DFF6-1015-474C-B5B6-D5F1E901A11D}" srcOrd="0" destOrd="0" presId="urn:microsoft.com/office/officeart/2005/8/layout/hierarchy1"/>
    <dgm:cxn modelId="{61C2E3A7-97A1-4BCB-B83F-437C5427AE4D}" type="presParOf" srcId="{7AC6DFF6-1015-474C-B5B6-D5F1E901A11D}" destId="{0125A2C5-9DF0-40E0-A52C-94E047187669}" srcOrd="0" destOrd="0" presId="urn:microsoft.com/office/officeart/2005/8/layout/hierarchy1"/>
    <dgm:cxn modelId="{13369254-5A5F-42C8-B4E9-0517405B761E}" type="presParOf" srcId="{0125A2C5-9DF0-40E0-A52C-94E047187669}" destId="{F13056B3-4986-4E12-9E8D-6D93CB05FB06}" srcOrd="0" destOrd="0" presId="urn:microsoft.com/office/officeart/2005/8/layout/hierarchy1"/>
    <dgm:cxn modelId="{37B91E83-1DC4-4D9A-A773-D8A8B811849F}" type="presParOf" srcId="{0125A2C5-9DF0-40E0-A52C-94E047187669}" destId="{49168946-A68C-4FDF-B037-9E1A28FB77ED}" srcOrd="1" destOrd="0" presId="urn:microsoft.com/office/officeart/2005/8/layout/hierarchy1"/>
    <dgm:cxn modelId="{0DAB4408-5015-42E7-B0AA-E34087E76363}" type="presParOf" srcId="{7AC6DFF6-1015-474C-B5B6-D5F1E901A11D}" destId="{9746FC18-CAA8-461C-BA6F-57DFB444E0D4}" srcOrd="1" destOrd="0" presId="urn:microsoft.com/office/officeart/2005/8/layout/hierarchy1"/>
    <dgm:cxn modelId="{C76CE468-9F72-4547-91E2-55F4CA296B94}" type="presParOf" srcId="{33508ED2-8BB6-46DE-BCBB-3C8FB275DF00}" destId="{7DEF85A9-8E7C-4339-8F84-BA561ABF5795}" srcOrd="1" destOrd="0" presId="urn:microsoft.com/office/officeart/2005/8/layout/hierarchy1"/>
    <dgm:cxn modelId="{320932CF-1904-4558-AA77-635840C39147}" type="presParOf" srcId="{7DEF85A9-8E7C-4339-8F84-BA561ABF5795}" destId="{2BDE16FE-2DC8-45A0-9F74-8A60E4AC5FA4}" srcOrd="0" destOrd="0" presId="urn:microsoft.com/office/officeart/2005/8/layout/hierarchy1"/>
    <dgm:cxn modelId="{38B76383-8943-46D1-B36D-372499168A62}" type="presParOf" srcId="{2BDE16FE-2DC8-45A0-9F74-8A60E4AC5FA4}" destId="{292A2318-C243-4B30-B94E-659E50155F22}" srcOrd="0" destOrd="0" presId="urn:microsoft.com/office/officeart/2005/8/layout/hierarchy1"/>
    <dgm:cxn modelId="{F1E7030C-8618-4862-AD5D-51B6DCA60043}" type="presParOf" srcId="{2BDE16FE-2DC8-45A0-9F74-8A60E4AC5FA4}" destId="{F8A396A7-9C39-49D3-910E-3F33E4A0585A}" srcOrd="1" destOrd="0" presId="urn:microsoft.com/office/officeart/2005/8/layout/hierarchy1"/>
    <dgm:cxn modelId="{B462C3C2-257E-45C1-9C5B-F1404DDE6DB0}" type="presParOf" srcId="{7DEF85A9-8E7C-4339-8F84-BA561ABF5795}" destId="{9BD19155-504A-4EF8-8FAF-917C0E1EEA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BE05A3-0802-47FE-AB34-FBD46E5CF88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A6710FF-B542-4216-AED6-877585970A54}">
      <dgm:prSet/>
      <dgm:spPr/>
      <dgm:t>
        <a:bodyPr/>
        <a:lstStyle/>
        <a:p>
          <a:r>
            <a:rPr lang="en-US" b="1" dirty="0">
              <a:latin typeface="Aptos" panose="020B0004020202020204" pitchFamily="34" charset="0"/>
            </a:rPr>
            <a:t>D is on probation and is arrested for a probation violation. D has conditions of release set on the probation violation and is released pending the hearing….</a:t>
          </a: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 D is on pretrial release within the meaning of the statute.</a:t>
          </a:r>
        </a:p>
      </dgm:t>
    </dgm:pt>
    <dgm:pt modelId="{EB9B41AC-C8F5-48C5-8772-C42B0E330529}" type="parTrans" cxnId="{9454B39F-E371-43A2-86A6-339C3E49D796}">
      <dgm:prSet/>
      <dgm:spPr/>
      <dgm:t>
        <a:bodyPr/>
        <a:lstStyle/>
        <a:p>
          <a:endParaRPr lang="en-US"/>
        </a:p>
      </dgm:t>
    </dgm:pt>
    <dgm:pt modelId="{CF01DCE0-7DDB-44AF-B3D4-B245223F093B}" type="sibTrans" cxnId="{9454B39F-E371-43A2-86A6-339C3E49D796}">
      <dgm:prSet/>
      <dgm:spPr/>
      <dgm:t>
        <a:bodyPr/>
        <a:lstStyle/>
        <a:p>
          <a:endParaRPr lang="en-US"/>
        </a:p>
      </dgm:t>
    </dgm:pt>
    <dgm:pt modelId="{843AD87F-0336-4D57-AA75-908C44399309}">
      <dgm:prSet/>
      <dgm:spPr/>
      <dgm:t>
        <a:bodyPr/>
        <a:lstStyle/>
        <a:p>
          <a:r>
            <a:rPr lang="en-US" b="1" dirty="0">
              <a:latin typeface="Aptos" panose="020B0004020202020204" pitchFamily="34" charset="0"/>
            </a:rPr>
            <a:t>…D commits a new criminal offense and is arrested on a warrant for that offense.</a:t>
          </a:r>
          <a:r>
            <a:rPr lang="en-US" dirty="0">
              <a:latin typeface="Aptos" panose="020B0004020202020204" pitchFamily="34" charset="0"/>
            </a:rPr>
            <a:t> </a:t>
          </a:r>
        </a:p>
        <a:p>
          <a:endParaRPr lang="en-US" dirty="0">
            <a:latin typeface="Aptos" panose="020B0004020202020204" pitchFamily="34" charset="0"/>
          </a:endParaRPr>
        </a:p>
        <a:p>
          <a:r>
            <a:rPr lang="en-US" dirty="0">
              <a:latin typeface="Aptos" panose="020B0004020202020204" pitchFamily="34" charset="0"/>
            </a:rPr>
            <a:t>- D is on pretrial release within the meaning of the statute. </a:t>
          </a:r>
        </a:p>
        <a:p>
          <a:r>
            <a:rPr lang="en-US" dirty="0">
              <a:latin typeface="Aptos" panose="020B0004020202020204" pitchFamily="34" charset="0"/>
            </a:rPr>
            <a:t>- Arrest for a new offense within meaning of statute. PTIA applies.</a:t>
          </a:r>
        </a:p>
      </dgm:t>
    </dgm:pt>
    <dgm:pt modelId="{A4644983-787F-4914-8C22-7CCF99B1A383}" type="parTrans" cxnId="{3B1744AB-711E-4F19-902B-8BF0384F5CF6}">
      <dgm:prSet/>
      <dgm:spPr/>
      <dgm:t>
        <a:bodyPr/>
        <a:lstStyle/>
        <a:p>
          <a:endParaRPr lang="en-US"/>
        </a:p>
      </dgm:t>
    </dgm:pt>
    <dgm:pt modelId="{2048FEAA-72CF-4936-91E5-8D91B46A1312}" type="sibTrans" cxnId="{3B1744AB-711E-4F19-902B-8BF0384F5CF6}">
      <dgm:prSet/>
      <dgm:spPr/>
      <dgm:t>
        <a:bodyPr/>
        <a:lstStyle/>
        <a:p>
          <a:endParaRPr lang="en-US"/>
        </a:p>
      </dgm:t>
    </dgm:pt>
    <dgm:pt modelId="{33508ED2-8BB6-46DE-BCBB-3C8FB275DF00}" type="pres">
      <dgm:prSet presAssocID="{B4BE05A3-0802-47FE-AB34-FBD46E5CF885}" presName="hierChild1" presStyleCnt="0">
        <dgm:presLayoutVars>
          <dgm:chPref val="1"/>
          <dgm:dir/>
          <dgm:animOne val="branch"/>
          <dgm:animLvl val="lvl"/>
          <dgm:resizeHandles/>
        </dgm:presLayoutVars>
      </dgm:prSet>
      <dgm:spPr/>
    </dgm:pt>
    <dgm:pt modelId="{7AC6DFF6-1015-474C-B5B6-D5F1E901A11D}" type="pres">
      <dgm:prSet presAssocID="{AA6710FF-B542-4216-AED6-877585970A54}" presName="hierRoot1" presStyleCnt="0"/>
      <dgm:spPr/>
    </dgm:pt>
    <dgm:pt modelId="{0125A2C5-9DF0-40E0-A52C-94E047187669}" type="pres">
      <dgm:prSet presAssocID="{AA6710FF-B542-4216-AED6-877585970A54}" presName="composite" presStyleCnt="0"/>
      <dgm:spPr/>
    </dgm:pt>
    <dgm:pt modelId="{F13056B3-4986-4E12-9E8D-6D93CB05FB06}" type="pres">
      <dgm:prSet presAssocID="{AA6710FF-B542-4216-AED6-877585970A54}" presName="background" presStyleLbl="node0" presStyleIdx="0" presStyleCnt="2"/>
      <dgm:spPr/>
    </dgm:pt>
    <dgm:pt modelId="{49168946-A68C-4FDF-B037-9E1A28FB77ED}" type="pres">
      <dgm:prSet presAssocID="{AA6710FF-B542-4216-AED6-877585970A54}" presName="text" presStyleLbl="fgAcc0" presStyleIdx="0" presStyleCnt="2">
        <dgm:presLayoutVars>
          <dgm:chPref val="3"/>
        </dgm:presLayoutVars>
      </dgm:prSet>
      <dgm:spPr/>
    </dgm:pt>
    <dgm:pt modelId="{9746FC18-CAA8-461C-BA6F-57DFB444E0D4}" type="pres">
      <dgm:prSet presAssocID="{AA6710FF-B542-4216-AED6-877585970A54}" presName="hierChild2" presStyleCnt="0"/>
      <dgm:spPr/>
    </dgm:pt>
    <dgm:pt modelId="{7DEF85A9-8E7C-4339-8F84-BA561ABF5795}" type="pres">
      <dgm:prSet presAssocID="{843AD87F-0336-4D57-AA75-908C44399309}" presName="hierRoot1" presStyleCnt="0"/>
      <dgm:spPr/>
    </dgm:pt>
    <dgm:pt modelId="{2BDE16FE-2DC8-45A0-9F74-8A60E4AC5FA4}" type="pres">
      <dgm:prSet presAssocID="{843AD87F-0336-4D57-AA75-908C44399309}" presName="composite" presStyleCnt="0"/>
      <dgm:spPr/>
    </dgm:pt>
    <dgm:pt modelId="{292A2318-C243-4B30-B94E-659E50155F22}" type="pres">
      <dgm:prSet presAssocID="{843AD87F-0336-4D57-AA75-908C44399309}" presName="background" presStyleLbl="node0" presStyleIdx="1" presStyleCnt="2"/>
      <dgm:spPr/>
    </dgm:pt>
    <dgm:pt modelId="{F8A396A7-9C39-49D3-910E-3F33E4A0585A}" type="pres">
      <dgm:prSet presAssocID="{843AD87F-0336-4D57-AA75-908C44399309}" presName="text" presStyleLbl="fgAcc0" presStyleIdx="1" presStyleCnt="2">
        <dgm:presLayoutVars>
          <dgm:chPref val="3"/>
        </dgm:presLayoutVars>
      </dgm:prSet>
      <dgm:spPr/>
    </dgm:pt>
    <dgm:pt modelId="{9BD19155-504A-4EF8-8FAF-917C0E1EEAC1}" type="pres">
      <dgm:prSet presAssocID="{843AD87F-0336-4D57-AA75-908C44399309}" presName="hierChild2" presStyleCnt="0"/>
      <dgm:spPr/>
    </dgm:pt>
  </dgm:ptLst>
  <dgm:cxnLst>
    <dgm:cxn modelId="{0BEF082A-8A8D-4E9E-AEA9-D222BA8EE807}" type="presOf" srcId="{AA6710FF-B542-4216-AED6-877585970A54}" destId="{49168946-A68C-4FDF-B037-9E1A28FB77ED}" srcOrd="0" destOrd="0" presId="urn:microsoft.com/office/officeart/2005/8/layout/hierarchy1"/>
    <dgm:cxn modelId="{0B250C53-CABA-41D9-AFCA-EF04AD11C435}" type="presOf" srcId="{843AD87F-0336-4D57-AA75-908C44399309}" destId="{F8A396A7-9C39-49D3-910E-3F33E4A0585A}" srcOrd="0" destOrd="0" presId="urn:microsoft.com/office/officeart/2005/8/layout/hierarchy1"/>
    <dgm:cxn modelId="{9454B39F-E371-43A2-86A6-339C3E49D796}" srcId="{B4BE05A3-0802-47FE-AB34-FBD46E5CF885}" destId="{AA6710FF-B542-4216-AED6-877585970A54}" srcOrd="0" destOrd="0" parTransId="{EB9B41AC-C8F5-48C5-8772-C42B0E330529}" sibTransId="{CF01DCE0-7DDB-44AF-B3D4-B245223F093B}"/>
    <dgm:cxn modelId="{3B1744AB-711E-4F19-902B-8BF0384F5CF6}" srcId="{B4BE05A3-0802-47FE-AB34-FBD46E5CF885}" destId="{843AD87F-0336-4D57-AA75-908C44399309}" srcOrd="1" destOrd="0" parTransId="{A4644983-787F-4914-8C22-7CCF99B1A383}" sibTransId="{2048FEAA-72CF-4936-91E5-8D91B46A1312}"/>
    <dgm:cxn modelId="{FE8168EC-AB4E-4EE2-93A9-00C4F1DF5D6F}" type="presOf" srcId="{B4BE05A3-0802-47FE-AB34-FBD46E5CF885}" destId="{33508ED2-8BB6-46DE-BCBB-3C8FB275DF00}" srcOrd="0" destOrd="0" presId="urn:microsoft.com/office/officeart/2005/8/layout/hierarchy1"/>
    <dgm:cxn modelId="{B5EA3843-4467-4B77-9DDB-8147D0FD28BE}" type="presParOf" srcId="{33508ED2-8BB6-46DE-BCBB-3C8FB275DF00}" destId="{7AC6DFF6-1015-474C-B5B6-D5F1E901A11D}" srcOrd="0" destOrd="0" presId="urn:microsoft.com/office/officeart/2005/8/layout/hierarchy1"/>
    <dgm:cxn modelId="{61C2E3A7-97A1-4BCB-B83F-437C5427AE4D}" type="presParOf" srcId="{7AC6DFF6-1015-474C-B5B6-D5F1E901A11D}" destId="{0125A2C5-9DF0-40E0-A52C-94E047187669}" srcOrd="0" destOrd="0" presId="urn:microsoft.com/office/officeart/2005/8/layout/hierarchy1"/>
    <dgm:cxn modelId="{13369254-5A5F-42C8-B4E9-0517405B761E}" type="presParOf" srcId="{0125A2C5-9DF0-40E0-A52C-94E047187669}" destId="{F13056B3-4986-4E12-9E8D-6D93CB05FB06}" srcOrd="0" destOrd="0" presId="urn:microsoft.com/office/officeart/2005/8/layout/hierarchy1"/>
    <dgm:cxn modelId="{37B91E83-1DC4-4D9A-A773-D8A8B811849F}" type="presParOf" srcId="{0125A2C5-9DF0-40E0-A52C-94E047187669}" destId="{49168946-A68C-4FDF-B037-9E1A28FB77ED}" srcOrd="1" destOrd="0" presId="urn:microsoft.com/office/officeart/2005/8/layout/hierarchy1"/>
    <dgm:cxn modelId="{0DAB4408-5015-42E7-B0AA-E34087E76363}" type="presParOf" srcId="{7AC6DFF6-1015-474C-B5B6-D5F1E901A11D}" destId="{9746FC18-CAA8-461C-BA6F-57DFB444E0D4}" srcOrd="1" destOrd="0" presId="urn:microsoft.com/office/officeart/2005/8/layout/hierarchy1"/>
    <dgm:cxn modelId="{C76CE468-9F72-4547-91E2-55F4CA296B94}" type="presParOf" srcId="{33508ED2-8BB6-46DE-BCBB-3C8FB275DF00}" destId="{7DEF85A9-8E7C-4339-8F84-BA561ABF5795}" srcOrd="1" destOrd="0" presId="urn:microsoft.com/office/officeart/2005/8/layout/hierarchy1"/>
    <dgm:cxn modelId="{320932CF-1904-4558-AA77-635840C39147}" type="presParOf" srcId="{7DEF85A9-8E7C-4339-8F84-BA561ABF5795}" destId="{2BDE16FE-2DC8-45A0-9F74-8A60E4AC5FA4}" srcOrd="0" destOrd="0" presId="urn:microsoft.com/office/officeart/2005/8/layout/hierarchy1"/>
    <dgm:cxn modelId="{38B76383-8943-46D1-B36D-372499168A62}" type="presParOf" srcId="{2BDE16FE-2DC8-45A0-9F74-8A60E4AC5FA4}" destId="{292A2318-C243-4B30-B94E-659E50155F22}" srcOrd="0" destOrd="0" presId="urn:microsoft.com/office/officeart/2005/8/layout/hierarchy1"/>
    <dgm:cxn modelId="{F1E7030C-8618-4862-AD5D-51B6DCA60043}" type="presParOf" srcId="{2BDE16FE-2DC8-45A0-9F74-8A60E4AC5FA4}" destId="{F8A396A7-9C39-49D3-910E-3F33E4A0585A}" srcOrd="1" destOrd="0" presId="urn:microsoft.com/office/officeart/2005/8/layout/hierarchy1"/>
    <dgm:cxn modelId="{B462C3C2-257E-45C1-9C5B-F1404DDE6DB0}" type="presParOf" srcId="{7DEF85A9-8E7C-4339-8F84-BA561ABF5795}" destId="{9BD19155-504A-4EF8-8FAF-917C0E1EEA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7350-F480-421C-BBDB-A68F03C5383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7E8A-09D3-4EF1-86BF-F76538A0CF61}">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ptos" panose="020B0004020202020204" pitchFamily="34" charset="0"/>
            </a:rPr>
            <a:t>D is on probation. </a:t>
          </a: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dsp:txBody>
      <dsp:txXfrm>
        <a:off x="614349" y="675946"/>
        <a:ext cx="4550175" cy="2825197"/>
      </dsp:txXfrm>
    </dsp:sp>
    <dsp:sp modelId="{E3CCCD41-1033-440B-B72B-F904150C9306}">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A66EB-9426-4FF6-BB43-3A3917300D22}">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ptos" panose="020B0004020202020204" pitchFamily="34" charset="0"/>
            </a:rPr>
            <a:t>D is on probation and is arrested for a probation violation. </a:t>
          </a:r>
        </a:p>
        <a:p>
          <a:pPr marL="0" lvl="0" indent="0" algn="ctr" defTabSz="1155700">
            <a:lnSpc>
              <a:spcPct val="90000"/>
            </a:lnSpc>
            <a:spcBef>
              <a:spcPct val="0"/>
            </a:spcBef>
            <a:spcAft>
              <a:spcPct val="35000"/>
            </a:spcAft>
            <a:buNone/>
          </a:pPr>
          <a:endParaRPr lang="en-US" sz="2600" b="1" kern="1200" dirty="0">
            <a:latin typeface="Aptos" panose="020B0004020202020204" pitchFamily="34" charset="0"/>
          </a:endParaRPr>
        </a:p>
        <a:p>
          <a:pPr marL="0" lvl="0" indent="0" algn="ctr" defTabSz="1155700">
            <a:lnSpc>
              <a:spcPct val="90000"/>
            </a:lnSpc>
            <a:spcBef>
              <a:spcPct val="0"/>
            </a:spcBef>
            <a:spcAft>
              <a:spcPct val="35000"/>
            </a:spcAft>
            <a:buNone/>
          </a:pPr>
          <a:endParaRPr lang="en-US" sz="2600" b="1" kern="1200" dirty="0">
            <a:latin typeface="Aptos" panose="020B0004020202020204" pitchFamily="34" charset="0"/>
          </a:endParaRPr>
        </a:p>
        <a:p>
          <a:pPr marL="0" lvl="0" indent="0" algn="ctr" defTabSz="1155700">
            <a:lnSpc>
              <a:spcPct val="90000"/>
            </a:lnSpc>
            <a:spcBef>
              <a:spcPct val="0"/>
            </a:spcBef>
            <a:spcAft>
              <a:spcPct val="35000"/>
            </a:spcAft>
            <a:buNone/>
          </a:pPr>
          <a:endParaRPr lang="en-US" sz="2600" b="1" kern="1200" dirty="0">
            <a:latin typeface="Aptos" panose="020B0004020202020204" pitchFamily="34" charset="0"/>
          </a:endParaRPr>
        </a:p>
      </dsp:txBody>
      <dsp:txXfrm>
        <a:off x="6390532" y="675946"/>
        <a:ext cx="4550175" cy="2825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7350-F480-421C-BBDB-A68F03C5383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7E8A-09D3-4EF1-86BF-F76538A0CF61}">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ptos" panose="020B0004020202020204" pitchFamily="34" charset="0"/>
            </a:rPr>
            <a:t>D is on probation. </a:t>
          </a: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a:p>
          <a:pPr marL="0" lvl="0" indent="0" algn="ctr" defTabSz="1155700">
            <a:lnSpc>
              <a:spcPct val="90000"/>
            </a:lnSpc>
            <a:spcBef>
              <a:spcPct val="0"/>
            </a:spcBef>
            <a:spcAft>
              <a:spcPct val="35000"/>
            </a:spcAft>
            <a:buNone/>
          </a:pPr>
          <a:r>
            <a:rPr lang="en-US" sz="2600" kern="1200" dirty="0">
              <a:latin typeface="Aptos" panose="020B0004020202020204" pitchFamily="34" charset="0"/>
            </a:rPr>
            <a:t>- Probation ≠ pretrial release</a:t>
          </a:r>
        </a:p>
      </dsp:txBody>
      <dsp:txXfrm>
        <a:off x="614349" y="675946"/>
        <a:ext cx="4550175" cy="2825197"/>
      </dsp:txXfrm>
    </dsp:sp>
    <dsp:sp modelId="{E3CCCD41-1033-440B-B72B-F904150C9306}">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A66EB-9426-4FF6-BB43-3A3917300D22}">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ptos" panose="020B0004020202020204" pitchFamily="34" charset="0"/>
            </a:rPr>
            <a:t>D is on probation and is arrested for a probation violation. </a:t>
          </a: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a:p>
          <a:pPr marL="0" lvl="0" indent="0" algn="ctr" defTabSz="1155700">
            <a:lnSpc>
              <a:spcPct val="90000"/>
            </a:lnSpc>
            <a:spcBef>
              <a:spcPct val="0"/>
            </a:spcBef>
            <a:spcAft>
              <a:spcPct val="35000"/>
            </a:spcAft>
            <a:buNone/>
          </a:pPr>
          <a:endParaRPr lang="en-US" sz="2600" kern="1200" dirty="0">
            <a:latin typeface="Aptos" panose="020B0004020202020204" pitchFamily="34" charset="0"/>
          </a:endParaRPr>
        </a:p>
      </dsp:txBody>
      <dsp:txXfrm>
        <a:off x="6390532" y="675946"/>
        <a:ext cx="4550175" cy="2825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7350-F480-421C-BBDB-A68F03C5383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7E8A-09D3-4EF1-86BF-F76538A0CF61}">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panose="020B0004020202020204" pitchFamily="34" charset="0"/>
            </a:rPr>
            <a:t>D is on probation. </a:t>
          </a:r>
        </a:p>
        <a:p>
          <a:pPr marL="0" lvl="0" indent="0" algn="ctr" defTabSz="1066800">
            <a:lnSpc>
              <a:spcPct val="90000"/>
            </a:lnSpc>
            <a:spcBef>
              <a:spcPct val="0"/>
            </a:spcBef>
            <a:spcAft>
              <a:spcPct val="35000"/>
            </a:spcAft>
            <a:buNone/>
          </a:pPr>
          <a:endParaRPr lang="en-US" sz="2400" kern="1200" dirty="0">
            <a:latin typeface="Aptos" panose="020B0004020202020204" pitchFamily="34" charset="0"/>
          </a:endParaRP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 Probation ≠ pretrial release</a:t>
          </a:r>
        </a:p>
      </dsp:txBody>
      <dsp:txXfrm>
        <a:off x="614349" y="675946"/>
        <a:ext cx="4550175" cy="2825197"/>
      </dsp:txXfrm>
    </dsp:sp>
    <dsp:sp modelId="{E3CCCD41-1033-440B-B72B-F904150C9306}">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A66EB-9426-4FF6-BB43-3A3917300D22}">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panose="020B0004020202020204" pitchFamily="34" charset="0"/>
            </a:rPr>
            <a:t>D is on probation and is arrested for a probation violation. </a:t>
          </a: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 Not on pretrial release; no issue. </a:t>
          </a:r>
        </a:p>
        <a:p>
          <a:pPr marL="0" lvl="0" indent="0" algn="ctr" defTabSz="1066800">
            <a:lnSpc>
              <a:spcPct val="90000"/>
            </a:lnSpc>
            <a:spcBef>
              <a:spcPct val="0"/>
            </a:spcBef>
            <a:spcAft>
              <a:spcPct val="35000"/>
            </a:spcAft>
            <a:buNone/>
          </a:pPr>
          <a:r>
            <a:rPr lang="en-US" sz="2400" kern="1200" dirty="0">
              <a:latin typeface="Aptos" panose="020B0004020202020204" pitchFamily="34" charset="0"/>
            </a:rPr>
            <a:t>- Arrest for probation violation is not a new offense; no issue.</a:t>
          </a:r>
        </a:p>
      </dsp:txBody>
      <dsp:txXfrm>
        <a:off x="6390532" y="675946"/>
        <a:ext cx="4550175" cy="2825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2647-54C0-4DF6-B400-C3A252A18C4E}">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A6891-6172-4A6D-900B-BBF513BF8B66}">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is on probation and is arrested for a probation violation. D has conditions of release set on the probation violation and is released pending the hearing….</a:t>
          </a: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dsp:txBody>
      <dsp:txXfrm>
        <a:off x="614349" y="675946"/>
        <a:ext cx="4550175" cy="2825197"/>
      </dsp:txXfrm>
    </dsp:sp>
    <dsp:sp modelId="{DEEEC69E-E3A4-48C9-B658-913B7C1F4C9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C5D55-F1BE-40A2-8F2C-E48120F796FF}">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ptos" panose="020B0004020202020204" pitchFamily="34" charset="0"/>
            </a:rPr>
            <a:t>…D commits a new criminal offense, and another probation violation is issued.</a:t>
          </a:r>
          <a:r>
            <a:rPr lang="en-US" sz="1900" kern="1200" dirty="0">
              <a:latin typeface="Aptos" panose="020B0004020202020204" pitchFamily="34" charset="0"/>
            </a:rPr>
            <a:t> </a:t>
          </a: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2647-54C0-4DF6-B400-C3A252A18C4E}">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A6891-6172-4A6D-900B-BBF513BF8B66}">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is on probation and is arrested for a probation violation. D has conditions of release set on the probation violation and is released pending the hearing….</a:t>
          </a: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1900" kern="1200" dirty="0">
              <a:latin typeface="Aptos" panose="020B0004020202020204" pitchFamily="34" charset="0"/>
            </a:rPr>
            <a:t>- D is on pretrial release within the meaning of the statute.</a:t>
          </a:r>
        </a:p>
      </dsp:txBody>
      <dsp:txXfrm>
        <a:off x="614349" y="675946"/>
        <a:ext cx="4550175" cy="2825197"/>
      </dsp:txXfrm>
    </dsp:sp>
    <dsp:sp modelId="{DEEEC69E-E3A4-48C9-B658-913B7C1F4C9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C5D55-F1BE-40A2-8F2C-E48120F796FF}">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ptos" panose="020B0004020202020204" pitchFamily="34" charset="0"/>
            </a:rPr>
            <a:t>…D commits a new criminal offense, and another probation violation is issued.</a:t>
          </a:r>
          <a:r>
            <a:rPr lang="en-US" sz="1900" kern="1200" dirty="0">
              <a:latin typeface="Aptos" panose="020B0004020202020204" pitchFamily="34" charset="0"/>
            </a:rPr>
            <a:t> </a:t>
          </a: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44550">
            <a:lnSpc>
              <a:spcPct val="90000"/>
            </a:lnSpc>
            <a:spcBef>
              <a:spcPct val="0"/>
            </a:spcBef>
            <a:spcAft>
              <a:spcPct val="35000"/>
            </a:spcAft>
            <a:buNone/>
          </a:pPr>
          <a:endParaRPr lang="en-US" sz="1900" kern="1200" dirty="0">
            <a:latin typeface="Aptos" panose="020B0004020202020204" pitchFamily="34" charset="0"/>
          </a:endParaRPr>
        </a:p>
      </dsp:txBody>
      <dsp:txXfrm>
        <a:off x="6390532" y="675946"/>
        <a:ext cx="4550175" cy="2825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2647-54C0-4DF6-B400-C3A252A18C4E}">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A6891-6172-4A6D-900B-BBF513BF8B66}">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is on probation and is arrested for a probation violation. D has conditions of release set on the probation violation and is released pending the hearing….</a:t>
          </a: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D is on pretrial release within the meaning of the statute.</a:t>
          </a:r>
        </a:p>
      </dsp:txBody>
      <dsp:txXfrm>
        <a:off x="614349" y="675946"/>
        <a:ext cx="4550175" cy="2825197"/>
      </dsp:txXfrm>
    </dsp:sp>
    <dsp:sp modelId="{DEEEC69E-E3A4-48C9-B658-913B7C1F4C9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C5D55-F1BE-40A2-8F2C-E48120F796FF}">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commits a new criminal offense, and another probation violation is issued.</a:t>
          </a:r>
          <a:r>
            <a:rPr lang="en-US" sz="2000" kern="1200" dirty="0">
              <a:latin typeface="Aptos" panose="020B0004020202020204" pitchFamily="34" charset="0"/>
            </a:rPr>
            <a:t> </a:t>
          </a:r>
        </a:p>
        <a:p>
          <a:pPr marL="0" lvl="0" indent="0" algn="ctr" defTabSz="889000">
            <a:lnSpc>
              <a:spcPct val="90000"/>
            </a:lnSpc>
            <a:spcBef>
              <a:spcPct val="0"/>
            </a:spcBef>
            <a:spcAft>
              <a:spcPct val="35000"/>
            </a:spcAft>
            <a:buNone/>
          </a:pP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D is on pretrial release within the meaning of the statute. </a:t>
          </a: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Arrest for probation violation is not a new offense, no issue.</a:t>
          </a:r>
        </a:p>
      </dsp:txBody>
      <dsp:txXfrm>
        <a:off x="6390532" y="675946"/>
        <a:ext cx="4550175" cy="28251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6B3-4986-4E12-9E8D-6D93CB05FB06}">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68946-A68C-4FDF-B037-9E1A28FB77ED}">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is on probation and is arrested for a probation violation. D has conditions of release set on the probation violation and is released pending the hearing….</a:t>
          </a: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21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2100" kern="1200" dirty="0">
              <a:latin typeface="Aptos" panose="020B0004020202020204" pitchFamily="34" charset="0"/>
            </a:rPr>
            <a:t>- D is on pretrial release within the meaning of the statute.</a:t>
          </a:r>
        </a:p>
      </dsp:txBody>
      <dsp:txXfrm>
        <a:off x="614349" y="675946"/>
        <a:ext cx="4550175" cy="2825197"/>
      </dsp:txXfrm>
    </dsp:sp>
    <dsp:sp modelId="{292A2318-C243-4B30-B94E-659E50155F2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396A7-9C39-49D3-910E-3F33E4A0585A}">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commits a new criminal offense and is arrested on a warrant for that offense.</a:t>
          </a:r>
          <a:r>
            <a:rPr lang="en-US" sz="2000" kern="1200" dirty="0">
              <a:latin typeface="Aptos" panose="020B0004020202020204" pitchFamily="34" charset="0"/>
            </a:rPr>
            <a:t> </a:t>
          </a: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1900" kern="1200" dirty="0">
            <a:latin typeface="Aptos" panose="020B0004020202020204" pitchFamily="34" charset="0"/>
          </a:endParaRPr>
        </a:p>
      </dsp:txBody>
      <dsp:txXfrm>
        <a:off x="6390532" y="675946"/>
        <a:ext cx="4550175" cy="2825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6B3-4986-4E12-9E8D-6D93CB05FB06}">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68946-A68C-4FDF-B037-9E1A28FB77ED}">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is on probation and is arrested for a probation violation. D has conditions of release set on the probation violation and is released pending the hearing….</a:t>
          </a: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D is on pretrial release within the meaning of the statute.</a:t>
          </a:r>
        </a:p>
      </dsp:txBody>
      <dsp:txXfrm>
        <a:off x="614349" y="675946"/>
        <a:ext cx="4550175" cy="2825197"/>
      </dsp:txXfrm>
    </dsp:sp>
    <dsp:sp modelId="{292A2318-C243-4B30-B94E-659E50155F22}">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396A7-9C39-49D3-910E-3F33E4A0585A}">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panose="020B0004020202020204" pitchFamily="34" charset="0"/>
            </a:rPr>
            <a:t>…D commits a new criminal offense and is arrested on a warrant for that offense.</a:t>
          </a:r>
          <a:r>
            <a:rPr lang="en-US" sz="2000" kern="1200" dirty="0">
              <a:latin typeface="Aptos" panose="020B0004020202020204" pitchFamily="34" charset="0"/>
            </a:rPr>
            <a:t> </a:t>
          </a:r>
        </a:p>
        <a:p>
          <a:pPr marL="0" lvl="0" indent="0" algn="ctr" defTabSz="889000">
            <a:lnSpc>
              <a:spcPct val="90000"/>
            </a:lnSpc>
            <a:spcBef>
              <a:spcPct val="0"/>
            </a:spcBef>
            <a:spcAft>
              <a:spcPct val="35000"/>
            </a:spcAft>
            <a:buNone/>
          </a:pPr>
          <a:endParaRPr lang="en-US" sz="2000" kern="1200" dirty="0">
            <a:latin typeface="Aptos" panose="020B0004020202020204" pitchFamily="34" charset="0"/>
          </a:endParaRP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D is on pretrial release within the meaning of the statute. </a:t>
          </a:r>
        </a:p>
        <a:p>
          <a:pPr marL="0" lvl="0" indent="0" algn="ctr" defTabSz="889000">
            <a:lnSpc>
              <a:spcPct val="90000"/>
            </a:lnSpc>
            <a:spcBef>
              <a:spcPct val="0"/>
            </a:spcBef>
            <a:spcAft>
              <a:spcPct val="35000"/>
            </a:spcAft>
            <a:buNone/>
          </a:pPr>
          <a:r>
            <a:rPr lang="en-US" sz="2000" kern="1200" dirty="0">
              <a:latin typeface="Aptos" panose="020B0004020202020204" pitchFamily="34" charset="0"/>
            </a:rPr>
            <a:t>- Arrest for a new offense within meaning of statute. PTIA applies.</a:t>
          </a:r>
        </a:p>
      </dsp:txBody>
      <dsp:txXfrm>
        <a:off x="6390532" y="675946"/>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7F44-CD6B-ED00-EBE6-81A171189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A3BA9-3CC6-15C9-ECE7-5C322ED2C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558CC-F9BC-79C9-3F3A-67C6BBE3D3D7}"/>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78836DFB-4F79-368D-DBEA-D680ECBA6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540A1-4F4E-F379-6313-05E1856575D0}"/>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20325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DD6B-21CA-7011-0B84-4617E127A7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A3B6E8-21E5-A971-D1A5-89B0BA1332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43A59-930A-5CE1-A430-E2CE5D8BD611}"/>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F1460E6A-052A-C9CB-9E56-B40FFA2E9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BAAB4-28E2-3C5D-950B-BD3DABF52A87}"/>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422546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D9B2B-F70F-A0B8-628A-520E7E88A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7601D-5C64-CE3A-D9CF-49CE8C1701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17FF8-6D13-20C9-77F2-D8FD8DED98F3}"/>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F156FFA4-9F78-0697-CE56-8FC5E1FE0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9338C-7765-16D8-48AB-8735CB089C8E}"/>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2541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283633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24392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00061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353246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D87D9-03C5-4EC9-929E-3C41EA97E05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77685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D87D9-03C5-4EC9-929E-3C41EA97E05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41791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87D9-03C5-4EC9-929E-3C41EA97E05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66779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417782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BBEE-F118-645A-3147-8BDCB8F19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60A53-4DA8-18A8-24AD-DEEC7EE7E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F5229-9BC4-A26F-E6B0-CA014AE7CA93}"/>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6BA0C1EA-BFC7-DF6C-B431-7D1F94B69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A6159-4898-5F35-A2AD-5A1F3CF22E45}"/>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19749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996998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52080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2974894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30878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29733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1330218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4269294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D87D9-03C5-4EC9-929E-3C41EA97E05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45475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CD87D9-03C5-4EC9-929E-3C41EA97E05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7B68-F12C-4D79-BF86-95769F176783}"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935869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87D9-03C5-4EC9-929E-3C41EA97E05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07678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2AE8-74B0-4531-8152-3C9188A90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F0803E-212B-8EB3-1E1B-3D194E7BEE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2F2C0-0556-133F-D7B8-658BB09CA0AF}"/>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7E043CFE-1937-A808-0BD0-2AFDC7F11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B1848-1DDF-35F9-5F30-B38D6036D029}"/>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428582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2946069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866402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91927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34625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960882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907633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40928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430371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D87D9-03C5-4EC9-929E-3C41EA97E05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532316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D87D9-03C5-4EC9-929E-3C41EA97E05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434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95EC-20D1-8B8D-4BC4-ABD8E0E82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1D89-FA44-2C76-16D2-78B62FEA8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7EAEC-A4B6-10A8-41BA-F86AD4150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1F5E39-0068-9F0B-87E0-EDD36DF1921F}"/>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a:extLst>
              <a:ext uri="{FF2B5EF4-FFF2-40B4-BE49-F238E27FC236}">
                <a16:creationId xmlns:a16="http://schemas.microsoft.com/office/drawing/2014/main" id="{A3FFF956-A538-2E41-BF4C-0865F58E3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14374-92A0-57FC-E487-B28F492D5EE8}"/>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911950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87D9-03C5-4EC9-929E-3C41EA97E05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30947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1711864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534409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707676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2146739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82287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161412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3571077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82469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D87D9-03C5-4EC9-929E-3C41EA97E05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4559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CD11-96EF-8A34-F496-8500E83A4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B6757-0E2B-70CF-CF12-9AC9FB5C4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A0B7-7667-6F1C-CCE9-5A0104814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C03F3-77F6-53C8-0046-246DA943E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C218A-3D3F-7D7A-4743-33F9859231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DE44C4-2A1F-2A44-2EFD-ACC31CC4720A}"/>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8" name="Footer Placeholder 7">
            <a:extLst>
              <a:ext uri="{FF2B5EF4-FFF2-40B4-BE49-F238E27FC236}">
                <a16:creationId xmlns:a16="http://schemas.microsoft.com/office/drawing/2014/main" id="{2F00D53E-A005-AF8D-EA7B-96DB97B7FF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22928-190D-1FEE-20D1-6AEDD186C75F}"/>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891175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D87D9-03C5-4EC9-929E-3C41EA97E05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743506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87D9-03C5-4EC9-929E-3C41EA97E05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598538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2430188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588094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1813416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96354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5B45-85A6-F539-25D8-D1EC60525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F40C5-399C-AFC5-CA75-DF86C7978486}"/>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4" name="Footer Placeholder 3">
            <a:extLst>
              <a:ext uri="{FF2B5EF4-FFF2-40B4-BE49-F238E27FC236}">
                <a16:creationId xmlns:a16="http://schemas.microsoft.com/office/drawing/2014/main" id="{87894FE4-FEA5-9446-0016-F9459B5D7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3F3BB2-DC97-A150-C2EC-495D43B00B95}"/>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86184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64245-460A-E21B-C080-1BFE8A513650}"/>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3" name="Footer Placeholder 2">
            <a:extLst>
              <a:ext uri="{FF2B5EF4-FFF2-40B4-BE49-F238E27FC236}">
                <a16:creationId xmlns:a16="http://schemas.microsoft.com/office/drawing/2014/main" id="{0C146F51-78B1-2B50-D9D7-7F7FF69F59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0E2E3A-CD5B-08AA-C7CF-40B84E1197CA}"/>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62566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EF3C-80D4-FC8E-7DF4-CFE9EA50D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F33CE-0622-2F8A-51BE-F4970DBD7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072B8-89AB-0209-9185-962D3EB7C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5B62A-5B9F-86D3-777E-15302BCB2349}"/>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a:extLst>
              <a:ext uri="{FF2B5EF4-FFF2-40B4-BE49-F238E27FC236}">
                <a16:creationId xmlns:a16="http://schemas.microsoft.com/office/drawing/2014/main" id="{7EE9F7BB-CC26-B4A3-A94D-E65A033D3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326A6-9526-5FC7-719C-48C7E63A1BA9}"/>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271695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D94A-AE23-733B-87FD-94ED23DE0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594061-6EB1-ADD9-2543-2D29B8788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F2C1A4-E025-DE9D-6FF3-3BA680DA9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8AA9B-DB20-7E5B-4199-7E6EFB0E4FF1}"/>
              </a:ext>
            </a:extLst>
          </p:cNvPr>
          <p:cNvSpPr>
            <a:spLocks noGrp="1"/>
          </p:cNvSpPr>
          <p:nvPr>
            <p:ph type="dt" sz="half" idx="10"/>
          </p:nvPr>
        </p:nvSpPr>
        <p:spPr/>
        <p:txBody>
          <a:bodyPr/>
          <a:lstStyle/>
          <a:p>
            <a:fld id="{AFCD87D9-03C5-4EC9-929E-3C41EA97E05C}" type="datetimeFigureOut">
              <a:rPr lang="en-US" smtClean="0"/>
              <a:t>10/22/2024</a:t>
            </a:fld>
            <a:endParaRPr lang="en-US"/>
          </a:p>
        </p:txBody>
      </p:sp>
      <p:sp>
        <p:nvSpPr>
          <p:cNvPr id="6" name="Footer Placeholder 5">
            <a:extLst>
              <a:ext uri="{FF2B5EF4-FFF2-40B4-BE49-F238E27FC236}">
                <a16:creationId xmlns:a16="http://schemas.microsoft.com/office/drawing/2014/main" id="{8FD9F1B3-D1EE-B2A8-F9C8-CF4D165D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A7FAC-4E5E-4386-D16F-269ED94DD45D}"/>
              </a:ext>
            </a:extLst>
          </p:cNvPr>
          <p:cNvSpPr>
            <a:spLocks noGrp="1"/>
          </p:cNvSpPr>
          <p:nvPr>
            <p:ph type="sldNum" sz="quarter" idx="12"/>
          </p:nvPr>
        </p:nvSpPr>
        <p:spPr/>
        <p:txBody>
          <a:bodyPr/>
          <a:lstStyle/>
          <a:p>
            <a:fld id="{C2987B68-F12C-4D79-BF86-95769F176783}" type="slidenum">
              <a:rPr lang="en-US" smtClean="0"/>
              <a:t>‹#›</a:t>
            </a:fld>
            <a:endParaRPr lang="en-US"/>
          </a:p>
        </p:txBody>
      </p:sp>
    </p:spTree>
    <p:extLst>
      <p:ext uri="{BB962C8B-B14F-4D97-AF65-F5344CB8AC3E}">
        <p14:creationId xmlns:p14="http://schemas.microsoft.com/office/powerpoint/2010/main" val="354155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FF352-D28D-ACBF-8817-E958803B8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F56E0-3A4C-0BC9-4A91-E44116869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F0DD5-1112-2418-A617-045AA42A9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CD87D9-03C5-4EC9-929E-3C41EA97E05C}" type="datetimeFigureOut">
              <a:rPr lang="en-US" smtClean="0"/>
              <a:t>10/22/2024</a:t>
            </a:fld>
            <a:endParaRPr lang="en-US"/>
          </a:p>
        </p:txBody>
      </p:sp>
      <p:sp>
        <p:nvSpPr>
          <p:cNvPr id="5" name="Footer Placeholder 4">
            <a:extLst>
              <a:ext uri="{FF2B5EF4-FFF2-40B4-BE49-F238E27FC236}">
                <a16:creationId xmlns:a16="http://schemas.microsoft.com/office/drawing/2014/main" id="{6FFF0C7B-AB44-7C29-59C0-9AA8E0F01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E26A51-D2CE-71F4-DBCE-787DAF657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987B68-F12C-4D79-BF86-95769F176783}" type="slidenum">
              <a:rPr lang="en-US" smtClean="0"/>
              <a:t>‹#›</a:t>
            </a:fld>
            <a:endParaRPr lang="en-US"/>
          </a:p>
        </p:txBody>
      </p:sp>
    </p:spTree>
    <p:extLst>
      <p:ext uri="{BB962C8B-B14F-4D97-AF65-F5344CB8AC3E}">
        <p14:creationId xmlns:p14="http://schemas.microsoft.com/office/powerpoint/2010/main" val="84584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2987B68-F12C-4D79-BF86-95769F1767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439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2987B68-F12C-4D79-BF86-95769F1767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02115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2987B68-F12C-4D79-BF86-95769F1767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80218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FCD87D9-03C5-4EC9-929E-3C41EA97E05C}" type="datetimeFigureOut">
              <a:rPr lang="en-US" smtClean="0"/>
              <a:t>10/22/2024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2987B68-F12C-4D79-BF86-95769F1767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6956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3E416D2-D994-4F7A-8F62-B28B11BE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A digital balance scale using circles">
            <a:extLst>
              <a:ext uri="{FF2B5EF4-FFF2-40B4-BE49-F238E27FC236}">
                <a16:creationId xmlns:a16="http://schemas.microsoft.com/office/drawing/2014/main" id="{CD2A3BE6-BEAB-A768-B4C0-138BF765F9B6}"/>
              </a:ext>
            </a:extLst>
          </p:cNvPr>
          <p:cNvPicPr>
            <a:picLocks noChangeAspect="1"/>
          </p:cNvPicPr>
          <p:nvPr/>
        </p:nvPicPr>
        <p:blipFill>
          <a:blip r:embed="rId2"/>
          <a:srcRect r="-1" b="7001"/>
          <a:stretch/>
        </p:blipFill>
        <p:spPr>
          <a:xfrm>
            <a:off x="1524" y="10"/>
            <a:ext cx="12188952" cy="6857990"/>
          </a:xfrm>
          <a:prstGeom prst="rect">
            <a:avLst/>
          </a:prstGeom>
        </p:spPr>
      </p:pic>
      <p:sp>
        <p:nvSpPr>
          <p:cNvPr id="18" name="Freeform: Shape 17">
            <a:extLst>
              <a:ext uri="{FF2B5EF4-FFF2-40B4-BE49-F238E27FC236}">
                <a16:creationId xmlns:a16="http://schemas.microsoft.com/office/drawing/2014/main" id="{FB27C166-470E-467E-9E9E-E235EEF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24691" y="0"/>
            <a:ext cx="7365784" cy="6858000"/>
          </a:xfrm>
          <a:custGeom>
            <a:avLst/>
            <a:gdLst>
              <a:gd name="connsiteX0" fmla="*/ 5742761 w 7365784"/>
              <a:gd name="connsiteY0" fmla="*/ 0 h 6858000"/>
              <a:gd name="connsiteX1" fmla="*/ 3076369 w 7365784"/>
              <a:gd name="connsiteY1" fmla="*/ 0 h 6858000"/>
              <a:gd name="connsiteX2" fmla="*/ 1949196 w 7365784"/>
              <a:gd name="connsiteY2" fmla="*/ 0 h 6858000"/>
              <a:gd name="connsiteX3" fmla="*/ 1583228 w 7365784"/>
              <a:gd name="connsiteY3" fmla="*/ 0 h 6858000"/>
              <a:gd name="connsiteX4" fmla="*/ 1457787 w 7365784"/>
              <a:gd name="connsiteY4" fmla="*/ 0 h 6858000"/>
              <a:gd name="connsiteX5" fmla="*/ 1445578 w 7365784"/>
              <a:gd name="connsiteY5" fmla="*/ 0 h 6858000"/>
              <a:gd name="connsiteX6" fmla="*/ 571708 w 7365784"/>
              <a:gd name="connsiteY6" fmla="*/ 0 h 6858000"/>
              <a:gd name="connsiteX7" fmla="*/ 237757 w 7365784"/>
              <a:gd name="connsiteY7" fmla="*/ 0 h 6858000"/>
              <a:gd name="connsiteX8" fmla="*/ 205161 w 7365784"/>
              <a:gd name="connsiteY8" fmla="*/ 0 h 6858000"/>
              <a:gd name="connsiteX9" fmla="*/ 0 w 7365784"/>
              <a:gd name="connsiteY9" fmla="*/ 0 h 6858000"/>
              <a:gd name="connsiteX10" fmla="*/ 0 w 7365784"/>
              <a:gd name="connsiteY10" fmla="*/ 6858000 h 6858000"/>
              <a:gd name="connsiteX11" fmla="*/ 205161 w 7365784"/>
              <a:gd name="connsiteY11" fmla="*/ 6858000 h 6858000"/>
              <a:gd name="connsiteX12" fmla="*/ 237757 w 7365784"/>
              <a:gd name="connsiteY12" fmla="*/ 6858000 h 6858000"/>
              <a:gd name="connsiteX13" fmla="*/ 571708 w 7365784"/>
              <a:gd name="connsiteY13" fmla="*/ 6858000 h 6858000"/>
              <a:gd name="connsiteX14" fmla="*/ 1274834 w 7365784"/>
              <a:gd name="connsiteY14" fmla="*/ 6858000 h 6858000"/>
              <a:gd name="connsiteX15" fmla="*/ 1445578 w 7365784"/>
              <a:gd name="connsiteY15" fmla="*/ 6858000 h 6858000"/>
              <a:gd name="connsiteX16" fmla="*/ 1457787 w 7365784"/>
              <a:gd name="connsiteY16" fmla="*/ 6858000 h 6858000"/>
              <a:gd name="connsiteX17" fmla="*/ 1949196 w 7365784"/>
              <a:gd name="connsiteY17" fmla="*/ 6858000 h 6858000"/>
              <a:gd name="connsiteX18" fmla="*/ 3076369 w 7365784"/>
              <a:gd name="connsiteY18" fmla="*/ 6858000 h 6858000"/>
              <a:gd name="connsiteX19" fmla="*/ 4863030 w 7365784"/>
              <a:gd name="connsiteY19" fmla="*/ 6858000 h 6858000"/>
              <a:gd name="connsiteX20" fmla="*/ 4974786 w 7365784"/>
              <a:gd name="connsiteY20" fmla="*/ 6780599 h 6858000"/>
              <a:gd name="connsiteX21" fmla="*/ 5491434 w 7365784"/>
              <a:gd name="connsiteY21" fmla="*/ 6374814 h 6858000"/>
              <a:gd name="connsiteX22" fmla="*/ 7365784 w 7365784"/>
              <a:gd name="connsiteY22" fmla="*/ 3621656 h 6858000"/>
              <a:gd name="connsiteX23" fmla="*/ 5764885 w 736578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5784" h="6858000">
                <a:moveTo>
                  <a:pt x="5742761" y="0"/>
                </a:moveTo>
                <a:lnTo>
                  <a:pt x="3076369" y="0"/>
                </a:lnTo>
                <a:lnTo>
                  <a:pt x="1949196" y="0"/>
                </a:lnTo>
                <a:lnTo>
                  <a:pt x="1583228" y="0"/>
                </a:lnTo>
                <a:lnTo>
                  <a:pt x="1457787" y="0"/>
                </a:lnTo>
                <a:lnTo>
                  <a:pt x="1445578" y="0"/>
                </a:lnTo>
                <a:lnTo>
                  <a:pt x="571708" y="0"/>
                </a:lnTo>
                <a:lnTo>
                  <a:pt x="237757" y="0"/>
                </a:lnTo>
                <a:lnTo>
                  <a:pt x="205161" y="0"/>
                </a:lnTo>
                <a:lnTo>
                  <a:pt x="0" y="0"/>
                </a:lnTo>
                <a:lnTo>
                  <a:pt x="0" y="6858000"/>
                </a:lnTo>
                <a:lnTo>
                  <a:pt x="205161" y="6858000"/>
                </a:lnTo>
                <a:lnTo>
                  <a:pt x="237757" y="6858000"/>
                </a:lnTo>
                <a:lnTo>
                  <a:pt x="571708" y="6858000"/>
                </a:lnTo>
                <a:lnTo>
                  <a:pt x="1274834" y="6858000"/>
                </a:lnTo>
                <a:lnTo>
                  <a:pt x="1445578" y="6858000"/>
                </a:lnTo>
                <a:lnTo>
                  <a:pt x="1457787" y="6858000"/>
                </a:lnTo>
                <a:lnTo>
                  <a:pt x="1949196" y="6858000"/>
                </a:lnTo>
                <a:lnTo>
                  <a:pt x="3076369" y="6858000"/>
                </a:lnTo>
                <a:lnTo>
                  <a:pt x="4863030" y="6858000"/>
                </a:lnTo>
                <a:lnTo>
                  <a:pt x="4974786" y="6780599"/>
                </a:lnTo>
                <a:cubicBezTo>
                  <a:pt x="5148604" y="6653108"/>
                  <a:pt x="5319231" y="6515397"/>
                  <a:pt x="5491434" y="6374814"/>
                </a:cubicBezTo>
                <a:cubicBezTo>
                  <a:pt x="6437059" y="5602839"/>
                  <a:pt x="7365784" y="4969131"/>
                  <a:pt x="7365784" y="3621656"/>
                </a:cubicBezTo>
                <a:cubicBezTo>
                  <a:pt x="7365784" y="2093192"/>
                  <a:pt x="6792048" y="754641"/>
                  <a:pt x="576488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73636C8-1392-483A-8A7A-CA259E806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3671" y="0"/>
            <a:ext cx="7208329" cy="6858000"/>
          </a:xfrm>
          <a:custGeom>
            <a:avLst/>
            <a:gdLst>
              <a:gd name="connsiteX0" fmla="*/ 5585306 w 7208329"/>
              <a:gd name="connsiteY0" fmla="*/ 0 h 6858000"/>
              <a:gd name="connsiteX1" fmla="*/ 2918914 w 7208329"/>
              <a:gd name="connsiteY1" fmla="*/ 0 h 6858000"/>
              <a:gd name="connsiteX2" fmla="*/ 1592911 w 7208329"/>
              <a:gd name="connsiteY2" fmla="*/ 0 h 6858000"/>
              <a:gd name="connsiteX3" fmla="*/ 1425773 w 7208329"/>
              <a:gd name="connsiteY3" fmla="*/ 0 h 6858000"/>
              <a:gd name="connsiteX4" fmla="*/ 1300332 w 7208329"/>
              <a:gd name="connsiteY4" fmla="*/ 0 h 6858000"/>
              <a:gd name="connsiteX5" fmla="*/ 1288123 w 7208329"/>
              <a:gd name="connsiteY5" fmla="*/ 0 h 6858000"/>
              <a:gd name="connsiteX6" fmla="*/ 414253 w 7208329"/>
              <a:gd name="connsiteY6" fmla="*/ 0 h 6858000"/>
              <a:gd name="connsiteX7" fmla="*/ 80302 w 7208329"/>
              <a:gd name="connsiteY7" fmla="*/ 0 h 6858000"/>
              <a:gd name="connsiteX8" fmla="*/ 47706 w 7208329"/>
              <a:gd name="connsiteY8" fmla="*/ 0 h 6858000"/>
              <a:gd name="connsiteX9" fmla="*/ 0 w 7208329"/>
              <a:gd name="connsiteY9" fmla="*/ 0 h 6858000"/>
              <a:gd name="connsiteX10" fmla="*/ 0 w 7208329"/>
              <a:gd name="connsiteY10" fmla="*/ 6858000 h 6858000"/>
              <a:gd name="connsiteX11" fmla="*/ 47706 w 7208329"/>
              <a:gd name="connsiteY11" fmla="*/ 6858000 h 6858000"/>
              <a:gd name="connsiteX12" fmla="*/ 80302 w 7208329"/>
              <a:gd name="connsiteY12" fmla="*/ 6858000 h 6858000"/>
              <a:gd name="connsiteX13" fmla="*/ 414253 w 7208329"/>
              <a:gd name="connsiteY13" fmla="*/ 6858000 h 6858000"/>
              <a:gd name="connsiteX14" fmla="*/ 1117379 w 7208329"/>
              <a:gd name="connsiteY14" fmla="*/ 6858000 h 6858000"/>
              <a:gd name="connsiteX15" fmla="*/ 1288123 w 7208329"/>
              <a:gd name="connsiteY15" fmla="*/ 6858000 h 6858000"/>
              <a:gd name="connsiteX16" fmla="*/ 1300332 w 7208329"/>
              <a:gd name="connsiteY16" fmla="*/ 6858000 h 6858000"/>
              <a:gd name="connsiteX17" fmla="*/ 1592911 w 7208329"/>
              <a:gd name="connsiteY17" fmla="*/ 6858000 h 6858000"/>
              <a:gd name="connsiteX18" fmla="*/ 2918914 w 7208329"/>
              <a:gd name="connsiteY18" fmla="*/ 6858000 h 6858000"/>
              <a:gd name="connsiteX19" fmla="*/ 4705575 w 7208329"/>
              <a:gd name="connsiteY19" fmla="*/ 6858000 h 6858000"/>
              <a:gd name="connsiteX20" fmla="*/ 4817331 w 7208329"/>
              <a:gd name="connsiteY20" fmla="*/ 6780599 h 6858000"/>
              <a:gd name="connsiteX21" fmla="*/ 5333979 w 7208329"/>
              <a:gd name="connsiteY21" fmla="*/ 6374814 h 6858000"/>
              <a:gd name="connsiteX22" fmla="*/ 7208329 w 7208329"/>
              <a:gd name="connsiteY22" fmla="*/ 3621656 h 6858000"/>
              <a:gd name="connsiteX23" fmla="*/ 5607430 w 7208329"/>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8329" h="6858000">
                <a:moveTo>
                  <a:pt x="5585306" y="0"/>
                </a:moveTo>
                <a:lnTo>
                  <a:pt x="2918914" y="0"/>
                </a:lnTo>
                <a:lnTo>
                  <a:pt x="1592911" y="0"/>
                </a:lnTo>
                <a:lnTo>
                  <a:pt x="1425773" y="0"/>
                </a:lnTo>
                <a:lnTo>
                  <a:pt x="1300332" y="0"/>
                </a:lnTo>
                <a:lnTo>
                  <a:pt x="1288123" y="0"/>
                </a:lnTo>
                <a:lnTo>
                  <a:pt x="414253" y="0"/>
                </a:lnTo>
                <a:lnTo>
                  <a:pt x="80302" y="0"/>
                </a:lnTo>
                <a:lnTo>
                  <a:pt x="47706" y="0"/>
                </a:lnTo>
                <a:lnTo>
                  <a:pt x="0" y="0"/>
                </a:lnTo>
                <a:lnTo>
                  <a:pt x="0" y="6858000"/>
                </a:lnTo>
                <a:lnTo>
                  <a:pt x="47706" y="6858000"/>
                </a:lnTo>
                <a:lnTo>
                  <a:pt x="80302" y="6858000"/>
                </a:lnTo>
                <a:lnTo>
                  <a:pt x="414253" y="6858000"/>
                </a:lnTo>
                <a:lnTo>
                  <a:pt x="1117379" y="6858000"/>
                </a:lnTo>
                <a:lnTo>
                  <a:pt x="1288123" y="6858000"/>
                </a:lnTo>
                <a:lnTo>
                  <a:pt x="1300332" y="6858000"/>
                </a:lnTo>
                <a:lnTo>
                  <a:pt x="1592911" y="6858000"/>
                </a:lnTo>
                <a:lnTo>
                  <a:pt x="2918914" y="6858000"/>
                </a:lnTo>
                <a:lnTo>
                  <a:pt x="4705575" y="6858000"/>
                </a:lnTo>
                <a:lnTo>
                  <a:pt x="4817331" y="6780599"/>
                </a:lnTo>
                <a:cubicBezTo>
                  <a:pt x="4991149" y="6653108"/>
                  <a:pt x="5161776" y="6515397"/>
                  <a:pt x="5333979" y="6374814"/>
                </a:cubicBezTo>
                <a:cubicBezTo>
                  <a:pt x="6279604" y="5602839"/>
                  <a:pt x="7208329" y="4969131"/>
                  <a:pt x="7208329" y="3621656"/>
                </a:cubicBezTo>
                <a:cubicBezTo>
                  <a:pt x="7208329" y="2093192"/>
                  <a:pt x="6634593" y="754641"/>
                  <a:pt x="5607430"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7539A79B-DFBA-4781-B0DE-4044B072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139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32EC657-56C1-42FC-765A-B85B92647C16}"/>
              </a:ext>
            </a:extLst>
          </p:cNvPr>
          <p:cNvSpPr>
            <a:spLocks noGrp="1"/>
          </p:cNvSpPr>
          <p:nvPr>
            <p:ph type="ctrTitle"/>
          </p:nvPr>
        </p:nvSpPr>
        <p:spPr>
          <a:xfrm>
            <a:off x="5970897" y="1346268"/>
            <a:ext cx="5568285" cy="2809475"/>
          </a:xfrm>
        </p:spPr>
        <p:txBody>
          <a:bodyPr>
            <a:normAutofit/>
          </a:bodyPr>
          <a:lstStyle/>
          <a:p>
            <a:pPr algn="l"/>
            <a:r>
              <a:rPr lang="en-US"/>
              <a:t>Initial Appearance: Advanced Issues</a:t>
            </a:r>
          </a:p>
        </p:txBody>
      </p:sp>
      <p:sp>
        <p:nvSpPr>
          <p:cNvPr id="3" name="Subtitle 2">
            <a:extLst>
              <a:ext uri="{FF2B5EF4-FFF2-40B4-BE49-F238E27FC236}">
                <a16:creationId xmlns:a16="http://schemas.microsoft.com/office/drawing/2014/main" id="{C3061AA8-51DF-1EAD-BD3C-9E00E7C79A0F}"/>
              </a:ext>
            </a:extLst>
          </p:cNvPr>
          <p:cNvSpPr>
            <a:spLocks noGrp="1"/>
          </p:cNvSpPr>
          <p:nvPr>
            <p:ph type="subTitle" idx="1"/>
          </p:nvPr>
        </p:nvSpPr>
        <p:spPr>
          <a:xfrm>
            <a:off x="5969341" y="4251279"/>
            <a:ext cx="5569714" cy="1037228"/>
          </a:xfrm>
        </p:spPr>
        <p:txBody>
          <a:bodyPr>
            <a:normAutofit/>
          </a:bodyPr>
          <a:lstStyle/>
          <a:p>
            <a:pPr algn="l"/>
            <a:r>
              <a:rPr lang="en-US"/>
              <a:t>Brittany Bromell, UNC School of Government</a:t>
            </a:r>
          </a:p>
        </p:txBody>
      </p:sp>
    </p:spTree>
    <p:extLst>
      <p:ext uri="{BB962C8B-B14F-4D97-AF65-F5344CB8AC3E}">
        <p14:creationId xmlns:p14="http://schemas.microsoft.com/office/powerpoint/2010/main" val="54543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4243A3-E3D5-EA5C-F5BE-A151CD21E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60EEE-C5CA-90FB-786E-59EA1B11EC32}"/>
              </a:ext>
            </a:extLst>
          </p:cNvPr>
          <p:cNvSpPr>
            <a:spLocks noGrp="1"/>
          </p:cNvSpPr>
          <p:nvPr>
            <p:ph type="title"/>
          </p:nvPr>
        </p:nvSpPr>
        <p:spPr>
          <a:xfrm>
            <a:off x="581192" y="702156"/>
            <a:ext cx="11029616" cy="1013800"/>
          </a:xfrm>
        </p:spPr>
        <p:txBody>
          <a:bodyPr>
            <a:normAutofit/>
          </a:bodyPr>
          <a:lstStyle/>
          <a:p>
            <a:r>
              <a:rPr lang="en-US">
                <a:solidFill>
                  <a:srgbClr val="FFFEFF"/>
                </a:solidFill>
              </a:rPr>
              <a:t>Second stop</a:t>
            </a:r>
          </a:p>
        </p:txBody>
      </p:sp>
      <p:graphicFrame>
        <p:nvGraphicFramePr>
          <p:cNvPr id="17" name="Content Placeholder 2">
            <a:extLst>
              <a:ext uri="{FF2B5EF4-FFF2-40B4-BE49-F238E27FC236}">
                <a16:creationId xmlns:a16="http://schemas.microsoft.com/office/drawing/2014/main" id="{F395C83D-8945-E56E-B73A-008F15343BA3}"/>
              </a:ext>
            </a:extLst>
          </p:cNvPr>
          <p:cNvGraphicFramePr>
            <a:graphicFrameLocks noGrp="1"/>
          </p:cNvGraphicFramePr>
          <p:nvPr>
            <p:ph idx="1"/>
            <p:extLst>
              <p:ext uri="{D42A27DB-BD31-4B8C-83A1-F6EECF244321}">
                <p14:modId xmlns:p14="http://schemas.microsoft.com/office/powerpoint/2010/main" val="275976551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45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997B1C-DA9E-A856-9FED-5514E86A6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55CF4-7EE5-4358-508F-132B52F052E8}"/>
              </a:ext>
            </a:extLst>
          </p:cNvPr>
          <p:cNvSpPr>
            <a:spLocks noGrp="1"/>
          </p:cNvSpPr>
          <p:nvPr>
            <p:ph type="title"/>
          </p:nvPr>
        </p:nvSpPr>
        <p:spPr>
          <a:xfrm>
            <a:off x="581192" y="702156"/>
            <a:ext cx="11029616" cy="1013800"/>
          </a:xfrm>
        </p:spPr>
        <p:txBody>
          <a:bodyPr>
            <a:normAutofit/>
          </a:bodyPr>
          <a:lstStyle/>
          <a:p>
            <a:r>
              <a:rPr lang="en-US">
                <a:solidFill>
                  <a:srgbClr val="FFFEFF"/>
                </a:solidFill>
              </a:rPr>
              <a:t>Second stop</a:t>
            </a:r>
          </a:p>
        </p:txBody>
      </p:sp>
      <p:graphicFrame>
        <p:nvGraphicFramePr>
          <p:cNvPr id="17" name="Content Placeholder 2">
            <a:extLst>
              <a:ext uri="{FF2B5EF4-FFF2-40B4-BE49-F238E27FC236}">
                <a16:creationId xmlns:a16="http://schemas.microsoft.com/office/drawing/2014/main" id="{A9E774C6-F426-3D4A-8CB2-E6AA0DE522CE}"/>
              </a:ext>
            </a:extLst>
          </p:cNvPr>
          <p:cNvGraphicFramePr>
            <a:graphicFrameLocks noGrp="1"/>
          </p:cNvGraphicFramePr>
          <p:nvPr>
            <p:ph idx="1"/>
            <p:extLst>
              <p:ext uri="{D42A27DB-BD31-4B8C-83A1-F6EECF244321}">
                <p14:modId xmlns:p14="http://schemas.microsoft.com/office/powerpoint/2010/main" val="84112792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7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01A6-CA74-DACE-4D3B-F10983B87B61}"/>
              </a:ext>
            </a:extLst>
          </p:cNvPr>
          <p:cNvSpPr>
            <a:spLocks noGrp="1"/>
          </p:cNvSpPr>
          <p:nvPr>
            <p:ph type="title"/>
          </p:nvPr>
        </p:nvSpPr>
        <p:spPr>
          <a:xfrm>
            <a:off x="581192" y="702156"/>
            <a:ext cx="11029616" cy="1013800"/>
          </a:xfrm>
        </p:spPr>
        <p:txBody>
          <a:bodyPr>
            <a:normAutofit/>
          </a:bodyPr>
          <a:lstStyle/>
          <a:p>
            <a:r>
              <a:rPr lang="en-US">
                <a:solidFill>
                  <a:srgbClr val="FFFEFF"/>
                </a:solidFill>
              </a:rPr>
              <a:t>Second stop</a:t>
            </a:r>
          </a:p>
        </p:txBody>
      </p:sp>
      <p:graphicFrame>
        <p:nvGraphicFramePr>
          <p:cNvPr id="17" name="Content Placeholder 2">
            <a:extLst>
              <a:ext uri="{FF2B5EF4-FFF2-40B4-BE49-F238E27FC236}">
                <a16:creationId xmlns:a16="http://schemas.microsoft.com/office/drawing/2014/main" id="{93895E15-4BF8-5F1C-BEB0-656C4F7B90E9}"/>
              </a:ext>
            </a:extLst>
          </p:cNvPr>
          <p:cNvGraphicFramePr>
            <a:graphicFrameLocks noGrp="1"/>
          </p:cNvGraphicFramePr>
          <p:nvPr>
            <p:ph idx="1"/>
            <p:extLst>
              <p:ext uri="{D42A27DB-BD31-4B8C-83A1-F6EECF244321}">
                <p14:modId xmlns:p14="http://schemas.microsoft.com/office/powerpoint/2010/main" val="33080605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11AFEF1-EADF-21EB-3953-3A27062E5226}"/>
              </a:ext>
            </a:extLst>
          </p:cNvPr>
          <p:cNvSpPr txBox="1"/>
          <p:nvPr/>
        </p:nvSpPr>
        <p:spPr>
          <a:xfrm>
            <a:off x="7822193" y="2335795"/>
            <a:ext cx="2082297" cy="369332"/>
          </a:xfrm>
          <a:prstGeom prst="rect">
            <a:avLst/>
          </a:prstGeom>
          <a:noFill/>
        </p:spPr>
        <p:txBody>
          <a:bodyPr wrap="square" rtlCol="0">
            <a:spAutoFit/>
          </a:bodyPr>
          <a:lstStyle/>
          <a:p>
            <a:pPr algn="ctr"/>
            <a:r>
              <a:rPr lang="en-US" b="1" dirty="0">
                <a:solidFill>
                  <a:srgbClr val="C00000"/>
                </a:solidFill>
                <a:latin typeface="Aptos" panose="020B0004020202020204" pitchFamily="34" charset="0"/>
              </a:rPr>
              <a:t>SET CONDITIONS</a:t>
            </a:r>
          </a:p>
        </p:txBody>
      </p:sp>
    </p:spTree>
    <p:extLst>
      <p:ext uri="{BB962C8B-B14F-4D97-AF65-F5344CB8AC3E}">
        <p14:creationId xmlns:p14="http://schemas.microsoft.com/office/powerpoint/2010/main" val="911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BD35255-F6AD-483C-8736-3BA2E77D7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3CC4EC-DB06-46D9-AFDB-90C92162D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30115"/>
            <a:ext cx="11262866" cy="2160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C87E01-310F-ECDC-AEBE-737AFB437FFF}"/>
              </a:ext>
            </a:extLst>
          </p:cNvPr>
          <p:cNvSpPr>
            <a:spLocks noGrp="1"/>
          </p:cNvSpPr>
          <p:nvPr>
            <p:ph type="title"/>
          </p:nvPr>
        </p:nvSpPr>
        <p:spPr>
          <a:xfrm>
            <a:off x="768267" y="4428836"/>
            <a:ext cx="10619400" cy="1449346"/>
          </a:xfrm>
        </p:spPr>
        <p:txBody>
          <a:bodyPr anchor="t">
            <a:normAutofit/>
          </a:bodyPr>
          <a:lstStyle/>
          <a:p>
            <a:r>
              <a:rPr lang="en-US" dirty="0"/>
              <a:t>Defendant A </a:t>
            </a:r>
            <a:r>
              <a:rPr lang="en-US" i="1" dirty="0"/>
              <a:t>cont.</a:t>
            </a:r>
          </a:p>
        </p:txBody>
      </p:sp>
      <p:sp>
        <p:nvSpPr>
          <p:cNvPr id="7" name="Rectangle 6">
            <a:extLst>
              <a:ext uri="{FF2B5EF4-FFF2-40B4-BE49-F238E27FC236}">
                <a16:creationId xmlns:a16="http://schemas.microsoft.com/office/drawing/2014/main" id="{DD1E467B-4F3D-4B02-B4F6-B1F606610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2B8FFC3-0702-4F80-A25F-DCE76F0DC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660FAA44-950B-4B8B-812E-B19BA4A76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2B18AB2-D7F7-5DB7-9AB7-06A082456D06}"/>
              </a:ext>
            </a:extLst>
          </p:cNvPr>
          <p:cNvSpPr>
            <a:spLocks noGrp="1"/>
          </p:cNvSpPr>
          <p:nvPr>
            <p:ph idx="1"/>
          </p:nvPr>
        </p:nvSpPr>
        <p:spPr>
          <a:xfrm>
            <a:off x="768266" y="794327"/>
            <a:ext cx="10619401" cy="3173444"/>
          </a:xfrm>
        </p:spPr>
        <p:txBody>
          <a:bodyPr anchor="ctr">
            <a:normAutofit/>
          </a:bodyPr>
          <a:lstStyle/>
          <a:p>
            <a:pPr marL="0" indent="0">
              <a:buNone/>
            </a:pPr>
            <a:r>
              <a:rPr lang="en-US" sz="2400" i="1" dirty="0">
                <a:latin typeface="Aptos" panose="020B0004020202020204" pitchFamily="34" charset="0"/>
              </a:rPr>
              <a:t>ALTERANTIVELY</a:t>
            </a:r>
            <a:r>
              <a:rPr lang="en-US" sz="2400" dirty="0">
                <a:latin typeface="Aptos" panose="020B0004020202020204" pitchFamily="34" charset="0"/>
              </a:rPr>
              <a:t>: The magistrate imposes a $1,000 secured bond for the probation violation, which the defendant posts. The defendant is then released pending the probation violation hearing. The next day, the defendant is caught stealing from the local convenience store. The defendant is arrested for misdemeanor larceny.</a:t>
            </a:r>
          </a:p>
        </p:txBody>
      </p:sp>
    </p:spTree>
    <p:extLst>
      <p:ext uri="{BB962C8B-B14F-4D97-AF65-F5344CB8AC3E}">
        <p14:creationId xmlns:p14="http://schemas.microsoft.com/office/powerpoint/2010/main" val="287994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C796F0-8A1C-812D-2C00-746973A25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FE93D-8FF1-592E-BA8B-B33A84DC43BC}"/>
              </a:ext>
            </a:extLst>
          </p:cNvPr>
          <p:cNvSpPr>
            <a:spLocks noGrp="1"/>
          </p:cNvSpPr>
          <p:nvPr>
            <p:ph type="title"/>
          </p:nvPr>
        </p:nvSpPr>
        <p:spPr>
          <a:xfrm>
            <a:off x="581192" y="702156"/>
            <a:ext cx="11029616" cy="1013800"/>
          </a:xfrm>
        </p:spPr>
        <p:txBody>
          <a:bodyPr>
            <a:normAutofit/>
          </a:bodyPr>
          <a:lstStyle/>
          <a:p>
            <a:r>
              <a:rPr lang="en-US">
                <a:solidFill>
                  <a:srgbClr val="FFFEFF"/>
                </a:solidFill>
              </a:rPr>
              <a:t>Third stop</a:t>
            </a:r>
          </a:p>
        </p:txBody>
      </p:sp>
      <p:graphicFrame>
        <p:nvGraphicFramePr>
          <p:cNvPr id="5" name="Content Placeholder 2">
            <a:extLst>
              <a:ext uri="{FF2B5EF4-FFF2-40B4-BE49-F238E27FC236}">
                <a16:creationId xmlns:a16="http://schemas.microsoft.com/office/drawing/2014/main" id="{2EF01287-5DD8-AAD7-E43A-C05380094575}"/>
              </a:ext>
            </a:extLst>
          </p:cNvPr>
          <p:cNvGraphicFramePr>
            <a:graphicFrameLocks noGrp="1"/>
          </p:cNvGraphicFramePr>
          <p:nvPr>
            <p:ph idx="1"/>
            <p:extLst>
              <p:ext uri="{D42A27DB-BD31-4B8C-83A1-F6EECF244321}">
                <p14:modId xmlns:p14="http://schemas.microsoft.com/office/powerpoint/2010/main" val="215016761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10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1F96-4842-930C-EF8C-EC7B385E5545}"/>
              </a:ext>
            </a:extLst>
          </p:cNvPr>
          <p:cNvSpPr>
            <a:spLocks noGrp="1"/>
          </p:cNvSpPr>
          <p:nvPr>
            <p:ph type="title"/>
          </p:nvPr>
        </p:nvSpPr>
        <p:spPr>
          <a:xfrm>
            <a:off x="581192" y="702156"/>
            <a:ext cx="11029616" cy="1013800"/>
          </a:xfrm>
        </p:spPr>
        <p:txBody>
          <a:bodyPr>
            <a:normAutofit/>
          </a:bodyPr>
          <a:lstStyle/>
          <a:p>
            <a:r>
              <a:rPr lang="en-US">
                <a:solidFill>
                  <a:srgbClr val="FFFEFF"/>
                </a:solidFill>
              </a:rPr>
              <a:t>Third stop</a:t>
            </a:r>
          </a:p>
        </p:txBody>
      </p:sp>
      <p:graphicFrame>
        <p:nvGraphicFramePr>
          <p:cNvPr id="5" name="Content Placeholder 2">
            <a:extLst>
              <a:ext uri="{FF2B5EF4-FFF2-40B4-BE49-F238E27FC236}">
                <a16:creationId xmlns:a16="http://schemas.microsoft.com/office/drawing/2014/main" id="{42420C45-EEAA-301E-56A9-8E3E9D5298E7}"/>
              </a:ext>
            </a:extLst>
          </p:cNvPr>
          <p:cNvGraphicFramePr>
            <a:graphicFrameLocks noGrp="1"/>
          </p:cNvGraphicFramePr>
          <p:nvPr>
            <p:ph idx="1"/>
            <p:extLst>
              <p:ext uri="{D42A27DB-BD31-4B8C-83A1-F6EECF244321}">
                <p14:modId xmlns:p14="http://schemas.microsoft.com/office/powerpoint/2010/main" val="74343210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096B823-CF9D-7B1E-A2B6-77BEF7A9FF33}"/>
              </a:ext>
            </a:extLst>
          </p:cNvPr>
          <p:cNvSpPr txBox="1"/>
          <p:nvPr/>
        </p:nvSpPr>
        <p:spPr>
          <a:xfrm>
            <a:off x="7206558" y="2335795"/>
            <a:ext cx="3150605" cy="369332"/>
          </a:xfrm>
          <a:prstGeom prst="rect">
            <a:avLst/>
          </a:prstGeom>
          <a:noFill/>
        </p:spPr>
        <p:txBody>
          <a:bodyPr wrap="square" rtlCol="0">
            <a:spAutoFit/>
          </a:bodyPr>
          <a:lstStyle/>
          <a:p>
            <a:pPr algn="ctr"/>
            <a:r>
              <a:rPr lang="en-US" b="1" dirty="0">
                <a:solidFill>
                  <a:srgbClr val="C00000"/>
                </a:solidFill>
                <a:latin typeface="Aptos" panose="020B0004020202020204" pitchFamily="34" charset="0"/>
              </a:rPr>
              <a:t>DO NOT SET CONDITIONS</a:t>
            </a:r>
          </a:p>
        </p:txBody>
      </p:sp>
    </p:spTree>
    <p:extLst>
      <p:ext uri="{BB962C8B-B14F-4D97-AF65-F5344CB8AC3E}">
        <p14:creationId xmlns:p14="http://schemas.microsoft.com/office/powerpoint/2010/main" val="122604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8BB26-AD79-E798-65E6-9944EB01EB8F}"/>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Impaired Driving Offenses</a:t>
            </a:r>
          </a:p>
        </p:txBody>
      </p:sp>
      <p:sp>
        <p:nvSpPr>
          <p:cNvPr id="12" name="Rectangle 11">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676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BA84-8021-1C97-6427-F060EDD29B67}"/>
              </a:ext>
            </a:extLst>
          </p:cNvPr>
          <p:cNvSpPr>
            <a:spLocks noGrp="1"/>
          </p:cNvSpPr>
          <p:nvPr>
            <p:ph type="title"/>
          </p:nvPr>
        </p:nvSpPr>
        <p:spPr>
          <a:xfrm>
            <a:off x="581192" y="702156"/>
            <a:ext cx="11029616" cy="1013800"/>
          </a:xfrm>
        </p:spPr>
        <p:txBody>
          <a:bodyPr>
            <a:normAutofit/>
          </a:bodyPr>
          <a:lstStyle/>
          <a:p>
            <a:r>
              <a:rPr lang="en-US"/>
              <a:t>Defendant B</a:t>
            </a:r>
          </a:p>
        </p:txBody>
      </p:sp>
      <p:sp>
        <p:nvSpPr>
          <p:cNvPr id="3" name="Content Placeholder 2">
            <a:extLst>
              <a:ext uri="{FF2B5EF4-FFF2-40B4-BE49-F238E27FC236}">
                <a16:creationId xmlns:a16="http://schemas.microsoft.com/office/drawing/2014/main" id="{2B1FD8C9-DF61-5872-58C5-DF73CA0C5D1C}"/>
              </a:ext>
            </a:extLst>
          </p:cNvPr>
          <p:cNvSpPr>
            <a:spLocks noGrp="1"/>
          </p:cNvSpPr>
          <p:nvPr>
            <p:ph idx="1"/>
          </p:nvPr>
        </p:nvSpPr>
        <p:spPr>
          <a:xfrm>
            <a:off x="581192" y="2180496"/>
            <a:ext cx="7225075" cy="3678303"/>
          </a:xfrm>
        </p:spPr>
        <p:txBody>
          <a:bodyPr>
            <a:normAutofit/>
          </a:bodyPr>
          <a:lstStyle/>
          <a:p>
            <a:pPr marL="0" indent="0">
              <a:buNone/>
            </a:pPr>
            <a:r>
              <a:rPr lang="en-US" sz="2400" dirty="0">
                <a:latin typeface="Aptos" panose="020B0004020202020204" pitchFamily="34" charset="0"/>
              </a:rPr>
              <a:t>After Duke wins the NCAA basketball tournament, Defendant B, who is on pretrial release, decides to go out drinking with a group of friends. Shortly after leaving the bar in her car, she is arrested for driving while impaired. When she is brought before you, she appears to be fully coherent, is respectful, and is not showing any subjective signs of impairment.</a:t>
            </a:r>
          </a:p>
        </p:txBody>
      </p:sp>
      <p:pic>
        <p:nvPicPr>
          <p:cNvPr id="5" name="Picture 4">
            <a:extLst>
              <a:ext uri="{FF2B5EF4-FFF2-40B4-BE49-F238E27FC236}">
                <a16:creationId xmlns:a16="http://schemas.microsoft.com/office/drawing/2014/main" id="{61F402B4-066A-0AD1-67E5-5EF7F2CB5D40}"/>
              </a:ext>
            </a:extLst>
          </p:cNvPr>
          <p:cNvPicPr>
            <a:picLocks noChangeAspect="1"/>
          </p:cNvPicPr>
          <p:nvPr/>
        </p:nvPicPr>
        <p:blipFill>
          <a:blip r:embed="rId2"/>
          <a:srcRect l="27041" r="16541" b="1"/>
          <a:stretch/>
        </p:blipFill>
        <p:spPr>
          <a:xfrm>
            <a:off x="8051799" y="1871133"/>
            <a:ext cx="3683001" cy="4504267"/>
          </a:xfrm>
          <a:prstGeom prst="rect">
            <a:avLst/>
          </a:prstGeom>
        </p:spPr>
      </p:pic>
    </p:spTree>
    <p:extLst>
      <p:ext uri="{BB962C8B-B14F-4D97-AF65-F5344CB8AC3E}">
        <p14:creationId xmlns:p14="http://schemas.microsoft.com/office/powerpoint/2010/main" val="221200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A5C-9521-468A-86E4-0B8C39B65EA1}"/>
              </a:ext>
            </a:extLst>
          </p:cNvPr>
          <p:cNvSpPr>
            <a:spLocks noGrp="1"/>
          </p:cNvSpPr>
          <p:nvPr>
            <p:ph type="title"/>
          </p:nvPr>
        </p:nvSpPr>
        <p:spPr/>
        <p:txBody>
          <a:bodyPr/>
          <a:lstStyle/>
          <a:p>
            <a:r>
              <a:rPr lang="en-US" dirty="0"/>
              <a:t>Under normal circumstances…</a:t>
            </a:r>
          </a:p>
        </p:txBody>
      </p:sp>
      <p:sp>
        <p:nvSpPr>
          <p:cNvPr id="7" name="Content Placeholder 6">
            <a:extLst>
              <a:ext uri="{FF2B5EF4-FFF2-40B4-BE49-F238E27FC236}">
                <a16:creationId xmlns:a16="http://schemas.microsoft.com/office/drawing/2014/main" id="{FF313FAB-5269-3DD8-932F-72B6814F8EBA}"/>
              </a:ext>
            </a:extLst>
          </p:cNvPr>
          <p:cNvSpPr>
            <a:spLocks noGrp="1"/>
          </p:cNvSpPr>
          <p:nvPr>
            <p:ph idx="1"/>
          </p:nvPr>
        </p:nvSpPr>
        <p:spPr>
          <a:xfrm>
            <a:off x="581192" y="2180496"/>
            <a:ext cx="11029615" cy="4238411"/>
          </a:xfrm>
        </p:spPr>
        <p:txBody>
          <a:bodyPr>
            <a:normAutofit/>
          </a:bodyPr>
          <a:lstStyle/>
          <a:p>
            <a:pPr marL="0" marR="0" lvl="0" indent="0">
              <a:lnSpc>
                <a:spcPct val="107000"/>
              </a:lnSpc>
              <a:spcBef>
                <a:spcPts val="0"/>
              </a:spcBef>
              <a:spcAft>
                <a:spcPts val="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D is arrested for driving while impaired.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Governed by G.S. 15A-534.2 and 20-38.4. </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Magistrate duties:</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Set conditions of release.</a:t>
            </a:r>
          </a:p>
          <a:p>
            <a:pPr marL="742950" lvl="1" indent="-285750">
              <a:lnSpc>
                <a:spcPct val="107000"/>
              </a:lnSpc>
              <a:spcBef>
                <a:spcPts val="0"/>
              </a:spcBef>
              <a:spcAft>
                <a:spcPts val="0"/>
              </a:spcAft>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Implied consent offense notice. If D is unable to make bond, </a:t>
            </a:r>
          </a:p>
          <a:p>
            <a:pPr marL="1143000" lvl="2" indent="-228600">
              <a:lnSpc>
                <a:spcPct val="107000"/>
              </a:lnSpc>
              <a:spcBef>
                <a:spcPts val="0"/>
              </a:spcBef>
              <a:spcAft>
                <a:spcPts val="0"/>
              </a:spcAft>
              <a:buFont typeface="Wingdings" panose="05000000000000000000" pitchFamily="2"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(1) inform D in writing of the established procedure to have others appear at the jail to observe his or her condition or to administer an additional chemical analysis and </a:t>
            </a:r>
          </a:p>
          <a:p>
            <a:pPr marL="1143000" lvl="2" indent="-228600">
              <a:lnSpc>
                <a:spcPct val="107000"/>
              </a:lnSpc>
              <a:spcBef>
                <a:spcPts val="0"/>
              </a:spcBef>
              <a:spcAft>
                <a:spcPts val="0"/>
              </a:spcAft>
              <a:buFont typeface="Wingdings" panose="05000000000000000000" pitchFamily="2"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(2) require D to list the name and telephone numbers of all people he or she wishes to contact, on a form that sets forth the procedure for contacting the persons listed.</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Determine if impaired driving hold necessary.</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Consider whether D’s license is subject to civil revocation pursuant to G.S. 20-16.5.</a:t>
            </a:r>
          </a:p>
          <a:p>
            <a:pPr marL="742950" marR="0" lvl="1" indent="-285750">
              <a:lnSpc>
                <a:spcPct val="107000"/>
              </a:lnSpc>
              <a:spcBef>
                <a:spcPts val="0"/>
              </a:spcBef>
              <a:spcAft>
                <a:spcPts val="80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Evaluate whether vehicle driven by D is subject to seizure.</a:t>
            </a:r>
          </a:p>
        </p:txBody>
      </p:sp>
    </p:spTree>
    <p:extLst>
      <p:ext uri="{BB962C8B-B14F-4D97-AF65-F5344CB8AC3E}">
        <p14:creationId xmlns:p14="http://schemas.microsoft.com/office/powerpoint/2010/main" val="122718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FC1D-DFCC-8F70-F841-1011925BECF8}"/>
              </a:ext>
            </a:extLst>
          </p:cNvPr>
          <p:cNvSpPr>
            <a:spLocks noGrp="1"/>
          </p:cNvSpPr>
          <p:nvPr>
            <p:ph type="title"/>
          </p:nvPr>
        </p:nvSpPr>
        <p:spPr/>
        <p:txBody>
          <a:bodyPr/>
          <a:lstStyle/>
          <a:p>
            <a:r>
              <a:rPr lang="en-US" dirty="0"/>
              <a:t>Under these circumstances…</a:t>
            </a:r>
          </a:p>
        </p:txBody>
      </p:sp>
      <p:sp>
        <p:nvSpPr>
          <p:cNvPr id="3" name="Content Placeholder 2">
            <a:extLst>
              <a:ext uri="{FF2B5EF4-FFF2-40B4-BE49-F238E27FC236}">
                <a16:creationId xmlns:a16="http://schemas.microsoft.com/office/drawing/2014/main" id="{134830ED-897A-EA93-A838-440991836161}"/>
              </a:ext>
            </a:extLst>
          </p:cNvPr>
          <p:cNvSpPr>
            <a:spLocks noGrp="1"/>
          </p:cNvSpPr>
          <p:nvPr>
            <p:ph idx="1"/>
          </p:nvPr>
        </p:nvSpPr>
        <p:spPr>
          <a:xfrm>
            <a:off x="581192" y="2180496"/>
            <a:ext cx="11029615" cy="4220304"/>
          </a:xfrm>
        </p:spPr>
        <p:txBody>
          <a:bodyPr>
            <a:normAutofit/>
          </a:bodyPr>
          <a:lstStyle/>
          <a:p>
            <a:pPr marL="0" marR="0" lvl="0" indent="0">
              <a:lnSpc>
                <a:spcPct val="107000"/>
              </a:lnSpc>
              <a:spcBef>
                <a:spcPts val="0"/>
              </a:spcBef>
              <a:spcAft>
                <a:spcPts val="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D </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on PTR</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is arrested for driving while impaired.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nSpc>
                <a:spcPct val="107000"/>
              </a:lnSpc>
              <a:spcBef>
                <a:spcPts val="0"/>
              </a:spcBef>
              <a:spcAft>
                <a:spcPts val="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Governed by G.S. 15A-534.2, G.S. 20-38.4,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and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G.S. 15A-533(h)</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Magistrate duties:</a:t>
            </a:r>
          </a:p>
          <a:p>
            <a:pPr marL="742950" marR="0" lvl="1" indent="-285750">
              <a:lnSpc>
                <a:spcPct val="107000"/>
              </a:lnSpc>
              <a:spcBef>
                <a:spcPts val="0"/>
              </a:spcBef>
              <a:spcAft>
                <a:spcPts val="0"/>
              </a:spcAft>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Implied consent offense notice. D by definition initially will be “unable to make bond,” since the magistrate is not authorized to set conditions within the first 48 hours of arrest. </a:t>
            </a:r>
          </a:p>
          <a:p>
            <a:pPr marL="1143000" marR="0" lvl="2" indent="-228600">
              <a:lnSpc>
                <a:spcPct val="107000"/>
              </a:lnSpc>
              <a:spcBef>
                <a:spcPts val="0"/>
              </a:spcBef>
              <a:spcAft>
                <a:spcPts val="0"/>
              </a:spcAft>
              <a:buFont typeface="Wingdings" panose="05000000000000000000" pitchFamily="2"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(1) inform D in writing of the established procedure to have others appear at the jail to observe his or her condition or to administer an additional chemical analysis and </a:t>
            </a:r>
          </a:p>
          <a:p>
            <a:pPr marL="1143000" marR="0" lvl="2" indent="-228600">
              <a:lnSpc>
                <a:spcPct val="107000"/>
              </a:lnSpc>
              <a:spcBef>
                <a:spcPts val="0"/>
              </a:spcBef>
              <a:spcAft>
                <a:spcPts val="0"/>
              </a:spcAft>
              <a:buFont typeface="Wingdings" panose="05000000000000000000" pitchFamily="2"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(2) require D to list the name and telephone numbers of all people he or she wishes to contact, on a form that sets forth the procedure for contacting the persons listed.</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Determine if impaired driving hold necessary.</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Consider whether D’s license is subject to civil revocation pursuant to G.S. 20-16.5.</a:t>
            </a:r>
          </a:p>
          <a:p>
            <a:pPr marL="742950" marR="0" lvl="1" indent="-285750">
              <a:lnSpc>
                <a:spcPct val="107000"/>
              </a:lnSpc>
              <a:spcBef>
                <a:spcPts val="0"/>
              </a:spcBef>
              <a:spcAft>
                <a:spcPts val="800"/>
              </a:spcAft>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Evaluate whether vehicle driven by D is subject to seizure.</a:t>
            </a:r>
          </a:p>
        </p:txBody>
      </p:sp>
    </p:spTree>
    <p:extLst>
      <p:ext uri="{BB962C8B-B14F-4D97-AF65-F5344CB8AC3E}">
        <p14:creationId xmlns:p14="http://schemas.microsoft.com/office/powerpoint/2010/main" val="9782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96714-FA09-46C2-AAC8-3F4B12F8AC8C}"/>
              </a:ext>
            </a:extLst>
          </p:cNvPr>
          <p:cNvSpPr>
            <a:spLocks noGrp="1"/>
          </p:cNvSpPr>
          <p:nvPr>
            <p:ph type="title"/>
          </p:nvPr>
        </p:nvSpPr>
        <p:spPr>
          <a:xfrm>
            <a:off x="761803" y="350196"/>
            <a:ext cx="4646904" cy="1624520"/>
          </a:xfrm>
        </p:spPr>
        <p:txBody>
          <a:bodyPr anchor="ctr">
            <a:normAutofit/>
          </a:bodyPr>
          <a:lstStyle/>
          <a:p>
            <a:r>
              <a:rPr lang="en-US" sz="3100" dirty="0"/>
              <a:t>The Intersection of the Pretrial Integrity Act and Other Pretrial Release Laws</a:t>
            </a:r>
          </a:p>
        </p:txBody>
      </p:sp>
      <p:sp>
        <p:nvSpPr>
          <p:cNvPr id="3" name="Content Placeholder 2">
            <a:extLst>
              <a:ext uri="{FF2B5EF4-FFF2-40B4-BE49-F238E27FC236}">
                <a16:creationId xmlns:a16="http://schemas.microsoft.com/office/drawing/2014/main" id="{BAB920D5-4EE7-A66B-573C-8B5823ECF6A5}"/>
              </a:ext>
            </a:extLst>
          </p:cNvPr>
          <p:cNvSpPr>
            <a:spLocks noGrp="1"/>
          </p:cNvSpPr>
          <p:nvPr>
            <p:ph idx="1"/>
          </p:nvPr>
        </p:nvSpPr>
        <p:spPr>
          <a:xfrm>
            <a:off x="761802" y="2743200"/>
            <a:ext cx="4646905" cy="3613149"/>
          </a:xfrm>
        </p:spPr>
        <p:txBody>
          <a:bodyPr anchor="ctr">
            <a:normAutofit/>
          </a:bodyPr>
          <a:lstStyle/>
          <a:p>
            <a:r>
              <a:rPr lang="en-US" sz="2000" dirty="0"/>
              <a:t>Probation violations</a:t>
            </a:r>
          </a:p>
          <a:p>
            <a:r>
              <a:rPr lang="en-US" sz="2000" dirty="0"/>
              <a:t>Impaired driving offenses</a:t>
            </a:r>
          </a:p>
          <a:p>
            <a:r>
              <a:rPr lang="en-US" sz="2000" dirty="0"/>
              <a:t>Domestic violence offenses</a:t>
            </a:r>
          </a:p>
          <a:p>
            <a:r>
              <a:rPr lang="en-US" sz="2000" dirty="0"/>
              <a:t>Rioting and looting</a:t>
            </a:r>
          </a:p>
        </p:txBody>
      </p:sp>
      <p:pic>
        <p:nvPicPr>
          <p:cNvPr id="4" name="Picture 3" descr="A person standing in front of a crossroad&#10;&#10;Description automatically generated">
            <a:extLst>
              <a:ext uri="{FF2B5EF4-FFF2-40B4-BE49-F238E27FC236}">
                <a16:creationId xmlns:a16="http://schemas.microsoft.com/office/drawing/2014/main" id="{8503EE3C-9480-E01D-098C-48DFB2C2541F}"/>
              </a:ext>
            </a:extLst>
          </p:cNvPr>
          <p:cNvPicPr>
            <a:picLocks noChangeAspect="1"/>
          </p:cNvPicPr>
          <p:nvPr/>
        </p:nvPicPr>
        <p:blipFill>
          <a:blip r:embed="rId2"/>
          <a:srcRect l="26107" r="14492" b="-2"/>
          <a:stretch/>
        </p:blipFill>
        <p:spPr>
          <a:xfrm>
            <a:off x="6096000" y="1"/>
            <a:ext cx="6102825" cy="6858000"/>
          </a:xfrm>
          <a:prstGeom prst="rect">
            <a:avLst/>
          </a:prstGeom>
        </p:spPr>
      </p:pic>
    </p:spTree>
    <p:extLst>
      <p:ext uri="{BB962C8B-B14F-4D97-AF65-F5344CB8AC3E}">
        <p14:creationId xmlns:p14="http://schemas.microsoft.com/office/powerpoint/2010/main" val="323071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0249-C781-1693-1F72-08AEACB4BFB1}"/>
              </a:ext>
            </a:extLst>
          </p:cNvPr>
          <p:cNvSpPr>
            <a:spLocks noGrp="1"/>
          </p:cNvSpPr>
          <p:nvPr>
            <p:ph type="title"/>
          </p:nvPr>
        </p:nvSpPr>
        <p:spPr/>
        <p:txBody>
          <a:bodyPr/>
          <a:lstStyle/>
          <a:p>
            <a:r>
              <a:rPr lang="en-US" dirty="0">
                <a:latin typeface="Gill Sans MT" panose="020B0502020104020203" pitchFamily="34" charset="0"/>
              </a:rPr>
              <a:t>Comparing</a:t>
            </a:r>
          </a:p>
        </p:txBody>
      </p:sp>
      <p:graphicFrame>
        <p:nvGraphicFramePr>
          <p:cNvPr id="4" name="Content Placeholder 3">
            <a:extLst>
              <a:ext uri="{FF2B5EF4-FFF2-40B4-BE49-F238E27FC236}">
                <a16:creationId xmlns:a16="http://schemas.microsoft.com/office/drawing/2014/main" id="{013126F2-E301-50EB-7138-EB181896952E}"/>
              </a:ext>
            </a:extLst>
          </p:cNvPr>
          <p:cNvGraphicFramePr>
            <a:graphicFrameLocks noGrp="1"/>
          </p:cNvGraphicFramePr>
          <p:nvPr>
            <p:ph idx="1"/>
            <p:extLst>
              <p:ext uri="{D42A27DB-BD31-4B8C-83A1-F6EECF244321}">
                <p14:modId xmlns:p14="http://schemas.microsoft.com/office/powerpoint/2010/main" val="630933"/>
              </p:ext>
            </p:extLst>
          </p:nvPr>
        </p:nvGraphicFramePr>
        <p:xfrm>
          <a:off x="838200" y="1825624"/>
          <a:ext cx="10515597" cy="408607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417509813"/>
                    </a:ext>
                  </a:extLst>
                </a:gridCol>
                <a:gridCol w="3505199">
                  <a:extLst>
                    <a:ext uri="{9D8B030D-6E8A-4147-A177-3AD203B41FA5}">
                      <a16:colId xmlns:a16="http://schemas.microsoft.com/office/drawing/2014/main" val="2577839995"/>
                    </a:ext>
                  </a:extLst>
                </a:gridCol>
                <a:gridCol w="3505199">
                  <a:extLst>
                    <a:ext uri="{9D8B030D-6E8A-4147-A177-3AD203B41FA5}">
                      <a16:colId xmlns:a16="http://schemas.microsoft.com/office/drawing/2014/main" val="29981740"/>
                    </a:ext>
                  </a:extLst>
                </a:gridCol>
              </a:tblGrid>
              <a:tr h="681013">
                <a:tc>
                  <a:txBody>
                    <a:bodyPr/>
                    <a:lstStyle/>
                    <a:p>
                      <a:endParaRPr lang="en-US" dirty="0"/>
                    </a:p>
                  </a:txBody>
                  <a:tcPr/>
                </a:tc>
                <a:tc>
                  <a:txBody>
                    <a:bodyPr/>
                    <a:lstStyle/>
                    <a:p>
                      <a:pPr algn="ctr"/>
                      <a:r>
                        <a:rPr lang="en-US" dirty="0"/>
                        <a:t>When D was NOT on PTR</a:t>
                      </a:r>
                    </a:p>
                  </a:txBody>
                  <a:tcPr anchor="ctr"/>
                </a:tc>
                <a:tc>
                  <a:txBody>
                    <a:bodyPr/>
                    <a:lstStyle/>
                    <a:p>
                      <a:pPr algn="ctr"/>
                      <a:r>
                        <a:rPr lang="en-US" dirty="0"/>
                        <a:t>When D was on PTR</a:t>
                      </a:r>
                    </a:p>
                  </a:txBody>
                  <a:tcPr anchor="ctr"/>
                </a:tc>
                <a:extLst>
                  <a:ext uri="{0D108BD9-81ED-4DB2-BD59-A6C34878D82A}">
                    <a16:rowId xmlns:a16="http://schemas.microsoft.com/office/drawing/2014/main" val="2715508131"/>
                  </a:ext>
                </a:extLst>
              </a:tr>
              <a:tr h="681013">
                <a:tc>
                  <a:txBody>
                    <a:bodyPr/>
                    <a:lstStyle/>
                    <a:p>
                      <a:r>
                        <a:rPr lang="en-US" dirty="0"/>
                        <a:t>Set conditions of release</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030336223"/>
                  </a:ext>
                </a:extLst>
              </a:tr>
              <a:tr h="681013">
                <a:tc>
                  <a:txBody>
                    <a:bodyPr/>
                    <a:lstStyle/>
                    <a:p>
                      <a:r>
                        <a:rPr lang="en-US" dirty="0"/>
                        <a:t>Determine if impaired driving hold necessary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8481964"/>
                  </a:ext>
                </a:extLst>
              </a:tr>
              <a:tr h="681013">
                <a:tc>
                  <a:txBody>
                    <a:bodyPr/>
                    <a:lstStyle/>
                    <a:p>
                      <a:r>
                        <a:rPr lang="en-US" dirty="0"/>
                        <a:t>Implied consent offense notice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2843521"/>
                  </a:ext>
                </a:extLst>
              </a:tr>
              <a:tr h="681013">
                <a:tc>
                  <a:txBody>
                    <a:bodyPr/>
                    <a:lstStyle/>
                    <a:p>
                      <a:r>
                        <a:rPr lang="en-US" dirty="0"/>
                        <a:t>Consider whether D’s license is subject to civil revocation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232630"/>
                  </a:ext>
                </a:extLst>
              </a:tr>
              <a:tr h="681013">
                <a:tc>
                  <a:txBody>
                    <a:bodyPr/>
                    <a:lstStyle/>
                    <a:p>
                      <a:r>
                        <a:rPr lang="en-US" dirty="0"/>
                        <a:t>Evaluate whether vehicle driven by D is subject to seizure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07539934"/>
                  </a:ext>
                </a:extLst>
              </a:tr>
            </a:tbl>
          </a:graphicData>
        </a:graphic>
      </p:graphicFrame>
      <p:pic>
        <p:nvPicPr>
          <p:cNvPr id="6" name="Graphic 5" descr="Checkmark with solid fill">
            <a:extLst>
              <a:ext uri="{FF2B5EF4-FFF2-40B4-BE49-F238E27FC236}">
                <a16:creationId xmlns:a16="http://schemas.microsoft.com/office/drawing/2014/main" id="{D46E2996-7D89-9E17-B710-A7628E60E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680" y="3174703"/>
            <a:ext cx="655675" cy="655675"/>
          </a:xfrm>
          <a:prstGeom prst="rect">
            <a:avLst/>
          </a:prstGeom>
        </p:spPr>
      </p:pic>
      <p:pic>
        <p:nvPicPr>
          <p:cNvPr id="8" name="Graphic 7" descr="Close with solid fill">
            <a:extLst>
              <a:ext uri="{FF2B5EF4-FFF2-40B4-BE49-F238E27FC236}">
                <a16:creationId xmlns:a16="http://schemas.microsoft.com/office/drawing/2014/main" id="{73FD898C-09F0-9053-EA01-08974D3239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8680" y="2525232"/>
            <a:ext cx="655674" cy="655674"/>
          </a:xfrm>
          <a:prstGeom prst="rect">
            <a:avLst/>
          </a:prstGeom>
        </p:spPr>
      </p:pic>
      <p:pic>
        <p:nvPicPr>
          <p:cNvPr id="10" name="Graphic 9" descr="Question Mark with solid fill">
            <a:extLst>
              <a:ext uri="{FF2B5EF4-FFF2-40B4-BE49-F238E27FC236}">
                <a16:creationId xmlns:a16="http://schemas.microsoft.com/office/drawing/2014/main" id="{EA386EA2-E077-B9CF-D847-8A29FBA8B9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798" y="3885660"/>
            <a:ext cx="655675" cy="655675"/>
          </a:xfrm>
          <a:prstGeom prst="rect">
            <a:avLst/>
          </a:prstGeom>
        </p:spPr>
      </p:pic>
      <p:pic>
        <p:nvPicPr>
          <p:cNvPr id="11" name="Graphic 10" descr="Checkmark with solid fill">
            <a:extLst>
              <a:ext uri="{FF2B5EF4-FFF2-40B4-BE49-F238E27FC236}">
                <a16:creationId xmlns:a16="http://schemas.microsoft.com/office/drawing/2014/main" id="{0FFF4D65-990F-A896-A25C-2F3B3032EB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797" y="4530224"/>
            <a:ext cx="655675" cy="655675"/>
          </a:xfrm>
          <a:prstGeom prst="rect">
            <a:avLst/>
          </a:prstGeom>
        </p:spPr>
      </p:pic>
      <p:pic>
        <p:nvPicPr>
          <p:cNvPr id="12" name="Graphic 11" descr="Checkmark with solid fill">
            <a:extLst>
              <a:ext uri="{FF2B5EF4-FFF2-40B4-BE49-F238E27FC236}">
                <a16:creationId xmlns:a16="http://schemas.microsoft.com/office/drawing/2014/main" id="{FD77D63D-0B50-E7AD-5521-31571B42CE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5215654"/>
            <a:ext cx="655675" cy="655675"/>
          </a:xfrm>
          <a:prstGeom prst="rect">
            <a:avLst/>
          </a:prstGeom>
        </p:spPr>
      </p:pic>
      <p:pic>
        <p:nvPicPr>
          <p:cNvPr id="13" name="Graphic 12" descr="Checkmark with solid fill">
            <a:extLst>
              <a:ext uri="{FF2B5EF4-FFF2-40B4-BE49-F238E27FC236}">
                <a16:creationId xmlns:a16="http://schemas.microsoft.com/office/drawing/2014/main" id="{0F3771B8-450E-35D0-E1A0-BB9074BA48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678" y="3887527"/>
            <a:ext cx="655675" cy="655675"/>
          </a:xfrm>
          <a:prstGeom prst="rect">
            <a:avLst/>
          </a:prstGeom>
        </p:spPr>
      </p:pic>
      <p:pic>
        <p:nvPicPr>
          <p:cNvPr id="14" name="Graphic 13" descr="Checkmark with solid fill">
            <a:extLst>
              <a:ext uri="{FF2B5EF4-FFF2-40B4-BE49-F238E27FC236}">
                <a16:creationId xmlns:a16="http://schemas.microsoft.com/office/drawing/2014/main" id="{DD8512ED-580A-DDAD-D440-819DCEA771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679" y="4562639"/>
            <a:ext cx="655675" cy="655675"/>
          </a:xfrm>
          <a:prstGeom prst="rect">
            <a:avLst/>
          </a:prstGeom>
        </p:spPr>
      </p:pic>
      <p:pic>
        <p:nvPicPr>
          <p:cNvPr id="15" name="Graphic 14" descr="Checkmark with solid fill">
            <a:extLst>
              <a:ext uri="{FF2B5EF4-FFF2-40B4-BE49-F238E27FC236}">
                <a16:creationId xmlns:a16="http://schemas.microsoft.com/office/drawing/2014/main" id="{82609723-9E70-0229-C6B4-4BBE1B0E19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680" y="5285782"/>
            <a:ext cx="655675" cy="655675"/>
          </a:xfrm>
          <a:prstGeom prst="rect">
            <a:avLst/>
          </a:prstGeom>
        </p:spPr>
      </p:pic>
      <p:pic>
        <p:nvPicPr>
          <p:cNvPr id="16" name="Graphic 15" descr="Checkmark with solid fill">
            <a:extLst>
              <a:ext uri="{FF2B5EF4-FFF2-40B4-BE49-F238E27FC236}">
                <a16:creationId xmlns:a16="http://schemas.microsoft.com/office/drawing/2014/main" id="{09DD9952-0FDF-47D9-AD82-470223C762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798" y="3211342"/>
            <a:ext cx="655675" cy="655675"/>
          </a:xfrm>
          <a:prstGeom prst="rect">
            <a:avLst/>
          </a:prstGeom>
        </p:spPr>
      </p:pic>
      <p:pic>
        <p:nvPicPr>
          <p:cNvPr id="17" name="Graphic 16" descr="Checkmark with solid fill">
            <a:extLst>
              <a:ext uri="{FF2B5EF4-FFF2-40B4-BE49-F238E27FC236}">
                <a16:creationId xmlns:a16="http://schemas.microsoft.com/office/drawing/2014/main" id="{CE811DBB-AB2C-0400-15A0-2CE27D3188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799" y="2586426"/>
            <a:ext cx="655675" cy="655675"/>
          </a:xfrm>
          <a:prstGeom prst="rect">
            <a:avLst/>
          </a:prstGeom>
        </p:spPr>
      </p:pic>
    </p:spTree>
    <p:extLst>
      <p:ext uri="{BB962C8B-B14F-4D97-AF65-F5344CB8AC3E}">
        <p14:creationId xmlns:p14="http://schemas.microsoft.com/office/powerpoint/2010/main" val="246125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C80D46F-EE5E-4AF1-A8B9-B9948FF66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F3D07-EC01-29F7-E123-29966EA631D2}"/>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dirty="0">
                <a:solidFill>
                  <a:schemeClr val="tx2"/>
                </a:solidFill>
              </a:rPr>
              <a:t>Domestic Violence Offenses</a:t>
            </a:r>
          </a:p>
        </p:txBody>
      </p:sp>
      <p:sp>
        <p:nvSpPr>
          <p:cNvPr id="17" name="Rectangle 1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4253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8936-4C66-C68D-4004-A9571223FE74}"/>
              </a:ext>
            </a:extLst>
          </p:cNvPr>
          <p:cNvSpPr>
            <a:spLocks noGrp="1"/>
          </p:cNvSpPr>
          <p:nvPr>
            <p:ph type="title"/>
          </p:nvPr>
        </p:nvSpPr>
        <p:spPr>
          <a:xfrm>
            <a:off x="581192" y="702156"/>
            <a:ext cx="11029616" cy="1013800"/>
          </a:xfrm>
        </p:spPr>
        <p:txBody>
          <a:bodyPr>
            <a:normAutofit/>
          </a:bodyPr>
          <a:lstStyle/>
          <a:p>
            <a:r>
              <a:rPr lang="en-US" dirty="0"/>
              <a:t>Defendant C</a:t>
            </a:r>
          </a:p>
        </p:txBody>
      </p:sp>
      <p:sp>
        <p:nvSpPr>
          <p:cNvPr id="9" name="Rectangle 8">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2772A9-E010-EECB-081A-D0BD0AA3D6D2}"/>
              </a:ext>
            </a:extLst>
          </p:cNvPr>
          <p:cNvPicPr>
            <a:picLocks noChangeAspect="1"/>
          </p:cNvPicPr>
          <p:nvPr/>
        </p:nvPicPr>
        <p:blipFill>
          <a:blip r:embed="rId2"/>
          <a:stretch>
            <a:fillRect/>
          </a:stretch>
        </p:blipFill>
        <p:spPr>
          <a:xfrm>
            <a:off x="657225" y="2529423"/>
            <a:ext cx="4962525" cy="3312485"/>
          </a:xfrm>
          <a:prstGeom prst="rect">
            <a:avLst/>
          </a:prstGeom>
        </p:spPr>
      </p:pic>
      <p:sp>
        <p:nvSpPr>
          <p:cNvPr id="3" name="Content Placeholder 2">
            <a:extLst>
              <a:ext uri="{FF2B5EF4-FFF2-40B4-BE49-F238E27FC236}">
                <a16:creationId xmlns:a16="http://schemas.microsoft.com/office/drawing/2014/main" id="{F31265F9-842A-5C9F-4E3E-0CD8F3B4B6C5}"/>
              </a:ext>
            </a:extLst>
          </p:cNvPr>
          <p:cNvSpPr>
            <a:spLocks noGrp="1"/>
          </p:cNvSpPr>
          <p:nvPr>
            <p:ph idx="1"/>
          </p:nvPr>
        </p:nvSpPr>
        <p:spPr>
          <a:xfrm>
            <a:off x="6335805" y="2180496"/>
            <a:ext cx="5275001" cy="4045683"/>
          </a:xfrm>
        </p:spPr>
        <p:txBody>
          <a:bodyPr>
            <a:normAutofit/>
          </a:bodyPr>
          <a:lstStyle/>
          <a:p>
            <a:pPr marL="0" indent="0">
              <a:buNone/>
            </a:pPr>
            <a:r>
              <a:rPr lang="en-US" sz="2400" dirty="0">
                <a:latin typeface="Aptos" panose="020B0004020202020204" pitchFamily="34" charset="0"/>
              </a:rPr>
              <a:t>Defendant C, who is on pretrial release, is arrested for violation of a DVPO.</a:t>
            </a:r>
          </a:p>
        </p:txBody>
      </p:sp>
    </p:spTree>
    <p:extLst>
      <p:ext uri="{BB962C8B-B14F-4D97-AF65-F5344CB8AC3E}">
        <p14:creationId xmlns:p14="http://schemas.microsoft.com/office/powerpoint/2010/main" val="204499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8F9C9-1B41-2E98-5C64-698AD1912228}"/>
              </a:ext>
            </a:extLst>
          </p:cNvPr>
          <p:cNvSpPr>
            <a:spLocks noGrp="1"/>
          </p:cNvSpPr>
          <p:nvPr>
            <p:ph type="title"/>
          </p:nvPr>
        </p:nvSpPr>
        <p:spPr>
          <a:xfrm>
            <a:off x="643468" y="1033389"/>
            <a:ext cx="4826256" cy="4825409"/>
          </a:xfrm>
        </p:spPr>
        <p:txBody>
          <a:bodyPr anchor="ctr">
            <a:normAutofit/>
          </a:bodyPr>
          <a:lstStyle/>
          <a:p>
            <a:r>
              <a:rPr lang="en-US" sz="3800">
                <a:solidFill>
                  <a:srgbClr val="FFFFFF"/>
                </a:solidFill>
              </a:rPr>
              <a:t>Under normal circumstances…</a:t>
            </a:r>
          </a:p>
        </p:txBody>
      </p:sp>
      <p:sp>
        <p:nvSpPr>
          <p:cNvPr id="15" name="Rectangle 1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C547F815-57FE-E08A-BAAF-7FF0AE6C7CDA}"/>
              </a:ext>
            </a:extLst>
          </p:cNvPr>
          <p:cNvSpPr>
            <a:spLocks noGrp="1"/>
          </p:cNvSpPr>
          <p:nvPr>
            <p:ph idx="1"/>
          </p:nvPr>
        </p:nvSpPr>
        <p:spPr>
          <a:xfrm>
            <a:off x="6755769" y="1033390"/>
            <a:ext cx="4855037" cy="4825409"/>
          </a:xfrm>
          <a:ln w="57150">
            <a:noFill/>
          </a:ln>
        </p:spPr>
        <p:txBody>
          <a:bodyPr anchor="ctr">
            <a:normAutofit/>
          </a:bodyPr>
          <a:lstStyle/>
          <a:p>
            <a:pPr marL="0" indent="0">
              <a:buNone/>
            </a:pPr>
            <a:r>
              <a:rPr lang="en-US" sz="2000" b="1" dirty="0">
                <a:latin typeface="Aptos" panose="020B0004020202020204" pitchFamily="34" charset="0"/>
              </a:rPr>
              <a:t>D is arrested for violation of a DVPO. </a:t>
            </a:r>
          </a:p>
          <a:p>
            <a:endParaRPr lang="en-US" sz="2000" dirty="0">
              <a:latin typeface="Aptos" panose="020B0004020202020204" pitchFamily="34" charset="0"/>
            </a:endParaRPr>
          </a:p>
          <a:p>
            <a:r>
              <a:rPr lang="en-US" sz="2000" dirty="0">
                <a:latin typeface="Aptos" panose="020B0004020202020204" pitchFamily="34" charset="0"/>
              </a:rPr>
              <a:t>Governed by 48-hour rule under G.S. 15A-534.1. </a:t>
            </a:r>
          </a:p>
          <a:p>
            <a:r>
              <a:rPr lang="en-US" sz="2000" dirty="0">
                <a:latin typeface="Aptos" panose="020B0004020202020204" pitchFamily="34" charset="0"/>
              </a:rPr>
              <a:t>No magistrate authority to set conditions within the first 48 hours.</a:t>
            </a:r>
          </a:p>
        </p:txBody>
      </p:sp>
    </p:spTree>
    <p:extLst>
      <p:ext uri="{BB962C8B-B14F-4D97-AF65-F5344CB8AC3E}">
        <p14:creationId xmlns:p14="http://schemas.microsoft.com/office/powerpoint/2010/main" val="39359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CAD6B-6FF6-2469-199A-356B5C544A78}"/>
              </a:ext>
            </a:extLst>
          </p:cNvPr>
          <p:cNvSpPr>
            <a:spLocks noGrp="1"/>
          </p:cNvSpPr>
          <p:nvPr>
            <p:ph type="title"/>
          </p:nvPr>
        </p:nvSpPr>
        <p:spPr>
          <a:xfrm>
            <a:off x="643468" y="1033389"/>
            <a:ext cx="4826256" cy="4825409"/>
          </a:xfrm>
        </p:spPr>
        <p:txBody>
          <a:bodyPr anchor="ctr">
            <a:normAutofit/>
          </a:bodyPr>
          <a:lstStyle/>
          <a:p>
            <a:r>
              <a:rPr lang="en-US" sz="3800">
                <a:solidFill>
                  <a:srgbClr val="FFFFFF"/>
                </a:solidFill>
              </a:rPr>
              <a:t>Under these circumstances…</a:t>
            </a:r>
          </a:p>
        </p:txBody>
      </p:sp>
      <p:sp>
        <p:nvSpPr>
          <p:cNvPr id="18" name="Rectangle 1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CA11229D-212A-9EF0-44D2-21620F7C435B}"/>
              </a:ext>
            </a:extLst>
          </p:cNvPr>
          <p:cNvSpPr>
            <a:spLocks noGrp="1"/>
          </p:cNvSpPr>
          <p:nvPr>
            <p:ph idx="1"/>
          </p:nvPr>
        </p:nvSpPr>
        <p:spPr>
          <a:xfrm>
            <a:off x="6755769" y="1033390"/>
            <a:ext cx="4855037" cy="4825409"/>
          </a:xfrm>
          <a:ln w="57150">
            <a:noFill/>
          </a:ln>
        </p:spPr>
        <p:txBody>
          <a:bodyPr anchor="ctr">
            <a:normAutofit/>
          </a:bodyPr>
          <a:lstStyle/>
          <a:p>
            <a:pPr marL="0" indent="0">
              <a:buNone/>
            </a:pPr>
            <a:r>
              <a:rPr lang="en-US" sz="2000" b="1" dirty="0">
                <a:latin typeface="Aptos" panose="020B0004020202020204" pitchFamily="34" charset="0"/>
              </a:rPr>
              <a:t>D </a:t>
            </a:r>
            <a:r>
              <a:rPr lang="en-US" sz="2000" b="1" u="sng" dirty="0">
                <a:latin typeface="Aptos" panose="020B0004020202020204" pitchFamily="34" charset="0"/>
              </a:rPr>
              <a:t>on PTR </a:t>
            </a:r>
            <a:r>
              <a:rPr lang="en-US" sz="2000" b="1" dirty="0">
                <a:latin typeface="Aptos" panose="020B0004020202020204" pitchFamily="34" charset="0"/>
              </a:rPr>
              <a:t>is arrested for violation of a DVPO. </a:t>
            </a:r>
          </a:p>
          <a:p>
            <a:endParaRPr lang="en-US" sz="2000" b="1" dirty="0">
              <a:latin typeface="Aptos" panose="020B0004020202020204" pitchFamily="34" charset="0"/>
            </a:endParaRPr>
          </a:p>
          <a:p>
            <a:r>
              <a:rPr lang="en-US" sz="2000" dirty="0">
                <a:latin typeface="Aptos" panose="020B0004020202020204" pitchFamily="34" charset="0"/>
              </a:rPr>
              <a:t>Governed by G.S. 15A-533(h) </a:t>
            </a:r>
            <a:r>
              <a:rPr lang="en-US" sz="2000" u="sng" dirty="0">
                <a:latin typeface="Aptos" panose="020B0004020202020204" pitchFamily="34" charset="0"/>
              </a:rPr>
              <a:t>and</a:t>
            </a:r>
            <a:r>
              <a:rPr lang="en-US" sz="2000" dirty="0">
                <a:latin typeface="Aptos" panose="020B0004020202020204" pitchFamily="34" charset="0"/>
              </a:rPr>
              <a:t> G.S. 15A-534.1. </a:t>
            </a:r>
          </a:p>
          <a:p>
            <a:r>
              <a:rPr lang="en-US" sz="2000" dirty="0">
                <a:latin typeface="Aptos" panose="020B0004020202020204" pitchFamily="34" charset="0"/>
              </a:rPr>
              <a:t>Both 48-hour statutes apply, but simultaneously. </a:t>
            </a:r>
          </a:p>
          <a:p>
            <a:r>
              <a:rPr lang="en-US" sz="2000" dirty="0">
                <a:latin typeface="Aptos" panose="020B0004020202020204" pitchFamily="34" charset="0"/>
              </a:rPr>
              <a:t>D is subject to only one 48-hour window.</a:t>
            </a:r>
          </a:p>
        </p:txBody>
      </p:sp>
    </p:spTree>
    <p:extLst>
      <p:ext uri="{BB962C8B-B14F-4D97-AF65-F5344CB8AC3E}">
        <p14:creationId xmlns:p14="http://schemas.microsoft.com/office/powerpoint/2010/main" val="32286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FBDD-A7EC-CE08-E5B5-4F6425D3A95F}"/>
              </a:ext>
            </a:extLst>
          </p:cNvPr>
          <p:cNvSpPr>
            <a:spLocks noGrp="1"/>
          </p:cNvSpPr>
          <p:nvPr>
            <p:ph type="title"/>
          </p:nvPr>
        </p:nvSpPr>
        <p:spPr>
          <a:xfrm>
            <a:off x="581192" y="702156"/>
            <a:ext cx="11029616" cy="1013800"/>
          </a:xfrm>
        </p:spPr>
        <p:txBody>
          <a:bodyPr>
            <a:normAutofit/>
          </a:bodyPr>
          <a:lstStyle/>
          <a:p>
            <a:r>
              <a:rPr lang="en-US"/>
              <a:t>Defendant D</a:t>
            </a:r>
          </a:p>
        </p:txBody>
      </p:sp>
      <p:sp>
        <p:nvSpPr>
          <p:cNvPr id="17" name="Rectangle 16">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1116B8-C492-F2BD-296B-63FE24EB9B46}"/>
              </a:ext>
            </a:extLst>
          </p:cNvPr>
          <p:cNvPicPr>
            <a:picLocks noChangeAspect="1"/>
          </p:cNvPicPr>
          <p:nvPr/>
        </p:nvPicPr>
        <p:blipFill>
          <a:blip r:embed="rId2"/>
          <a:srcRect r="-2" b="815"/>
          <a:stretch/>
        </p:blipFill>
        <p:spPr>
          <a:xfrm>
            <a:off x="1974916" y="2361056"/>
            <a:ext cx="2327142" cy="3649219"/>
          </a:xfrm>
          <a:prstGeom prst="rect">
            <a:avLst/>
          </a:prstGeom>
        </p:spPr>
      </p:pic>
      <p:sp>
        <p:nvSpPr>
          <p:cNvPr id="3" name="Content Placeholder 2">
            <a:extLst>
              <a:ext uri="{FF2B5EF4-FFF2-40B4-BE49-F238E27FC236}">
                <a16:creationId xmlns:a16="http://schemas.microsoft.com/office/drawing/2014/main" id="{03C32B2B-344D-F445-B650-1548B362B746}"/>
              </a:ext>
            </a:extLst>
          </p:cNvPr>
          <p:cNvSpPr>
            <a:spLocks noGrp="1"/>
          </p:cNvSpPr>
          <p:nvPr>
            <p:ph idx="1"/>
          </p:nvPr>
        </p:nvSpPr>
        <p:spPr>
          <a:xfrm>
            <a:off x="6335805" y="2180496"/>
            <a:ext cx="5275001" cy="4045683"/>
          </a:xfrm>
        </p:spPr>
        <p:txBody>
          <a:bodyPr>
            <a:normAutofit/>
          </a:bodyPr>
          <a:lstStyle/>
          <a:p>
            <a:pPr marL="0" indent="0">
              <a:buNone/>
            </a:pPr>
            <a:r>
              <a:rPr lang="en-US" sz="2400" dirty="0">
                <a:latin typeface="Aptos" panose="020B0004020202020204" pitchFamily="34" charset="0"/>
              </a:rPr>
              <a:t>Defendant D, who is on pretrial release, is arrested for AWDWIKISI against the defendant’s spouse.</a:t>
            </a:r>
          </a:p>
        </p:txBody>
      </p:sp>
    </p:spTree>
    <p:extLst>
      <p:ext uri="{BB962C8B-B14F-4D97-AF65-F5344CB8AC3E}">
        <p14:creationId xmlns:p14="http://schemas.microsoft.com/office/powerpoint/2010/main" val="210626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23D-3FBA-4C59-15BD-A70D0A26B472}"/>
              </a:ext>
            </a:extLst>
          </p:cNvPr>
          <p:cNvSpPr>
            <a:spLocks noGrp="1"/>
          </p:cNvSpPr>
          <p:nvPr>
            <p:ph type="title"/>
          </p:nvPr>
        </p:nvSpPr>
        <p:spPr/>
        <p:txBody>
          <a:bodyPr/>
          <a:lstStyle/>
          <a:p>
            <a:r>
              <a:rPr lang="en-US" dirty="0"/>
              <a:t>Under all circumstances…</a:t>
            </a:r>
          </a:p>
        </p:txBody>
      </p:sp>
      <p:sp>
        <p:nvSpPr>
          <p:cNvPr id="3" name="Content Placeholder 2">
            <a:extLst>
              <a:ext uri="{FF2B5EF4-FFF2-40B4-BE49-F238E27FC236}">
                <a16:creationId xmlns:a16="http://schemas.microsoft.com/office/drawing/2014/main" id="{90820097-CDBE-9BEC-8A7D-586104AB3C4B}"/>
              </a:ext>
            </a:extLst>
          </p:cNvPr>
          <p:cNvSpPr>
            <a:spLocks noGrp="1"/>
          </p:cNvSpPr>
          <p:nvPr>
            <p:ph idx="1"/>
          </p:nvPr>
        </p:nvSpPr>
        <p:spPr/>
        <p:txBody>
          <a:bodyPr>
            <a:normAutofit/>
          </a:bodyPr>
          <a:lstStyle/>
          <a:p>
            <a:r>
              <a:rPr lang="en-US" sz="2000" dirty="0">
                <a:latin typeface="Aptos" panose="020B0004020202020204" pitchFamily="34" charset="0"/>
              </a:rPr>
              <a:t>Regardless of whether D is on pretrial release, there is only one outcome. </a:t>
            </a:r>
          </a:p>
          <a:p>
            <a:endParaRPr lang="en-US" sz="2000" dirty="0">
              <a:latin typeface="Aptos" panose="020B0004020202020204" pitchFamily="34" charset="0"/>
            </a:endParaRPr>
          </a:p>
          <a:p>
            <a:r>
              <a:rPr lang="en-US" sz="2000" dirty="0">
                <a:latin typeface="Aptos" panose="020B0004020202020204" pitchFamily="34" charset="0"/>
              </a:rPr>
              <a:t>AWDWIKISI is subject to provisions of G.S. 15A-533(b), and only a judge can determine whether or not to afford D pretrial release conditions. </a:t>
            </a:r>
          </a:p>
          <a:p>
            <a:endParaRPr lang="en-US" sz="2000" dirty="0">
              <a:latin typeface="Aptos" panose="020B0004020202020204" pitchFamily="34" charset="0"/>
            </a:endParaRPr>
          </a:p>
          <a:p>
            <a:r>
              <a:rPr lang="en-US" sz="2000" dirty="0">
                <a:latin typeface="Aptos" panose="020B0004020202020204" pitchFamily="34" charset="0"/>
              </a:rPr>
              <a:t>When all three statutes apply –{ G.S. 15A-533(b), 15A-533(h), and 15A-534.1 }– </a:t>
            </a:r>
            <a:r>
              <a:rPr lang="en-US" sz="2000" b="1" dirty="0">
                <a:latin typeface="Aptos" panose="020B0004020202020204" pitchFamily="34" charset="0"/>
              </a:rPr>
              <a:t>G.S. 15A-533(b) controls</a:t>
            </a:r>
            <a:r>
              <a:rPr lang="en-US" sz="2000" dirty="0">
                <a:latin typeface="Aptos" panose="020B0004020202020204" pitchFamily="34" charset="0"/>
              </a:rPr>
              <a:t>.</a:t>
            </a:r>
          </a:p>
        </p:txBody>
      </p:sp>
    </p:spTree>
    <p:extLst>
      <p:ext uri="{BB962C8B-B14F-4D97-AF65-F5344CB8AC3E}">
        <p14:creationId xmlns:p14="http://schemas.microsoft.com/office/powerpoint/2010/main" val="37403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18A306-443B-4844-9884-D3E2C3B37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3F430D2A-93AA-410C-B1BB-98FEA2990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A0EF52A-1A39-47D8-AA03-47A1C47BE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96DE2E2-8696-47C1-8B42-A04B409BC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3987CAC5-608C-4637-9F4D-19E879782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2D1DA-88CB-135E-3231-D0910000F61E}"/>
              </a:ext>
            </a:extLst>
          </p:cNvPr>
          <p:cNvSpPr>
            <a:spLocks noGrp="1"/>
          </p:cNvSpPr>
          <p:nvPr>
            <p:ph type="title"/>
          </p:nvPr>
        </p:nvSpPr>
        <p:spPr>
          <a:xfrm>
            <a:off x="4319566" y="1005839"/>
            <a:ext cx="7420881" cy="4805025"/>
          </a:xfrm>
        </p:spPr>
        <p:txBody>
          <a:bodyPr vert="horz" lIns="91440" tIns="45720" rIns="91440" bIns="45720" rtlCol="0" anchor="ctr">
            <a:normAutofit/>
          </a:bodyPr>
          <a:lstStyle/>
          <a:p>
            <a:r>
              <a:rPr lang="en-US" sz="6000" dirty="0">
                <a:solidFill>
                  <a:schemeClr val="tx2"/>
                </a:solidFill>
              </a:rPr>
              <a:t>Rioting and Looting</a:t>
            </a:r>
          </a:p>
        </p:txBody>
      </p:sp>
      <p:sp>
        <p:nvSpPr>
          <p:cNvPr id="17" name="Rectangle 16">
            <a:extLst>
              <a:ext uri="{FF2B5EF4-FFF2-40B4-BE49-F238E27FC236}">
                <a16:creationId xmlns:a16="http://schemas.microsoft.com/office/drawing/2014/main" id="{FB5ABED4-61CA-4171-AF06-7F3D59612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038AD67-DDAB-47CB-9177-5DE55ED1B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BBC997F-3436-4A66-ABD7-075554AE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7534DA17-9FF4-41C4-9EB3-0116A286C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44729"/>
            <a:ext cx="3703320" cy="5745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5721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AC59-B3E4-7C6B-BAB4-629B46AD2054}"/>
              </a:ext>
            </a:extLst>
          </p:cNvPr>
          <p:cNvSpPr>
            <a:spLocks noGrp="1"/>
          </p:cNvSpPr>
          <p:nvPr>
            <p:ph type="title"/>
          </p:nvPr>
        </p:nvSpPr>
        <p:spPr>
          <a:xfrm>
            <a:off x="581192" y="702156"/>
            <a:ext cx="11029616" cy="1013800"/>
          </a:xfrm>
        </p:spPr>
        <p:txBody>
          <a:bodyPr>
            <a:normAutofit/>
          </a:bodyPr>
          <a:lstStyle/>
          <a:p>
            <a:r>
              <a:rPr lang="en-US"/>
              <a:t>Defendant e</a:t>
            </a:r>
            <a:endParaRPr lang="en-US" dirty="0"/>
          </a:p>
        </p:txBody>
      </p:sp>
      <p:sp>
        <p:nvSpPr>
          <p:cNvPr id="16" name="Rectangle 15">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7FA2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artoon characters in handcuffs&#10;&#10;Description automatically generated">
            <a:extLst>
              <a:ext uri="{FF2B5EF4-FFF2-40B4-BE49-F238E27FC236}">
                <a16:creationId xmlns:a16="http://schemas.microsoft.com/office/drawing/2014/main" id="{3E227A99-ECEB-FD3F-CAFC-7D2EEF709A43}"/>
              </a:ext>
            </a:extLst>
          </p:cNvPr>
          <p:cNvPicPr>
            <a:picLocks noChangeAspect="1"/>
          </p:cNvPicPr>
          <p:nvPr/>
        </p:nvPicPr>
        <p:blipFill>
          <a:blip r:embed="rId2"/>
          <a:stretch>
            <a:fillRect/>
          </a:stretch>
        </p:blipFill>
        <p:spPr>
          <a:xfrm>
            <a:off x="657225" y="2430172"/>
            <a:ext cx="4962525" cy="3510987"/>
          </a:xfrm>
          <a:prstGeom prst="rect">
            <a:avLst/>
          </a:prstGeom>
        </p:spPr>
      </p:pic>
      <p:sp>
        <p:nvSpPr>
          <p:cNvPr id="3" name="Content Placeholder 2">
            <a:extLst>
              <a:ext uri="{FF2B5EF4-FFF2-40B4-BE49-F238E27FC236}">
                <a16:creationId xmlns:a16="http://schemas.microsoft.com/office/drawing/2014/main" id="{F233D2E4-382C-02E2-2DC1-D6E9F6E28D2A}"/>
              </a:ext>
            </a:extLst>
          </p:cNvPr>
          <p:cNvSpPr>
            <a:spLocks noGrp="1"/>
          </p:cNvSpPr>
          <p:nvPr>
            <p:ph idx="1"/>
          </p:nvPr>
        </p:nvSpPr>
        <p:spPr>
          <a:xfrm>
            <a:off x="6335805" y="2180496"/>
            <a:ext cx="5275001" cy="4045683"/>
          </a:xfrm>
        </p:spPr>
        <p:txBody>
          <a:bodyPr>
            <a:normAutofit/>
          </a:bodyPr>
          <a:lstStyle/>
          <a:p>
            <a:pPr marL="0" indent="0">
              <a:buClr>
                <a:srgbClr val="F7FA22"/>
              </a:buClr>
              <a:buNone/>
            </a:pPr>
            <a:r>
              <a:rPr lang="en-US" sz="2400" dirty="0">
                <a:latin typeface="Aptos" panose="020B0004020202020204" pitchFamily="34" charset="0"/>
              </a:rPr>
              <a:t>After the results of the election, Defendant E, who is on pretrial release, decides to go rioting with a group of friends. They go downtown and toss Molotov cocktails into roads and empty storefronts. Defendant is arrested for rioting in violation of G.S. 14-288.2.</a:t>
            </a:r>
          </a:p>
        </p:txBody>
      </p:sp>
    </p:spTree>
    <p:extLst>
      <p:ext uri="{BB962C8B-B14F-4D97-AF65-F5344CB8AC3E}">
        <p14:creationId xmlns:p14="http://schemas.microsoft.com/office/powerpoint/2010/main" val="149005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67B21-FD3B-6F9F-336C-429E3F09E8CE}"/>
              </a:ext>
            </a:extLst>
          </p:cNvPr>
          <p:cNvSpPr>
            <a:spLocks noGrp="1"/>
          </p:cNvSpPr>
          <p:nvPr>
            <p:ph type="title"/>
          </p:nvPr>
        </p:nvSpPr>
        <p:spPr>
          <a:xfrm>
            <a:off x="959157" y="1113764"/>
            <a:ext cx="3269749" cy="4624327"/>
          </a:xfrm>
        </p:spPr>
        <p:txBody>
          <a:bodyPr anchor="ctr">
            <a:normAutofit/>
          </a:bodyPr>
          <a:lstStyle/>
          <a:p>
            <a:r>
              <a:rPr lang="en-US" sz="2700">
                <a:solidFill>
                  <a:srgbClr val="FFFFFF"/>
                </a:solidFill>
              </a:rPr>
              <a:t>Under normal circumstances…</a:t>
            </a:r>
          </a:p>
        </p:txBody>
      </p:sp>
      <p:sp>
        <p:nvSpPr>
          <p:cNvPr id="6" name="Content Placeholder 5">
            <a:extLst>
              <a:ext uri="{FF2B5EF4-FFF2-40B4-BE49-F238E27FC236}">
                <a16:creationId xmlns:a16="http://schemas.microsoft.com/office/drawing/2014/main" id="{8E263147-FDA7-AE42-8CF3-C5F7F5582900}"/>
              </a:ext>
            </a:extLst>
          </p:cNvPr>
          <p:cNvSpPr>
            <a:spLocks noGrp="1"/>
          </p:cNvSpPr>
          <p:nvPr>
            <p:ph idx="1"/>
          </p:nvPr>
        </p:nvSpPr>
        <p:spPr>
          <a:xfrm>
            <a:off x="5155905" y="1113764"/>
            <a:ext cx="6108179" cy="4624327"/>
          </a:xfrm>
        </p:spPr>
        <p:txBody>
          <a:bodyPr anchor="ctr">
            <a:normAutofit/>
          </a:bodyPr>
          <a:lstStyle/>
          <a:p>
            <a:pPr marL="0" marR="0" lvl="0" indent="0">
              <a:spcBef>
                <a:spcPts val="0"/>
              </a:spcBef>
              <a:spcAft>
                <a:spcPts val="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D is arrested for rioting in violation of G.S. 14-288.2.</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Governed by G.S. 15A-534.8. </a:t>
            </a:r>
          </a:p>
          <a:p>
            <a:pPr marL="342900" marR="0" lvl="0" indent="-342900">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No magistrate authority to set conditions within the first 24 hours.</a:t>
            </a:r>
          </a:p>
          <a:p>
            <a:endParaRPr lang="en-US" dirty="0"/>
          </a:p>
        </p:txBody>
      </p:sp>
    </p:spTree>
    <p:extLst>
      <p:ext uri="{BB962C8B-B14F-4D97-AF65-F5344CB8AC3E}">
        <p14:creationId xmlns:p14="http://schemas.microsoft.com/office/powerpoint/2010/main" val="39607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875C-0564-D99C-AFF7-9363C60EE1ED}"/>
              </a:ext>
            </a:extLst>
          </p:cNvPr>
          <p:cNvSpPr>
            <a:spLocks noGrp="1"/>
          </p:cNvSpPr>
          <p:nvPr>
            <p:ph type="title"/>
          </p:nvPr>
        </p:nvSpPr>
        <p:spPr/>
        <p:txBody>
          <a:bodyPr/>
          <a:lstStyle/>
          <a:p>
            <a:r>
              <a:rPr lang="en-US" dirty="0"/>
              <a:t>What is the Pretrial Integrity Act?</a:t>
            </a:r>
          </a:p>
        </p:txBody>
      </p:sp>
      <p:sp>
        <p:nvSpPr>
          <p:cNvPr id="3" name="Content Placeholder 2">
            <a:extLst>
              <a:ext uri="{FF2B5EF4-FFF2-40B4-BE49-F238E27FC236}">
                <a16:creationId xmlns:a16="http://schemas.microsoft.com/office/drawing/2014/main" id="{E1DE07B3-54A9-3912-A5C7-BEB3000BC835}"/>
              </a:ext>
            </a:extLst>
          </p:cNvPr>
          <p:cNvSpPr>
            <a:spLocks noGrp="1"/>
          </p:cNvSpPr>
          <p:nvPr>
            <p:ph idx="1"/>
          </p:nvPr>
        </p:nvSpPr>
        <p:spPr/>
        <p:txBody>
          <a:bodyPr>
            <a:normAutofit/>
          </a:bodyPr>
          <a:lstStyle/>
          <a:p>
            <a:r>
              <a:rPr lang="en-US" dirty="0"/>
              <a:t>G.S. 15A-533(b): high-level felony offenses</a:t>
            </a:r>
          </a:p>
          <a:p>
            <a:endParaRPr lang="en-US" dirty="0"/>
          </a:p>
          <a:p>
            <a:r>
              <a:rPr lang="en-US" dirty="0"/>
              <a:t>G.S. 15A-533(h): 48-hour provision</a:t>
            </a:r>
          </a:p>
          <a:p>
            <a:pPr marL="0" indent="0">
              <a:buNone/>
            </a:pPr>
            <a:endParaRPr lang="en-US" dirty="0"/>
          </a:p>
          <a:p>
            <a:pPr lvl="1"/>
            <a:r>
              <a:rPr lang="en-US" dirty="0"/>
              <a:t>If a defendant is arrested for a new offense allegedly committed while the defendant was on pretrial release for another pending proceeding…</a:t>
            </a:r>
          </a:p>
          <a:p>
            <a:pPr lvl="1"/>
            <a:endParaRPr lang="en-US" dirty="0"/>
          </a:p>
          <a:p>
            <a:pPr lvl="1"/>
            <a:r>
              <a:rPr lang="en-US" dirty="0"/>
              <a:t>… the judicial official who determines the conditions of pretrial release for the new offense shall be a judge.</a:t>
            </a:r>
          </a:p>
        </p:txBody>
      </p:sp>
    </p:spTree>
    <p:extLst>
      <p:ext uri="{BB962C8B-B14F-4D97-AF65-F5344CB8AC3E}">
        <p14:creationId xmlns:p14="http://schemas.microsoft.com/office/powerpoint/2010/main" val="42155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2" end="2"/>
                                            </p:txEl>
                                          </p:spTgt>
                                        </p:tgtEl>
                                        <p:attrNameLst>
                                          <p:attrName>style.color</p:attrName>
                                        </p:attrNameLst>
                                      </p:cBhvr>
                                      <p:to>
                                        <a:srgbClr val="0070C0"/>
                                      </p:to>
                                    </p:animClr>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3B5E1-FE34-7A94-C151-E8E9AA5FAA09}"/>
              </a:ext>
            </a:extLst>
          </p:cNvPr>
          <p:cNvSpPr>
            <a:spLocks noGrp="1"/>
          </p:cNvSpPr>
          <p:nvPr>
            <p:ph type="title"/>
          </p:nvPr>
        </p:nvSpPr>
        <p:spPr>
          <a:xfrm>
            <a:off x="959157" y="1113764"/>
            <a:ext cx="3269749" cy="4624327"/>
          </a:xfrm>
        </p:spPr>
        <p:txBody>
          <a:bodyPr anchor="ctr">
            <a:normAutofit/>
          </a:bodyPr>
          <a:lstStyle/>
          <a:p>
            <a:r>
              <a:rPr lang="en-US" sz="2700">
                <a:solidFill>
                  <a:srgbClr val="FFFFFF"/>
                </a:solidFill>
              </a:rPr>
              <a:t>Under these circumstances…</a:t>
            </a:r>
          </a:p>
        </p:txBody>
      </p:sp>
      <p:sp>
        <p:nvSpPr>
          <p:cNvPr id="3" name="Content Placeholder 2">
            <a:extLst>
              <a:ext uri="{FF2B5EF4-FFF2-40B4-BE49-F238E27FC236}">
                <a16:creationId xmlns:a16="http://schemas.microsoft.com/office/drawing/2014/main" id="{18C1087D-5BD7-ECEA-DE5E-403F5490B93D}"/>
              </a:ext>
            </a:extLst>
          </p:cNvPr>
          <p:cNvSpPr>
            <a:spLocks noGrp="1"/>
          </p:cNvSpPr>
          <p:nvPr>
            <p:ph idx="1"/>
          </p:nvPr>
        </p:nvSpPr>
        <p:spPr>
          <a:xfrm>
            <a:off x="5155905" y="1113764"/>
            <a:ext cx="6108179" cy="4624327"/>
          </a:xfrm>
        </p:spPr>
        <p:txBody>
          <a:bodyPr anchor="ctr">
            <a:normAutofit/>
          </a:bodyPr>
          <a:lstStyle/>
          <a:p>
            <a:pPr marL="0" marR="0" lvl="0" indent="0">
              <a:spcBef>
                <a:spcPts val="0"/>
              </a:spcBef>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D on PTR arrested for rioting.</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80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2000" kern="100" dirty="0">
                <a:latin typeface="Aptos" panose="020B0004020202020204" pitchFamily="34" charset="0"/>
                <a:ea typeface="Aptos" panose="020B0004020202020204" pitchFamily="34" charset="0"/>
                <a:cs typeface="Times New Roman" panose="02020603050405020304" pitchFamily="18" charset="0"/>
              </a:rPr>
              <a:t>Governed by G.S.</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15A-533(h) </a:t>
            </a:r>
            <a:r>
              <a:rPr lang="en-US" sz="2000" u="sng" kern="100" dirty="0">
                <a:effectLst/>
                <a:latin typeface="Aptos" panose="020B0004020202020204" pitchFamily="34" charset="0"/>
                <a:ea typeface="Aptos" panose="020B0004020202020204" pitchFamily="34" charset="0"/>
                <a:cs typeface="Times New Roman" panose="02020603050405020304" pitchFamily="18" charset="0"/>
              </a:rPr>
              <a:t>and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15A-534.8. </a:t>
            </a:r>
          </a:p>
          <a:p>
            <a:pPr marL="342900" marR="0" lvl="0" indent="-342900">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One has a 24-hour window, the other has a 48-hour window. </a:t>
            </a:r>
          </a:p>
          <a:p>
            <a:pPr marL="342900" marR="0" lvl="0" indent="-342900">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longer window controls, and magistrate is unable to set conditions until 48 hours after arrest.</a:t>
            </a:r>
          </a:p>
          <a:p>
            <a:endParaRPr lang="en-US" dirty="0"/>
          </a:p>
        </p:txBody>
      </p:sp>
    </p:spTree>
    <p:extLst>
      <p:ext uri="{BB962C8B-B14F-4D97-AF65-F5344CB8AC3E}">
        <p14:creationId xmlns:p14="http://schemas.microsoft.com/office/powerpoint/2010/main" val="33368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31ECF-0E15-D6B1-803F-40ECFDECBD83}"/>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Probation Violations</a:t>
            </a:r>
          </a:p>
        </p:txBody>
      </p:sp>
      <p:sp>
        <p:nvSpPr>
          <p:cNvPr id="17" name="Rectangle 1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34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75A0-A58F-80D5-DE91-B60F4FA6032E}"/>
              </a:ext>
            </a:extLst>
          </p:cNvPr>
          <p:cNvSpPr>
            <a:spLocks noGrp="1"/>
          </p:cNvSpPr>
          <p:nvPr>
            <p:ph type="title"/>
          </p:nvPr>
        </p:nvSpPr>
        <p:spPr>
          <a:xfrm>
            <a:off x="581192" y="702156"/>
            <a:ext cx="11029616" cy="1013800"/>
          </a:xfrm>
        </p:spPr>
        <p:txBody>
          <a:bodyPr>
            <a:normAutofit/>
          </a:bodyPr>
          <a:lstStyle/>
          <a:p>
            <a:r>
              <a:rPr lang="en-US">
                <a:solidFill>
                  <a:srgbClr val="FFFFFF"/>
                </a:solidFill>
              </a:rPr>
              <a:t>Defendant A</a:t>
            </a:r>
          </a:p>
        </p:txBody>
      </p:sp>
      <p:sp useBgFill="1">
        <p:nvSpPr>
          <p:cNvPr id="6" name="Rectangle 5">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C57AE1-A835-364B-DD7E-190B4316FEF1}"/>
              </a:ext>
            </a:extLst>
          </p:cNvPr>
          <p:cNvPicPr>
            <a:picLocks noChangeAspect="1"/>
          </p:cNvPicPr>
          <p:nvPr/>
        </p:nvPicPr>
        <p:blipFill>
          <a:blip r:embed="rId2"/>
          <a:stretch>
            <a:fillRect/>
          </a:stretch>
        </p:blipFill>
        <p:spPr>
          <a:xfrm>
            <a:off x="843382" y="2361056"/>
            <a:ext cx="4590211" cy="3649219"/>
          </a:xfrm>
          <a:prstGeom prst="rect">
            <a:avLst/>
          </a:prstGeom>
        </p:spPr>
      </p:pic>
      <p:sp>
        <p:nvSpPr>
          <p:cNvPr id="3" name="Content Placeholder 2">
            <a:extLst>
              <a:ext uri="{FF2B5EF4-FFF2-40B4-BE49-F238E27FC236}">
                <a16:creationId xmlns:a16="http://schemas.microsoft.com/office/drawing/2014/main" id="{A3685B0C-2EE3-64CC-9479-9ECC88C850AF}"/>
              </a:ext>
            </a:extLst>
          </p:cNvPr>
          <p:cNvSpPr>
            <a:spLocks noGrp="1"/>
          </p:cNvSpPr>
          <p:nvPr>
            <p:ph idx="1"/>
          </p:nvPr>
        </p:nvSpPr>
        <p:spPr>
          <a:xfrm>
            <a:off x="6335805" y="2180496"/>
            <a:ext cx="5275001" cy="4045683"/>
          </a:xfrm>
        </p:spPr>
        <p:txBody>
          <a:bodyPr>
            <a:normAutofit fontScale="92500"/>
          </a:bodyPr>
          <a:lstStyle/>
          <a:p>
            <a:pPr marL="0" marR="0" indent="0">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Defendant A is on probation. Defendant goes out of the state on a birthday trip without notifying the court or his probation officer. The probation officer files a violation report based on the violation of this regular condition to "remain within the jurisdiction of the court unless granted written permission to leave by the court or the probation officer." The defendant is arrested on an OFA for a probation violation.</a:t>
            </a:r>
          </a:p>
          <a:p>
            <a:endParaRPr lang="en-US" dirty="0"/>
          </a:p>
        </p:txBody>
      </p:sp>
    </p:spTree>
    <p:extLst>
      <p:ext uri="{BB962C8B-B14F-4D97-AF65-F5344CB8AC3E}">
        <p14:creationId xmlns:p14="http://schemas.microsoft.com/office/powerpoint/2010/main" val="168290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81C2-7929-9915-222D-A3A48F90F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4E5C3-D057-FB94-0BFF-B9CC01024693}"/>
              </a:ext>
            </a:extLst>
          </p:cNvPr>
          <p:cNvSpPr>
            <a:spLocks noGrp="1"/>
          </p:cNvSpPr>
          <p:nvPr>
            <p:ph type="title"/>
          </p:nvPr>
        </p:nvSpPr>
        <p:spPr/>
        <p:txBody>
          <a:bodyPr/>
          <a:lstStyle/>
          <a:p>
            <a:r>
              <a:rPr lang="en-US" dirty="0"/>
              <a:t>First stop</a:t>
            </a:r>
          </a:p>
        </p:txBody>
      </p:sp>
      <p:graphicFrame>
        <p:nvGraphicFramePr>
          <p:cNvPr id="7" name="Content Placeholder 2">
            <a:extLst>
              <a:ext uri="{FF2B5EF4-FFF2-40B4-BE49-F238E27FC236}">
                <a16:creationId xmlns:a16="http://schemas.microsoft.com/office/drawing/2014/main" id="{5130F69A-D1BA-241B-F408-FD516F3AB908}"/>
              </a:ext>
            </a:extLst>
          </p:cNvPr>
          <p:cNvGraphicFramePr>
            <a:graphicFrameLocks noGrp="1"/>
          </p:cNvGraphicFramePr>
          <p:nvPr>
            <p:ph idx="1"/>
            <p:extLst>
              <p:ext uri="{D42A27DB-BD31-4B8C-83A1-F6EECF244321}">
                <p14:modId xmlns:p14="http://schemas.microsoft.com/office/powerpoint/2010/main" val="12099422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2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F5D4-C911-C10A-0297-89C0A0714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01660-EAD3-0DDA-9D9C-725DE9E0F5CE}"/>
              </a:ext>
            </a:extLst>
          </p:cNvPr>
          <p:cNvSpPr>
            <a:spLocks noGrp="1"/>
          </p:cNvSpPr>
          <p:nvPr>
            <p:ph type="title"/>
          </p:nvPr>
        </p:nvSpPr>
        <p:spPr/>
        <p:txBody>
          <a:bodyPr/>
          <a:lstStyle/>
          <a:p>
            <a:r>
              <a:rPr lang="en-US" dirty="0"/>
              <a:t>First stop</a:t>
            </a:r>
          </a:p>
        </p:txBody>
      </p:sp>
      <p:graphicFrame>
        <p:nvGraphicFramePr>
          <p:cNvPr id="7" name="Content Placeholder 2">
            <a:extLst>
              <a:ext uri="{FF2B5EF4-FFF2-40B4-BE49-F238E27FC236}">
                <a16:creationId xmlns:a16="http://schemas.microsoft.com/office/drawing/2014/main" id="{86B97924-1EE2-5556-5D4A-C9B6652E3AEA}"/>
              </a:ext>
            </a:extLst>
          </p:cNvPr>
          <p:cNvGraphicFramePr>
            <a:graphicFrameLocks noGrp="1"/>
          </p:cNvGraphicFramePr>
          <p:nvPr>
            <p:ph idx="1"/>
            <p:extLst>
              <p:ext uri="{D42A27DB-BD31-4B8C-83A1-F6EECF244321}">
                <p14:modId xmlns:p14="http://schemas.microsoft.com/office/powerpoint/2010/main" val="142906736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76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76A6-7138-4DB4-9A75-416D72025063}"/>
              </a:ext>
            </a:extLst>
          </p:cNvPr>
          <p:cNvSpPr>
            <a:spLocks noGrp="1"/>
          </p:cNvSpPr>
          <p:nvPr>
            <p:ph type="title"/>
          </p:nvPr>
        </p:nvSpPr>
        <p:spPr/>
        <p:txBody>
          <a:bodyPr/>
          <a:lstStyle/>
          <a:p>
            <a:r>
              <a:rPr lang="en-US" dirty="0"/>
              <a:t>First stop</a:t>
            </a:r>
          </a:p>
        </p:txBody>
      </p:sp>
      <p:graphicFrame>
        <p:nvGraphicFramePr>
          <p:cNvPr id="7" name="Content Placeholder 2">
            <a:extLst>
              <a:ext uri="{FF2B5EF4-FFF2-40B4-BE49-F238E27FC236}">
                <a16:creationId xmlns:a16="http://schemas.microsoft.com/office/drawing/2014/main" id="{96A1AE87-0CF4-3DDE-7D71-154EA7AB1BA4}"/>
              </a:ext>
            </a:extLst>
          </p:cNvPr>
          <p:cNvGraphicFramePr>
            <a:graphicFrameLocks noGrp="1"/>
          </p:cNvGraphicFramePr>
          <p:nvPr>
            <p:ph idx="1"/>
            <p:extLst>
              <p:ext uri="{D42A27DB-BD31-4B8C-83A1-F6EECF244321}">
                <p14:modId xmlns:p14="http://schemas.microsoft.com/office/powerpoint/2010/main" val="336111744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3609175-15C5-7D97-1775-ABF5AA584EB1}"/>
              </a:ext>
            </a:extLst>
          </p:cNvPr>
          <p:cNvSpPr txBox="1"/>
          <p:nvPr/>
        </p:nvSpPr>
        <p:spPr>
          <a:xfrm>
            <a:off x="7822193" y="2335795"/>
            <a:ext cx="2082297" cy="369332"/>
          </a:xfrm>
          <a:prstGeom prst="rect">
            <a:avLst/>
          </a:prstGeom>
          <a:noFill/>
        </p:spPr>
        <p:txBody>
          <a:bodyPr wrap="square" rtlCol="0">
            <a:spAutoFit/>
          </a:bodyPr>
          <a:lstStyle/>
          <a:p>
            <a:pPr algn="ctr"/>
            <a:r>
              <a:rPr lang="en-US" b="1" dirty="0">
                <a:solidFill>
                  <a:srgbClr val="C00000"/>
                </a:solidFill>
                <a:latin typeface="Aptos" panose="020B0004020202020204" pitchFamily="34" charset="0"/>
              </a:rPr>
              <a:t>SET CONDITIONS</a:t>
            </a:r>
          </a:p>
        </p:txBody>
      </p:sp>
    </p:spTree>
    <p:extLst>
      <p:ext uri="{BB962C8B-B14F-4D97-AF65-F5344CB8AC3E}">
        <p14:creationId xmlns:p14="http://schemas.microsoft.com/office/powerpoint/2010/main" val="16812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BD35255-F6AD-483C-8736-3BA2E77D7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3CC4EC-DB06-46D9-AFDB-90C92162D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30115"/>
            <a:ext cx="11262866" cy="2160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AF10FE-D976-5982-A607-53D9F93F1B34}"/>
              </a:ext>
            </a:extLst>
          </p:cNvPr>
          <p:cNvSpPr>
            <a:spLocks noGrp="1"/>
          </p:cNvSpPr>
          <p:nvPr>
            <p:ph type="title"/>
          </p:nvPr>
        </p:nvSpPr>
        <p:spPr>
          <a:xfrm>
            <a:off x="768267" y="4428836"/>
            <a:ext cx="10619400" cy="1449346"/>
          </a:xfrm>
        </p:spPr>
        <p:txBody>
          <a:bodyPr anchor="t">
            <a:normAutofit/>
          </a:bodyPr>
          <a:lstStyle/>
          <a:p>
            <a:r>
              <a:rPr lang="en-US">
                <a:solidFill>
                  <a:srgbClr val="FFFFFF"/>
                </a:solidFill>
              </a:rPr>
              <a:t>Defendant A </a:t>
            </a:r>
            <a:r>
              <a:rPr lang="en-US" i="1">
                <a:solidFill>
                  <a:srgbClr val="FFFFFF"/>
                </a:solidFill>
              </a:rPr>
              <a:t>cont.</a:t>
            </a:r>
          </a:p>
        </p:txBody>
      </p:sp>
      <p:sp>
        <p:nvSpPr>
          <p:cNvPr id="7" name="Rectangle 6">
            <a:extLst>
              <a:ext uri="{FF2B5EF4-FFF2-40B4-BE49-F238E27FC236}">
                <a16:creationId xmlns:a16="http://schemas.microsoft.com/office/drawing/2014/main" id="{DD1E467B-4F3D-4B02-B4F6-B1F606610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2B8FFC3-0702-4F80-A25F-DCE76F0DC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660FAA44-950B-4B8B-812E-B19BA4A76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09E37BE-E603-95A5-D9A4-2F531DB44947}"/>
              </a:ext>
            </a:extLst>
          </p:cNvPr>
          <p:cNvSpPr>
            <a:spLocks noGrp="1"/>
          </p:cNvSpPr>
          <p:nvPr>
            <p:ph idx="1"/>
          </p:nvPr>
        </p:nvSpPr>
        <p:spPr>
          <a:xfrm>
            <a:off x="768266" y="794327"/>
            <a:ext cx="10619401" cy="3173444"/>
          </a:xfrm>
        </p:spPr>
        <p:txBody>
          <a:bodyPr anchor="ctr">
            <a:normAutofit/>
          </a:bodyPr>
          <a:lstStyle/>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The magistrate imposes a $1,000 secured bond for the probation violation, which the defendant posts. The defendant is then released pending the probation violation hearing. The next day, the defendant is caught stealing from the local convenience store. The probation officer files a violation report based on the violation of this regular condition to "commit no criminal offense in any jurisdiction." The defendant is arrested on an OFA for a probation violation.</a:t>
            </a:r>
            <a:endParaRPr lang="en-US" sz="2400" dirty="0"/>
          </a:p>
        </p:txBody>
      </p:sp>
    </p:spTree>
    <p:extLst>
      <p:ext uri="{BB962C8B-B14F-4D97-AF65-F5344CB8AC3E}">
        <p14:creationId xmlns:p14="http://schemas.microsoft.com/office/powerpoint/2010/main" val="416240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5.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otalTime>11227</TotalTime>
  <Words>1569</Words>
  <Application>Microsoft Office PowerPoint</Application>
  <PresentationFormat>Widescreen</PresentationFormat>
  <Paragraphs>151</Paragraphs>
  <Slides>30</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Meiryo</vt:lpstr>
      <vt:lpstr>Aptos</vt:lpstr>
      <vt:lpstr>Aptos Display</vt:lpstr>
      <vt:lpstr>Arial</vt:lpstr>
      <vt:lpstr>Courier New</vt:lpstr>
      <vt:lpstr>Gill Sans MT</vt:lpstr>
      <vt:lpstr>Symbol</vt:lpstr>
      <vt:lpstr>Wingdings</vt:lpstr>
      <vt:lpstr>Wingdings 2</vt:lpstr>
      <vt:lpstr>Office Theme</vt:lpstr>
      <vt:lpstr>Dividend</vt:lpstr>
      <vt:lpstr>1_Dividend</vt:lpstr>
      <vt:lpstr>2_Dividend</vt:lpstr>
      <vt:lpstr>3_Dividend</vt:lpstr>
      <vt:lpstr>Initial Appearance: Advanced Issues</vt:lpstr>
      <vt:lpstr>The Intersection of the Pretrial Integrity Act and Other Pretrial Release Laws</vt:lpstr>
      <vt:lpstr>What is the Pretrial Integrity Act?</vt:lpstr>
      <vt:lpstr>Probation Violations</vt:lpstr>
      <vt:lpstr>Defendant A</vt:lpstr>
      <vt:lpstr>First stop</vt:lpstr>
      <vt:lpstr>First stop</vt:lpstr>
      <vt:lpstr>First stop</vt:lpstr>
      <vt:lpstr>Defendant A cont.</vt:lpstr>
      <vt:lpstr>Second stop</vt:lpstr>
      <vt:lpstr>Second stop</vt:lpstr>
      <vt:lpstr>Second stop</vt:lpstr>
      <vt:lpstr>Defendant A cont.</vt:lpstr>
      <vt:lpstr>Third stop</vt:lpstr>
      <vt:lpstr>Third stop</vt:lpstr>
      <vt:lpstr>Impaired Driving Offenses</vt:lpstr>
      <vt:lpstr>Defendant B</vt:lpstr>
      <vt:lpstr>Under normal circumstances…</vt:lpstr>
      <vt:lpstr>Under these circumstances…</vt:lpstr>
      <vt:lpstr>Comparing</vt:lpstr>
      <vt:lpstr>Domestic Violence Offenses</vt:lpstr>
      <vt:lpstr>Defendant C</vt:lpstr>
      <vt:lpstr>Under normal circumstances…</vt:lpstr>
      <vt:lpstr>Under these circumstances…</vt:lpstr>
      <vt:lpstr>Defendant D</vt:lpstr>
      <vt:lpstr>Under all circumstances…</vt:lpstr>
      <vt:lpstr>Rioting and Looting</vt:lpstr>
      <vt:lpstr>Defendant e</vt:lpstr>
      <vt:lpstr>Under normal circumstances…</vt:lpstr>
      <vt:lpstr>Under these circumstances…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Bromell, Brittany LaDawn</dc:creator>
  <cp:lastModifiedBy>Bromell, Brittany LaDawn</cp:lastModifiedBy>
  <cp:revision>1</cp:revision>
  <cp:lastPrinted>2024-10-28T16:03:24Z</cp:lastPrinted>
  <dcterms:created xsi:type="dcterms:W3CDTF">2024-10-22T18:23:45Z</dcterms:created>
  <dcterms:modified xsi:type="dcterms:W3CDTF">2024-10-30T13:30:51Z</dcterms:modified>
</cp:coreProperties>
</file>