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EC2EDB-51FE-4833-80A9-3A0C0ECE71C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3AB92E-24A7-443C-8B6A-EB2825F97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9000"/>
              </a:lnSpc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1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0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29F3-BEBD-4F79-B6D4-D48A7D25D791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36E8-D146-45E5-9B17-A5DCDE22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5-Point Star 396"/>
          <p:cNvSpPr/>
          <p:nvPr/>
        </p:nvSpPr>
        <p:spPr bwMode="auto">
          <a:xfrm>
            <a:off x="3453606" y="2895600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6" name="5-Point Star 355"/>
          <p:cNvSpPr/>
          <p:nvPr/>
        </p:nvSpPr>
        <p:spPr bwMode="auto">
          <a:xfrm>
            <a:off x="2289175" y="254158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" name="5-Point Star 347"/>
          <p:cNvSpPr/>
          <p:nvPr/>
        </p:nvSpPr>
        <p:spPr bwMode="auto">
          <a:xfrm>
            <a:off x="5651500" y="2266950"/>
            <a:ext cx="230188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5" name="5-Point Star 344"/>
          <p:cNvSpPr/>
          <p:nvPr/>
        </p:nvSpPr>
        <p:spPr bwMode="auto">
          <a:xfrm>
            <a:off x="6216650" y="4779963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4" name="5-Point Star 343"/>
          <p:cNvSpPr/>
          <p:nvPr/>
        </p:nvSpPr>
        <p:spPr bwMode="auto">
          <a:xfrm>
            <a:off x="5995988" y="3505200"/>
            <a:ext cx="230187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3" name="5-Point Star 342"/>
          <p:cNvSpPr/>
          <p:nvPr/>
        </p:nvSpPr>
        <p:spPr bwMode="auto">
          <a:xfrm>
            <a:off x="5006975" y="3346450"/>
            <a:ext cx="230188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1" name="5-Point Star 340"/>
          <p:cNvSpPr/>
          <p:nvPr/>
        </p:nvSpPr>
        <p:spPr bwMode="auto">
          <a:xfrm>
            <a:off x="2016125" y="3406775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0" name="5-Point Star 339"/>
          <p:cNvSpPr/>
          <p:nvPr/>
        </p:nvSpPr>
        <p:spPr bwMode="auto">
          <a:xfrm>
            <a:off x="3151188" y="3074988"/>
            <a:ext cx="230187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" name="5-Point Star 336"/>
          <p:cNvSpPr/>
          <p:nvPr/>
        </p:nvSpPr>
        <p:spPr bwMode="auto">
          <a:xfrm>
            <a:off x="5354638" y="3059113"/>
            <a:ext cx="230187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" name="5-Point Star 335"/>
          <p:cNvSpPr/>
          <p:nvPr/>
        </p:nvSpPr>
        <p:spPr bwMode="auto">
          <a:xfrm>
            <a:off x="1600200" y="3155950"/>
            <a:ext cx="230188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" name="5-Point Star 334"/>
          <p:cNvSpPr/>
          <p:nvPr/>
        </p:nvSpPr>
        <p:spPr bwMode="auto">
          <a:xfrm>
            <a:off x="2836863" y="3500438"/>
            <a:ext cx="230187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4" name="5-Point Star 333"/>
          <p:cNvSpPr/>
          <p:nvPr/>
        </p:nvSpPr>
        <p:spPr bwMode="auto">
          <a:xfrm>
            <a:off x="2025650" y="311943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" name="5-Point Star 331"/>
          <p:cNvSpPr/>
          <p:nvPr/>
        </p:nvSpPr>
        <p:spPr bwMode="auto">
          <a:xfrm>
            <a:off x="4043363" y="3522663"/>
            <a:ext cx="230187" cy="234950"/>
          </a:xfrm>
          <a:prstGeom prst="star5">
            <a:avLst/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470" name="Picture 3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68300"/>
            <a:ext cx="214947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Freeform 325"/>
          <p:cNvSpPr>
            <a:spLocks/>
          </p:cNvSpPr>
          <p:nvPr/>
        </p:nvSpPr>
        <p:spPr bwMode="auto">
          <a:xfrm>
            <a:off x="1898650" y="3403600"/>
            <a:ext cx="452438" cy="369888"/>
          </a:xfrm>
          <a:custGeom>
            <a:avLst/>
            <a:gdLst>
              <a:gd name="T0" fmla="*/ 0 w 321"/>
              <a:gd name="T1" fmla="*/ 2147483647 h 233"/>
              <a:gd name="T2" fmla="*/ 2147483647 w 321"/>
              <a:gd name="T3" fmla="*/ 2147483647 h 233"/>
              <a:gd name="T4" fmla="*/ 2147483647 w 321"/>
              <a:gd name="T5" fmla="*/ 2147483647 h 233"/>
              <a:gd name="T6" fmla="*/ 2147483647 w 321"/>
              <a:gd name="T7" fmla="*/ 2147483647 h 233"/>
              <a:gd name="T8" fmla="*/ 2147483647 w 321"/>
              <a:gd name="T9" fmla="*/ 2147483647 h 233"/>
              <a:gd name="T10" fmla="*/ 2147483647 w 321"/>
              <a:gd name="T11" fmla="*/ 2147483647 h 233"/>
              <a:gd name="T12" fmla="*/ 2147483647 w 321"/>
              <a:gd name="T13" fmla="*/ 2147483647 h 233"/>
              <a:gd name="T14" fmla="*/ 2147483647 w 321"/>
              <a:gd name="T15" fmla="*/ 2147483647 h 233"/>
              <a:gd name="T16" fmla="*/ 2147483647 w 321"/>
              <a:gd name="T17" fmla="*/ 2147483647 h 233"/>
              <a:gd name="T18" fmla="*/ 2147483647 w 321"/>
              <a:gd name="T19" fmla="*/ 2147483647 h 233"/>
              <a:gd name="T20" fmla="*/ 2147483647 w 321"/>
              <a:gd name="T21" fmla="*/ 2147483647 h 233"/>
              <a:gd name="T22" fmla="*/ 2147483647 w 321"/>
              <a:gd name="T23" fmla="*/ 2147483647 h 233"/>
              <a:gd name="T24" fmla="*/ 2147483647 w 321"/>
              <a:gd name="T25" fmla="*/ 2147483647 h 233"/>
              <a:gd name="T26" fmla="*/ 2147483647 w 321"/>
              <a:gd name="T27" fmla="*/ 2147483647 h 233"/>
              <a:gd name="T28" fmla="*/ 2147483647 w 321"/>
              <a:gd name="T29" fmla="*/ 0 h 233"/>
              <a:gd name="T30" fmla="*/ 2147483647 w 321"/>
              <a:gd name="T31" fmla="*/ 2147483647 h 233"/>
              <a:gd name="T32" fmla="*/ 2147483647 w 321"/>
              <a:gd name="T33" fmla="*/ 2147483647 h 233"/>
              <a:gd name="T34" fmla="*/ 2147483647 w 321"/>
              <a:gd name="T35" fmla="*/ 2147483647 h 233"/>
              <a:gd name="T36" fmla="*/ 2147483647 w 321"/>
              <a:gd name="T37" fmla="*/ 2147483647 h 233"/>
              <a:gd name="T38" fmla="*/ 2147483647 w 321"/>
              <a:gd name="T39" fmla="*/ 2147483647 h 233"/>
              <a:gd name="T40" fmla="*/ 0 w 321"/>
              <a:gd name="T41" fmla="*/ 2147483647 h 2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1"/>
              <a:gd name="T64" fmla="*/ 0 h 233"/>
              <a:gd name="T65" fmla="*/ 321 w 321"/>
              <a:gd name="T66" fmla="*/ 233 h 2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1" h="233">
                <a:moveTo>
                  <a:pt x="0" y="54"/>
                </a:moveTo>
                <a:lnTo>
                  <a:pt x="53" y="89"/>
                </a:lnTo>
                <a:lnTo>
                  <a:pt x="107" y="134"/>
                </a:lnTo>
                <a:lnTo>
                  <a:pt x="107" y="188"/>
                </a:lnTo>
                <a:lnTo>
                  <a:pt x="107" y="233"/>
                </a:lnTo>
                <a:lnTo>
                  <a:pt x="188" y="233"/>
                </a:lnTo>
                <a:lnTo>
                  <a:pt x="268" y="233"/>
                </a:lnTo>
                <a:lnTo>
                  <a:pt x="268" y="198"/>
                </a:lnTo>
                <a:lnTo>
                  <a:pt x="268" y="161"/>
                </a:lnTo>
                <a:lnTo>
                  <a:pt x="294" y="117"/>
                </a:lnTo>
                <a:lnTo>
                  <a:pt x="321" y="81"/>
                </a:lnTo>
                <a:lnTo>
                  <a:pt x="321" y="54"/>
                </a:lnTo>
                <a:lnTo>
                  <a:pt x="321" y="27"/>
                </a:lnTo>
                <a:lnTo>
                  <a:pt x="294" y="9"/>
                </a:lnTo>
                <a:lnTo>
                  <a:pt x="268" y="0"/>
                </a:lnTo>
                <a:lnTo>
                  <a:pt x="161" y="9"/>
                </a:lnTo>
                <a:lnTo>
                  <a:pt x="53" y="27"/>
                </a:lnTo>
                <a:lnTo>
                  <a:pt x="44" y="27"/>
                </a:lnTo>
                <a:lnTo>
                  <a:pt x="27" y="36"/>
                </a:lnTo>
                <a:lnTo>
                  <a:pt x="18" y="45"/>
                </a:lnTo>
                <a:lnTo>
                  <a:pt x="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Freeform 280"/>
          <p:cNvSpPr>
            <a:spLocks/>
          </p:cNvSpPr>
          <p:nvPr/>
        </p:nvSpPr>
        <p:spPr bwMode="auto">
          <a:xfrm>
            <a:off x="6911975" y="3908425"/>
            <a:ext cx="760413" cy="514350"/>
          </a:xfrm>
          <a:custGeom>
            <a:avLst/>
            <a:gdLst>
              <a:gd name="T0" fmla="*/ 0 w 538"/>
              <a:gd name="T1" fmla="*/ 2147483647 h 324"/>
              <a:gd name="T2" fmla="*/ 2147483647 w 538"/>
              <a:gd name="T3" fmla="*/ 2147483647 h 324"/>
              <a:gd name="T4" fmla="*/ 2147483647 w 538"/>
              <a:gd name="T5" fmla="*/ 2147483647 h 324"/>
              <a:gd name="T6" fmla="*/ 2147483647 w 538"/>
              <a:gd name="T7" fmla="*/ 2147483647 h 324"/>
              <a:gd name="T8" fmla="*/ 2147483647 w 538"/>
              <a:gd name="T9" fmla="*/ 2147483647 h 324"/>
              <a:gd name="T10" fmla="*/ 2147483647 w 538"/>
              <a:gd name="T11" fmla="*/ 2147483647 h 324"/>
              <a:gd name="T12" fmla="*/ 2147483647 w 538"/>
              <a:gd name="T13" fmla="*/ 2147483647 h 324"/>
              <a:gd name="T14" fmla="*/ 2147483647 w 538"/>
              <a:gd name="T15" fmla="*/ 2147483647 h 324"/>
              <a:gd name="T16" fmla="*/ 2147483647 w 538"/>
              <a:gd name="T17" fmla="*/ 2147483647 h 324"/>
              <a:gd name="T18" fmla="*/ 2147483647 w 538"/>
              <a:gd name="T19" fmla="*/ 2147483647 h 324"/>
              <a:gd name="T20" fmla="*/ 2147483647 w 538"/>
              <a:gd name="T21" fmla="*/ 2147483647 h 324"/>
              <a:gd name="T22" fmla="*/ 2147483647 w 538"/>
              <a:gd name="T23" fmla="*/ 2147483647 h 324"/>
              <a:gd name="T24" fmla="*/ 2147483647 w 538"/>
              <a:gd name="T25" fmla="*/ 2147483647 h 324"/>
              <a:gd name="T26" fmla="*/ 2147483647 w 538"/>
              <a:gd name="T27" fmla="*/ 2147483647 h 324"/>
              <a:gd name="T28" fmla="*/ 2147483647 w 538"/>
              <a:gd name="T29" fmla="*/ 0 h 324"/>
              <a:gd name="T30" fmla="*/ 2147483647 w 538"/>
              <a:gd name="T31" fmla="*/ 2147483647 h 324"/>
              <a:gd name="T32" fmla="*/ 2147483647 w 538"/>
              <a:gd name="T33" fmla="*/ 2147483647 h 324"/>
              <a:gd name="T34" fmla="*/ 2147483647 w 538"/>
              <a:gd name="T35" fmla="*/ 2147483647 h 324"/>
              <a:gd name="T36" fmla="*/ 2147483647 w 538"/>
              <a:gd name="T37" fmla="*/ 2147483647 h 324"/>
              <a:gd name="T38" fmla="*/ 2147483647 w 538"/>
              <a:gd name="T39" fmla="*/ 2147483647 h 324"/>
              <a:gd name="T40" fmla="*/ 2147483647 w 538"/>
              <a:gd name="T41" fmla="*/ 2147483647 h 324"/>
              <a:gd name="T42" fmla="*/ 2147483647 w 538"/>
              <a:gd name="T43" fmla="*/ 2147483647 h 324"/>
              <a:gd name="T44" fmla="*/ 2147483647 w 538"/>
              <a:gd name="T45" fmla="*/ 2147483647 h 324"/>
              <a:gd name="T46" fmla="*/ 2147483647 w 538"/>
              <a:gd name="T47" fmla="*/ 2147483647 h 324"/>
              <a:gd name="T48" fmla="*/ 2147483647 w 538"/>
              <a:gd name="T49" fmla="*/ 2147483647 h 324"/>
              <a:gd name="T50" fmla="*/ 2147483647 w 538"/>
              <a:gd name="T51" fmla="*/ 2147483647 h 324"/>
              <a:gd name="T52" fmla="*/ 0 w 538"/>
              <a:gd name="T53" fmla="*/ 2147483647 h 3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38"/>
              <a:gd name="T82" fmla="*/ 0 h 324"/>
              <a:gd name="T83" fmla="*/ 538 w 538"/>
              <a:gd name="T84" fmla="*/ 324 h 32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38" h="324">
                <a:moveTo>
                  <a:pt x="0" y="244"/>
                </a:moveTo>
                <a:lnTo>
                  <a:pt x="18" y="252"/>
                </a:lnTo>
                <a:lnTo>
                  <a:pt x="27" y="270"/>
                </a:lnTo>
                <a:lnTo>
                  <a:pt x="27" y="297"/>
                </a:lnTo>
                <a:lnTo>
                  <a:pt x="27" y="324"/>
                </a:lnTo>
                <a:lnTo>
                  <a:pt x="153" y="297"/>
                </a:lnTo>
                <a:lnTo>
                  <a:pt x="269" y="270"/>
                </a:lnTo>
                <a:lnTo>
                  <a:pt x="340" y="279"/>
                </a:lnTo>
                <a:lnTo>
                  <a:pt x="404" y="297"/>
                </a:lnTo>
                <a:lnTo>
                  <a:pt x="475" y="198"/>
                </a:lnTo>
                <a:lnTo>
                  <a:pt x="538" y="108"/>
                </a:lnTo>
                <a:lnTo>
                  <a:pt x="529" y="63"/>
                </a:lnTo>
                <a:lnTo>
                  <a:pt x="511" y="27"/>
                </a:lnTo>
                <a:lnTo>
                  <a:pt x="475" y="9"/>
                </a:lnTo>
                <a:lnTo>
                  <a:pt x="431" y="0"/>
                </a:lnTo>
                <a:lnTo>
                  <a:pt x="367" y="36"/>
                </a:lnTo>
                <a:lnTo>
                  <a:pt x="296" y="81"/>
                </a:lnTo>
                <a:lnTo>
                  <a:pt x="314" y="108"/>
                </a:lnTo>
                <a:lnTo>
                  <a:pt x="323" y="135"/>
                </a:lnTo>
                <a:lnTo>
                  <a:pt x="296" y="162"/>
                </a:lnTo>
                <a:lnTo>
                  <a:pt x="269" y="189"/>
                </a:lnTo>
                <a:lnTo>
                  <a:pt x="180" y="189"/>
                </a:lnTo>
                <a:lnTo>
                  <a:pt x="80" y="189"/>
                </a:lnTo>
                <a:lnTo>
                  <a:pt x="63" y="198"/>
                </a:lnTo>
                <a:lnTo>
                  <a:pt x="36" y="216"/>
                </a:lnTo>
                <a:lnTo>
                  <a:pt x="18" y="225"/>
                </a:lnTo>
                <a:lnTo>
                  <a:pt x="0" y="24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281"/>
          <p:cNvSpPr>
            <a:spLocks/>
          </p:cNvSpPr>
          <p:nvPr/>
        </p:nvSpPr>
        <p:spPr bwMode="auto">
          <a:xfrm>
            <a:off x="7513638" y="3863975"/>
            <a:ext cx="382587" cy="558800"/>
          </a:xfrm>
          <a:custGeom>
            <a:avLst/>
            <a:gdLst>
              <a:gd name="T0" fmla="*/ 2147483647 w 270"/>
              <a:gd name="T1" fmla="*/ 0 h 352"/>
              <a:gd name="T2" fmla="*/ 2147483647 w 270"/>
              <a:gd name="T3" fmla="*/ 2147483647 h 352"/>
              <a:gd name="T4" fmla="*/ 2147483647 w 270"/>
              <a:gd name="T5" fmla="*/ 2147483647 h 352"/>
              <a:gd name="T6" fmla="*/ 2147483647 w 270"/>
              <a:gd name="T7" fmla="*/ 2147483647 h 352"/>
              <a:gd name="T8" fmla="*/ 2147483647 w 270"/>
              <a:gd name="T9" fmla="*/ 2147483647 h 352"/>
              <a:gd name="T10" fmla="*/ 2147483647 w 270"/>
              <a:gd name="T11" fmla="*/ 2147483647 h 352"/>
              <a:gd name="T12" fmla="*/ 0 w 270"/>
              <a:gd name="T13" fmla="*/ 2147483647 h 352"/>
              <a:gd name="T14" fmla="*/ 2147483647 w 270"/>
              <a:gd name="T15" fmla="*/ 2147483647 h 352"/>
              <a:gd name="T16" fmla="*/ 2147483647 w 270"/>
              <a:gd name="T17" fmla="*/ 2147483647 h 352"/>
              <a:gd name="T18" fmla="*/ 2147483647 w 270"/>
              <a:gd name="T19" fmla="*/ 2147483647 h 352"/>
              <a:gd name="T20" fmla="*/ 2147483647 w 270"/>
              <a:gd name="T21" fmla="*/ 0 h 3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0"/>
              <a:gd name="T34" fmla="*/ 0 h 352"/>
              <a:gd name="T35" fmla="*/ 270 w 270"/>
              <a:gd name="T36" fmla="*/ 352 h 3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0" h="352">
                <a:moveTo>
                  <a:pt x="270" y="0"/>
                </a:moveTo>
                <a:lnTo>
                  <a:pt x="270" y="9"/>
                </a:lnTo>
                <a:lnTo>
                  <a:pt x="270" y="27"/>
                </a:lnTo>
                <a:lnTo>
                  <a:pt x="153" y="190"/>
                </a:lnTo>
                <a:lnTo>
                  <a:pt x="27" y="352"/>
                </a:lnTo>
                <a:lnTo>
                  <a:pt x="18" y="352"/>
                </a:lnTo>
                <a:lnTo>
                  <a:pt x="0" y="352"/>
                </a:lnTo>
                <a:lnTo>
                  <a:pt x="72" y="262"/>
                </a:lnTo>
                <a:lnTo>
                  <a:pt x="135" y="172"/>
                </a:lnTo>
                <a:lnTo>
                  <a:pt x="207" y="82"/>
                </a:lnTo>
                <a:lnTo>
                  <a:pt x="27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4" name="Group 284"/>
          <p:cNvGrpSpPr>
            <a:grpSpLocks/>
          </p:cNvGrpSpPr>
          <p:nvPr/>
        </p:nvGrpSpPr>
        <p:grpSpPr bwMode="auto">
          <a:xfrm>
            <a:off x="493713" y="3582988"/>
            <a:ext cx="571500" cy="327025"/>
            <a:chOff x="351" y="2010"/>
            <a:chExt cx="405" cy="206"/>
          </a:xfrm>
        </p:grpSpPr>
        <p:sp>
          <p:nvSpPr>
            <p:cNvPr id="19836" name="Freeform 282"/>
            <p:cNvSpPr>
              <a:spLocks/>
            </p:cNvSpPr>
            <p:nvPr/>
          </p:nvSpPr>
          <p:spPr bwMode="auto">
            <a:xfrm>
              <a:off x="351" y="2010"/>
              <a:ext cx="405" cy="206"/>
            </a:xfrm>
            <a:custGeom>
              <a:avLst/>
              <a:gdLst>
                <a:gd name="T0" fmla="*/ 27 w 405"/>
                <a:gd name="T1" fmla="*/ 27 h 206"/>
                <a:gd name="T2" fmla="*/ 18 w 405"/>
                <a:gd name="T3" fmla="*/ 107 h 206"/>
                <a:gd name="T4" fmla="*/ 0 w 405"/>
                <a:gd name="T5" fmla="*/ 206 h 206"/>
                <a:gd name="T6" fmla="*/ 108 w 405"/>
                <a:gd name="T7" fmla="*/ 206 h 206"/>
                <a:gd name="T8" fmla="*/ 216 w 405"/>
                <a:gd name="T9" fmla="*/ 206 h 206"/>
                <a:gd name="T10" fmla="*/ 261 w 405"/>
                <a:gd name="T11" fmla="*/ 153 h 206"/>
                <a:gd name="T12" fmla="*/ 297 w 405"/>
                <a:gd name="T13" fmla="*/ 99 h 206"/>
                <a:gd name="T14" fmla="*/ 342 w 405"/>
                <a:gd name="T15" fmla="*/ 99 h 206"/>
                <a:gd name="T16" fmla="*/ 378 w 405"/>
                <a:gd name="T17" fmla="*/ 99 h 206"/>
                <a:gd name="T18" fmla="*/ 396 w 405"/>
                <a:gd name="T19" fmla="*/ 62 h 206"/>
                <a:gd name="T20" fmla="*/ 405 w 405"/>
                <a:gd name="T21" fmla="*/ 27 h 206"/>
                <a:gd name="T22" fmla="*/ 369 w 405"/>
                <a:gd name="T23" fmla="*/ 27 h 206"/>
                <a:gd name="T24" fmla="*/ 324 w 405"/>
                <a:gd name="T25" fmla="*/ 27 h 206"/>
                <a:gd name="T26" fmla="*/ 270 w 405"/>
                <a:gd name="T27" fmla="*/ 36 h 206"/>
                <a:gd name="T28" fmla="*/ 216 w 405"/>
                <a:gd name="T29" fmla="*/ 54 h 206"/>
                <a:gd name="T30" fmla="*/ 207 w 405"/>
                <a:gd name="T31" fmla="*/ 27 h 206"/>
                <a:gd name="T32" fmla="*/ 189 w 405"/>
                <a:gd name="T33" fmla="*/ 0 h 206"/>
                <a:gd name="T34" fmla="*/ 153 w 405"/>
                <a:gd name="T35" fmla="*/ 0 h 206"/>
                <a:gd name="T36" fmla="*/ 108 w 405"/>
                <a:gd name="T37" fmla="*/ 9 h 206"/>
                <a:gd name="T38" fmla="*/ 72 w 405"/>
                <a:gd name="T39" fmla="*/ 18 h 206"/>
                <a:gd name="T40" fmla="*/ 27 w 405"/>
                <a:gd name="T41" fmla="*/ 27 h 2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5"/>
                <a:gd name="T64" fmla="*/ 0 h 206"/>
                <a:gd name="T65" fmla="*/ 405 w 405"/>
                <a:gd name="T66" fmla="*/ 206 h 2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5" h="206">
                  <a:moveTo>
                    <a:pt x="27" y="27"/>
                  </a:moveTo>
                  <a:lnTo>
                    <a:pt x="18" y="107"/>
                  </a:lnTo>
                  <a:lnTo>
                    <a:pt x="0" y="206"/>
                  </a:lnTo>
                  <a:lnTo>
                    <a:pt x="108" y="206"/>
                  </a:lnTo>
                  <a:lnTo>
                    <a:pt x="216" y="206"/>
                  </a:lnTo>
                  <a:lnTo>
                    <a:pt x="261" y="153"/>
                  </a:lnTo>
                  <a:lnTo>
                    <a:pt x="297" y="99"/>
                  </a:lnTo>
                  <a:lnTo>
                    <a:pt x="342" y="99"/>
                  </a:lnTo>
                  <a:lnTo>
                    <a:pt x="378" y="99"/>
                  </a:lnTo>
                  <a:lnTo>
                    <a:pt x="396" y="62"/>
                  </a:lnTo>
                  <a:lnTo>
                    <a:pt x="405" y="27"/>
                  </a:lnTo>
                  <a:lnTo>
                    <a:pt x="369" y="27"/>
                  </a:lnTo>
                  <a:lnTo>
                    <a:pt x="324" y="27"/>
                  </a:lnTo>
                  <a:lnTo>
                    <a:pt x="270" y="36"/>
                  </a:lnTo>
                  <a:lnTo>
                    <a:pt x="216" y="54"/>
                  </a:lnTo>
                  <a:lnTo>
                    <a:pt x="207" y="27"/>
                  </a:lnTo>
                  <a:lnTo>
                    <a:pt x="189" y="0"/>
                  </a:lnTo>
                  <a:lnTo>
                    <a:pt x="153" y="0"/>
                  </a:lnTo>
                  <a:lnTo>
                    <a:pt x="108" y="9"/>
                  </a:lnTo>
                  <a:lnTo>
                    <a:pt x="72" y="18"/>
                  </a:lnTo>
                  <a:lnTo>
                    <a:pt x="27" y="2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7" name="Freeform 283"/>
            <p:cNvSpPr>
              <a:spLocks/>
            </p:cNvSpPr>
            <p:nvPr/>
          </p:nvSpPr>
          <p:spPr bwMode="auto">
            <a:xfrm>
              <a:off x="351" y="2010"/>
              <a:ext cx="405" cy="206"/>
            </a:xfrm>
            <a:custGeom>
              <a:avLst/>
              <a:gdLst>
                <a:gd name="T0" fmla="*/ 27 w 405"/>
                <a:gd name="T1" fmla="*/ 27 h 206"/>
                <a:gd name="T2" fmla="*/ 18 w 405"/>
                <a:gd name="T3" fmla="*/ 107 h 206"/>
                <a:gd name="T4" fmla="*/ 0 w 405"/>
                <a:gd name="T5" fmla="*/ 206 h 206"/>
                <a:gd name="T6" fmla="*/ 108 w 405"/>
                <a:gd name="T7" fmla="*/ 206 h 206"/>
                <a:gd name="T8" fmla="*/ 216 w 405"/>
                <a:gd name="T9" fmla="*/ 206 h 206"/>
                <a:gd name="T10" fmla="*/ 261 w 405"/>
                <a:gd name="T11" fmla="*/ 153 h 206"/>
                <a:gd name="T12" fmla="*/ 297 w 405"/>
                <a:gd name="T13" fmla="*/ 99 h 206"/>
                <a:gd name="T14" fmla="*/ 342 w 405"/>
                <a:gd name="T15" fmla="*/ 99 h 206"/>
                <a:gd name="T16" fmla="*/ 378 w 405"/>
                <a:gd name="T17" fmla="*/ 99 h 206"/>
                <a:gd name="T18" fmla="*/ 396 w 405"/>
                <a:gd name="T19" fmla="*/ 62 h 206"/>
                <a:gd name="T20" fmla="*/ 405 w 405"/>
                <a:gd name="T21" fmla="*/ 27 h 206"/>
                <a:gd name="T22" fmla="*/ 369 w 405"/>
                <a:gd name="T23" fmla="*/ 27 h 206"/>
                <a:gd name="T24" fmla="*/ 324 w 405"/>
                <a:gd name="T25" fmla="*/ 27 h 206"/>
                <a:gd name="T26" fmla="*/ 270 w 405"/>
                <a:gd name="T27" fmla="*/ 36 h 206"/>
                <a:gd name="T28" fmla="*/ 216 w 405"/>
                <a:gd name="T29" fmla="*/ 54 h 206"/>
                <a:gd name="T30" fmla="*/ 207 w 405"/>
                <a:gd name="T31" fmla="*/ 27 h 206"/>
                <a:gd name="T32" fmla="*/ 189 w 405"/>
                <a:gd name="T33" fmla="*/ 0 h 206"/>
                <a:gd name="T34" fmla="*/ 153 w 405"/>
                <a:gd name="T35" fmla="*/ 0 h 206"/>
                <a:gd name="T36" fmla="*/ 108 w 405"/>
                <a:gd name="T37" fmla="*/ 9 h 206"/>
                <a:gd name="T38" fmla="*/ 72 w 405"/>
                <a:gd name="T39" fmla="*/ 18 h 206"/>
                <a:gd name="T40" fmla="*/ 27 w 405"/>
                <a:gd name="T41" fmla="*/ 27 h 2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5"/>
                <a:gd name="T64" fmla="*/ 0 h 206"/>
                <a:gd name="T65" fmla="*/ 405 w 405"/>
                <a:gd name="T66" fmla="*/ 206 h 2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5" h="206">
                  <a:moveTo>
                    <a:pt x="27" y="27"/>
                  </a:moveTo>
                  <a:lnTo>
                    <a:pt x="18" y="107"/>
                  </a:lnTo>
                  <a:lnTo>
                    <a:pt x="0" y="206"/>
                  </a:lnTo>
                  <a:lnTo>
                    <a:pt x="108" y="206"/>
                  </a:lnTo>
                  <a:lnTo>
                    <a:pt x="216" y="206"/>
                  </a:lnTo>
                  <a:lnTo>
                    <a:pt x="261" y="153"/>
                  </a:lnTo>
                  <a:lnTo>
                    <a:pt x="297" y="99"/>
                  </a:lnTo>
                  <a:lnTo>
                    <a:pt x="342" y="99"/>
                  </a:lnTo>
                  <a:lnTo>
                    <a:pt x="378" y="99"/>
                  </a:lnTo>
                  <a:lnTo>
                    <a:pt x="396" y="62"/>
                  </a:lnTo>
                  <a:lnTo>
                    <a:pt x="405" y="27"/>
                  </a:lnTo>
                  <a:lnTo>
                    <a:pt x="369" y="27"/>
                  </a:lnTo>
                  <a:lnTo>
                    <a:pt x="324" y="27"/>
                  </a:lnTo>
                  <a:lnTo>
                    <a:pt x="270" y="36"/>
                  </a:lnTo>
                  <a:lnTo>
                    <a:pt x="216" y="54"/>
                  </a:lnTo>
                  <a:lnTo>
                    <a:pt x="207" y="27"/>
                  </a:lnTo>
                  <a:lnTo>
                    <a:pt x="189" y="0"/>
                  </a:lnTo>
                  <a:lnTo>
                    <a:pt x="153" y="0"/>
                  </a:lnTo>
                  <a:lnTo>
                    <a:pt x="108" y="9"/>
                  </a:lnTo>
                  <a:lnTo>
                    <a:pt x="72" y="18"/>
                  </a:lnTo>
                  <a:lnTo>
                    <a:pt x="27" y="2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5" name="Group 287"/>
          <p:cNvGrpSpPr>
            <a:grpSpLocks/>
          </p:cNvGrpSpPr>
          <p:nvPr/>
        </p:nvGrpSpPr>
        <p:grpSpPr bwMode="auto">
          <a:xfrm>
            <a:off x="763588" y="3365500"/>
            <a:ext cx="415925" cy="303213"/>
            <a:chOff x="541" y="1874"/>
            <a:chExt cx="294" cy="191"/>
          </a:xfrm>
        </p:grpSpPr>
        <p:sp>
          <p:nvSpPr>
            <p:cNvPr id="19834" name="Freeform 285"/>
            <p:cNvSpPr>
              <a:spLocks/>
            </p:cNvSpPr>
            <p:nvPr/>
          </p:nvSpPr>
          <p:spPr bwMode="auto">
            <a:xfrm>
              <a:off x="541" y="1874"/>
              <a:ext cx="294" cy="191"/>
            </a:xfrm>
            <a:custGeom>
              <a:avLst/>
              <a:gdLst>
                <a:gd name="T0" fmla="*/ 27 w 294"/>
                <a:gd name="T1" fmla="*/ 28 h 191"/>
                <a:gd name="T2" fmla="*/ 18 w 294"/>
                <a:gd name="T3" fmla="*/ 82 h 191"/>
                <a:gd name="T4" fmla="*/ 0 w 294"/>
                <a:gd name="T5" fmla="*/ 137 h 191"/>
                <a:gd name="T6" fmla="*/ 18 w 294"/>
                <a:gd name="T7" fmla="*/ 164 h 191"/>
                <a:gd name="T8" fmla="*/ 27 w 294"/>
                <a:gd name="T9" fmla="*/ 191 h 191"/>
                <a:gd name="T10" fmla="*/ 80 w 294"/>
                <a:gd name="T11" fmla="*/ 173 h 191"/>
                <a:gd name="T12" fmla="*/ 134 w 294"/>
                <a:gd name="T13" fmla="*/ 164 h 191"/>
                <a:gd name="T14" fmla="*/ 179 w 294"/>
                <a:gd name="T15" fmla="*/ 164 h 191"/>
                <a:gd name="T16" fmla="*/ 214 w 294"/>
                <a:gd name="T17" fmla="*/ 164 h 191"/>
                <a:gd name="T18" fmla="*/ 232 w 294"/>
                <a:gd name="T19" fmla="*/ 145 h 191"/>
                <a:gd name="T20" fmla="*/ 241 w 294"/>
                <a:gd name="T21" fmla="*/ 137 h 191"/>
                <a:gd name="T22" fmla="*/ 241 w 294"/>
                <a:gd name="T23" fmla="*/ 119 h 191"/>
                <a:gd name="T24" fmla="*/ 241 w 294"/>
                <a:gd name="T25" fmla="*/ 109 h 191"/>
                <a:gd name="T26" fmla="*/ 267 w 294"/>
                <a:gd name="T27" fmla="*/ 91 h 191"/>
                <a:gd name="T28" fmla="*/ 294 w 294"/>
                <a:gd name="T29" fmla="*/ 82 h 191"/>
                <a:gd name="T30" fmla="*/ 294 w 294"/>
                <a:gd name="T31" fmla="*/ 55 h 191"/>
                <a:gd name="T32" fmla="*/ 294 w 294"/>
                <a:gd name="T33" fmla="*/ 28 h 191"/>
                <a:gd name="T34" fmla="*/ 179 w 294"/>
                <a:gd name="T35" fmla="*/ 9 h 191"/>
                <a:gd name="T36" fmla="*/ 53 w 294"/>
                <a:gd name="T37" fmla="*/ 0 h 191"/>
                <a:gd name="T38" fmla="*/ 44 w 294"/>
                <a:gd name="T39" fmla="*/ 0 h 191"/>
                <a:gd name="T40" fmla="*/ 36 w 294"/>
                <a:gd name="T41" fmla="*/ 9 h 191"/>
                <a:gd name="T42" fmla="*/ 36 w 294"/>
                <a:gd name="T43" fmla="*/ 18 h 191"/>
                <a:gd name="T44" fmla="*/ 27 w 294"/>
                <a:gd name="T45" fmla="*/ 28 h 1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191"/>
                <a:gd name="T71" fmla="*/ 294 w 294"/>
                <a:gd name="T72" fmla="*/ 191 h 1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191">
                  <a:moveTo>
                    <a:pt x="27" y="28"/>
                  </a:moveTo>
                  <a:lnTo>
                    <a:pt x="18" y="82"/>
                  </a:lnTo>
                  <a:lnTo>
                    <a:pt x="0" y="137"/>
                  </a:lnTo>
                  <a:lnTo>
                    <a:pt x="18" y="164"/>
                  </a:lnTo>
                  <a:lnTo>
                    <a:pt x="27" y="191"/>
                  </a:lnTo>
                  <a:lnTo>
                    <a:pt x="80" y="173"/>
                  </a:lnTo>
                  <a:lnTo>
                    <a:pt x="134" y="164"/>
                  </a:lnTo>
                  <a:lnTo>
                    <a:pt x="179" y="164"/>
                  </a:lnTo>
                  <a:lnTo>
                    <a:pt x="214" y="164"/>
                  </a:lnTo>
                  <a:lnTo>
                    <a:pt x="232" y="145"/>
                  </a:lnTo>
                  <a:lnTo>
                    <a:pt x="241" y="137"/>
                  </a:lnTo>
                  <a:lnTo>
                    <a:pt x="241" y="119"/>
                  </a:lnTo>
                  <a:lnTo>
                    <a:pt x="241" y="109"/>
                  </a:lnTo>
                  <a:lnTo>
                    <a:pt x="267" y="91"/>
                  </a:lnTo>
                  <a:lnTo>
                    <a:pt x="294" y="82"/>
                  </a:lnTo>
                  <a:lnTo>
                    <a:pt x="294" y="55"/>
                  </a:lnTo>
                  <a:lnTo>
                    <a:pt x="294" y="28"/>
                  </a:lnTo>
                  <a:lnTo>
                    <a:pt x="179" y="9"/>
                  </a:lnTo>
                  <a:lnTo>
                    <a:pt x="53" y="0"/>
                  </a:lnTo>
                  <a:lnTo>
                    <a:pt x="44" y="0"/>
                  </a:lnTo>
                  <a:lnTo>
                    <a:pt x="36" y="9"/>
                  </a:lnTo>
                  <a:lnTo>
                    <a:pt x="36" y="18"/>
                  </a:lnTo>
                  <a:lnTo>
                    <a:pt x="27" y="28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5" name="Freeform 286"/>
            <p:cNvSpPr>
              <a:spLocks/>
            </p:cNvSpPr>
            <p:nvPr/>
          </p:nvSpPr>
          <p:spPr bwMode="auto">
            <a:xfrm>
              <a:off x="541" y="1874"/>
              <a:ext cx="294" cy="191"/>
            </a:xfrm>
            <a:custGeom>
              <a:avLst/>
              <a:gdLst>
                <a:gd name="T0" fmla="*/ 27 w 294"/>
                <a:gd name="T1" fmla="*/ 28 h 191"/>
                <a:gd name="T2" fmla="*/ 18 w 294"/>
                <a:gd name="T3" fmla="*/ 82 h 191"/>
                <a:gd name="T4" fmla="*/ 0 w 294"/>
                <a:gd name="T5" fmla="*/ 137 h 191"/>
                <a:gd name="T6" fmla="*/ 18 w 294"/>
                <a:gd name="T7" fmla="*/ 164 h 191"/>
                <a:gd name="T8" fmla="*/ 27 w 294"/>
                <a:gd name="T9" fmla="*/ 191 h 191"/>
                <a:gd name="T10" fmla="*/ 80 w 294"/>
                <a:gd name="T11" fmla="*/ 173 h 191"/>
                <a:gd name="T12" fmla="*/ 134 w 294"/>
                <a:gd name="T13" fmla="*/ 164 h 191"/>
                <a:gd name="T14" fmla="*/ 179 w 294"/>
                <a:gd name="T15" fmla="*/ 164 h 191"/>
                <a:gd name="T16" fmla="*/ 214 w 294"/>
                <a:gd name="T17" fmla="*/ 164 h 191"/>
                <a:gd name="T18" fmla="*/ 232 w 294"/>
                <a:gd name="T19" fmla="*/ 145 h 191"/>
                <a:gd name="T20" fmla="*/ 241 w 294"/>
                <a:gd name="T21" fmla="*/ 137 h 191"/>
                <a:gd name="T22" fmla="*/ 241 w 294"/>
                <a:gd name="T23" fmla="*/ 119 h 191"/>
                <a:gd name="T24" fmla="*/ 241 w 294"/>
                <a:gd name="T25" fmla="*/ 109 h 191"/>
                <a:gd name="T26" fmla="*/ 267 w 294"/>
                <a:gd name="T27" fmla="*/ 91 h 191"/>
                <a:gd name="T28" fmla="*/ 294 w 294"/>
                <a:gd name="T29" fmla="*/ 82 h 191"/>
                <a:gd name="T30" fmla="*/ 294 w 294"/>
                <a:gd name="T31" fmla="*/ 55 h 191"/>
                <a:gd name="T32" fmla="*/ 294 w 294"/>
                <a:gd name="T33" fmla="*/ 28 h 191"/>
                <a:gd name="T34" fmla="*/ 179 w 294"/>
                <a:gd name="T35" fmla="*/ 9 h 191"/>
                <a:gd name="T36" fmla="*/ 53 w 294"/>
                <a:gd name="T37" fmla="*/ 0 h 191"/>
                <a:gd name="T38" fmla="*/ 44 w 294"/>
                <a:gd name="T39" fmla="*/ 0 h 191"/>
                <a:gd name="T40" fmla="*/ 36 w 294"/>
                <a:gd name="T41" fmla="*/ 9 h 191"/>
                <a:gd name="T42" fmla="*/ 36 w 294"/>
                <a:gd name="T43" fmla="*/ 18 h 191"/>
                <a:gd name="T44" fmla="*/ 27 w 294"/>
                <a:gd name="T45" fmla="*/ 28 h 1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191"/>
                <a:gd name="T71" fmla="*/ 294 w 294"/>
                <a:gd name="T72" fmla="*/ 191 h 1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191">
                  <a:moveTo>
                    <a:pt x="27" y="28"/>
                  </a:moveTo>
                  <a:lnTo>
                    <a:pt x="18" y="82"/>
                  </a:lnTo>
                  <a:lnTo>
                    <a:pt x="0" y="137"/>
                  </a:lnTo>
                  <a:lnTo>
                    <a:pt x="18" y="164"/>
                  </a:lnTo>
                  <a:lnTo>
                    <a:pt x="27" y="191"/>
                  </a:lnTo>
                  <a:lnTo>
                    <a:pt x="80" y="173"/>
                  </a:lnTo>
                  <a:lnTo>
                    <a:pt x="134" y="164"/>
                  </a:lnTo>
                  <a:lnTo>
                    <a:pt x="179" y="164"/>
                  </a:lnTo>
                  <a:lnTo>
                    <a:pt x="214" y="164"/>
                  </a:lnTo>
                  <a:lnTo>
                    <a:pt x="232" y="145"/>
                  </a:lnTo>
                  <a:lnTo>
                    <a:pt x="241" y="137"/>
                  </a:lnTo>
                  <a:lnTo>
                    <a:pt x="241" y="119"/>
                  </a:lnTo>
                  <a:lnTo>
                    <a:pt x="241" y="109"/>
                  </a:lnTo>
                  <a:lnTo>
                    <a:pt x="267" y="91"/>
                  </a:lnTo>
                  <a:lnTo>
                    <a:pt x="294" y="82"/>
                  </a:lnTo>
                  <a:lnTo>
                    <a:pt x="294" y="55"/>
                  </a:lnTo>
                  <a:lnTo>
                    <a:pt x="294" y="28"/>
                  </a:lnTo>
                  <a:lnTo>
                    <a:pt x="179" y="9"/>
                  </a:lnTo>
                  <a:lnTo>
                    <a:pt x="53" y="0"/>
                  </a:lnTo>
                  <a:lnTo>
                    <a:pt x="44" y="0"/>
                  </a:lnTo>
                  <a:lnTo>
                    <a:pt x="36" y="9"/>
                  </a:lnTo>
                  <a:lnTo>
                    <a:pt x="36" y="18"/>
                  </a:lnTo>
                  <a:lnTo>
                    <a:pt x="27" y="2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6" name="Group 290"/>
          <p:cNvGrpSpPr>
            <a:grpSpLocks/>
          </p:cNvGrpSpPr>
          <p:nvPr/>
        </p:nvGrpSpPr>
        <p:grpSpPr bwMode="auto">
          <a:xfrm>
            <a:off x="839788" y="3109913"/>
            <a:ext cx="722312" cy="469900"/>
            <a:chOff x="591" y="1713"/>
            <a:chExt cx="513" cy="296"/>
          </a:xfrm>
        </p:grpSpPr>
        <p:sp>
          <p:nvSpPr>
            <p:cNvPr id="19832" name="Freeform 288"/>
            <p:cNvSpPr>
              <a:spLocks/>
            </p:cNvSpPr>
            <p:nvPr/>
          </p:nvSpPr>
          <p:spPr bwMode="auto">
            <a:xfrm>
              <a:off x="591" y="1713"/>
              <a:ext cx="513" cy="296"/>
            </a:xfrm>
            <a:custGeom>
              <a:avLst/>
              <a:gdLst>
                <a:gd name="T0" fmla="*/ 0 w 513"/>
                <a:gd name="T1" fmla="*/ 162 h 296"/>
                <a:gd name="T2" fmla="*/ 126 w 513"/>
                <a:gd name="T3" fmla="*/ 171 h 296"/>
                <a:gd name="T4" fmla="*/ 243 w 513"/>
                <a:gd name="T5" fmla="*/ 189 h 296"/>
                <a:gd name="T6" fmla="*/ 243 w 513"/>
                <a:gd name="T7" fmla="*/ 216 h 296"/>
                <a:gd name="T8" fmla="*/ 243 w 513"/>
                <a:gd name="T9" fmla="*/ 243 h 296"/>
                <a:gd name="T10" fmla="*/ 216 w 513"/>
                <a:gd name="T11" fmla="*/ 251 h 296"/>
                <a:gd name="T12" fmla="*/ 189 w 513"/>
                <a:gd name="T13" fmla="*/ 269 h 296"/>
                <a:gd name="T14" fmla="*/ 189 w 513"/>
                <a:gd name="T15" fmla="*/ 278 h 296"/>
                <a:gd name="T16" fmla="*/ 189 w 513"/>
                <a:gd name="T17" fmla="*/ 296 h 296"/>
                <a:gd name="T18" fmla="*/ 297 w 513"/>
                <a:gd name="T19" fmla="*/ 278 h 296"/>
                <a:gd name="T20" fmla="*/ 405 w 513"/>
                <a:gd name="T21" fmla="*/ 269 h 296"/>
                <a:gd name="T22" fmla="*/ 405 w 513"/>
                <a:gd name="T23" fmla="*/ 224 h 296"/>
                <a:gd name="T24" fmla="*/ 405 w 513"/>
                <a:gd name="T25" fmla="*/ 189 h 296"/>
                <a:gd name="T26" fmla="*/ 459 w 513"/>
                <a:gd name="T27" fmla="*/ 162 h 296"/>
                <a:gd name="T28" fmla="*/ 513 w 513"/>
                <a:gd name="T29" fmla="*/ 134 h 296"/>
                <a:gd name="T30" fmla="*/ 513 w 513"/>
                <a:gd name="T31" fmla="*/ 81 h 296"/>
                <a:gd name="T32" fmla="*/ 513 w 513"/>
                <a:gd name="T33" fmla="*/ 27 h 296"/>
                <a:gd name="T34" fmla="*/ 486 w 513"/>
                <a:gd name="T35" fmla="*/ 9 h 296"/>
                <a:gd name="T36" fmla="*/ 459 w 513"/>
                <a:gd name="T37" fmla="*/ 0 h 296"/>
                <a:gd name="T38" fmla="*/ 378 w 513"/>
                <a:gd name="T39" fmla="*/ 54 h 296"/>
                <a:gd name="T40" fmla="*/ 297 w 513"/>
                <a:gd name="T41" fmla="*/ 107 h 296"/>
                <a:gd name="T42" fmla="*/ 216 w 513"/>
                <a:gd name="T43" fmla="*/ 90 h 296"/>
                <a:gd name="T44" fmla="*/ 135 w 513"/>
                <a:gd name="T45" fmla="*/ 81 h 296"/>
                <a:gd name="T46" fmla="*/ 99 w 513"/>
                <a:gd name="T47" fmla="*/ 99 h 296"/>
                <a:gd name="T48" fmla="*/ 63 w 513"/>
                <a:gd name="T49" fmla="*/ 117 h 296"/>
                <a:gd name="T50" fmla="*/ 36 w 513"/>
                <a:gd name="T51" fmla="*/ 134 h 296"/>
                <a:gd name="T52" fmla="*/ 0 w 513"/>
                <a:gd name="T53" fmla="*/ 162 h 2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13"/>
                <a:gd name="T82" fmla="*/ 0 h 296"/>
                <a:gd name="T83" fmla="*/ 513 w 513"/>
                <a:gd name="T84" fmla="*/ 296 h 2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13" h="296">
                  <a:moveTo>
                    <a:pt x="0" y="162"/>
                  </a:moveTo>
                  <a:lnTo>
                    <a:pt x="126" y="171"/>
                  </a:lnTo>
                  <a:lnTo>
                    <a:pt x="243" y="189"/>
                  </a:lnTo>
                  <a:lnTo>
                    <a:pt x="243" y="216"/>
                  </a:lnTo>
                  <a:lnTo>
                    <a:pt x="243" y="243"/>
                  </a:lnTo>
                  <a:lnTo>
                    <a:pt x="216" y="251"/>
                  </a:lnTo>
                  <a:lnTo>
                    <a:pt x="189" y="269"/>
                  </a:lnTo>
                  <a:lnTo>
                    <a:pt x="189" y="278"/>
                  </a:lnTo>
                  <a:lnTo>
                    <a:pt x="189" y="296"/>
                  </a:lnTo>
                  <a:lnTo>
                    <a:pt x="297" y="278"/>
                  </a:lnTo>
                  <a:lnTo>
                    <a:pt x="405" y="269"/>
                  </a:lnTo>
                  <a:lnTo>
                    <a:pt x="405" y="224"/>
                  </a:lnTo>
                  <a:lnTo>
                    <a:pt x="405" y="189"/>
                  </a:lnTo>
                  <a:lnTo>
                    <a:pt x="459" y="162"/>
                  </a:lnTo>
                  <a:lnTo>
                    <a:pt x="513" y="134"/>
                  </a:lnTo>
                  <a:lnTo>
                    <a:pt x="513" y="81"/>
                  </a:lnTo>
                  <a:lnTo>
                    <a:pt x="513" y="27"/>
                  </a:lnTo>
                  <a:lnTo>
                    <a:pt x="486" y="9"/>
                  </a:lnTo>
                  <a:lnTo>
                    <a:pt x="459" y="0"/>
                  </a:lnTo>
                  <a:lnTo>
                    <a:pt x="378" y="54"/>
                  </a:lnTo>
                  <a:lnTo>
                    <a:pt x="297" y="107"/>
                  </a:lnTo>
                  <a:lnTo>
                    <a:pt x="216" y="90"/>
                  </a:lnTo>
                  <a:lnTo>
                    <a:pt x="135" y="81"/>
                  </a:lnTo>
                  <a:lnTo>
                    <a:pt x="99" y="99"/>
                  </a:lnTo>
                  <a:lnTo>
                    <a:pt x="63" y="117"/>
                  </a:lnTo>
                  <a:lnTo>
                    <a:pt x="36" y="134"/>
                  </a:lnTo>
                  <a:lnTo>
                    <a:pt x="0" y="162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3" name="Freeform 289"/>
            <p:cNvSpPr>
              <a:spLocks/>
            </p:cNvSpPr>
            <p:nvPr/>
          </p:nvSpPr>
          <p:spPr bwMode="auto">
            <a:xfrm>
              <a:off x="591" y="1713"/>
              <a:ext cx="513" cy="296"/>
            </a:xfrm>
            <a:custGeom>
              <a:avLst/>
              <a:gdLst>
                <a:gd name="T0" fmla="*/ 0 w 513"/>
                <a:gd name="T1" fmla="*/ 162 h 296"/>
                <a:gd name="T2" fmla="*/ 126 w 513"/>
                <a:gd name="T3" fmla="*/ 171 h 296"/>
                <a:gd name="T4" fmla="*/ 243 w 513"/>
                <a:gd name="T5" fmla="*/ 189 h 296"/>
                <a:gd name="T6" fmla="*/ 243 w 513"/>
                <a:gd name="T7" fmla="*/ 216 h 296"/>
                <a:gd name="T8" fmla="*/ 243 w 513"/>
                <a:gd name="T9" fmla="*/ 243 h 296"/>
                <a:gd name="T10" fmla="*/ 216 w 513"/>
                <a:gd name="T11" fmla="*/ 251 h 296"/>
                <a:gd name="T12" fmla="*/ 189 w 513"/>
                <a:gd name="T13" fmla="*/ 269 h 296"/>
                <a:gd name="T14" fmla="*/ 189 w 513"/>
                <a:gd name="T15" fmla="*/ 278 h 296"/>
                <a:gd name="T16" fmla="*/ 189 w 513"/>
                <a:gd name="T17" fmla="*/ 296 h 296"/>
                <a:gd name="T18" fmla="*/ 297 w 513"/>
                <a:gd name="T19" fmla="*/ 278 h 296"/>
                <a:gd name="T20" fmla="*/ 405 w 513"/>
                <a:gd name="T21" fmla="*/ 269 h 296"/>
                <a:gd name="T22" fmla="*/ 405 w 513"/>
                <a:gd name="T23" fmla="*/ 224 h 296"/>
                <a:gd name="T24" fmla="*/ 405 w 513"/>
                <a:gd name="T25" fmla="*/ 189 h 296"/>
                <a:gd name="T26" fmla="*/ 459 w 513"/>
                <a:gd name="T27" fmla="*/ 162 h 296"/>
                <a:gd name="T28" fmla="*/ 513 w 513"/>
                <a:gd name="T29" fmla="*/ 134 h 296"/>
                <a:gd name="T30" fmla="*/ 513 w 513"/>
                <a:gd name="T31" fmla="*/ 81 h 296"/>
                <a:gd name="T32" fmla="*/ 513 w 513"/>
                <a:gd name="T33" fmla="*/ 27 h 296"/>
                <a:gd name="T34" fmla="*/ 486 w 513"/>
                <a:gd name="T35" fmla="*/ 9 h 296"/>
                <a:gd name="T36" fmla="*/ 459 w 513"/>
                <a:gd name="T37" fmla="*/ 0 h 296"/>
                <a:gd name="T38" fmla="*/ 378 w 513"/>
                <a:gd name="T39" fmla="*/ 54 h 296"/>
                <a:gd name="T40" fmla="*/ 297 w 513"/>
                <a:gd name="T41" fmla="*/ 107 h 296"/>
                <a:gd name="T42" fmla="*/ 216 w 513"/>
                <a:gd name="T43" fmla="*/ 90 h 296"/>
                <a:gd name="T44" fmla="*/ 135 w 513"/>
                <a:gd name="T45" fmla="*/ 81 h 296"/>
                <a:gd name="T46" fmla="*/ 99 w 513"/>
                <a:gd name="T47" fmla="*/ 99 h 296"/>
                <a:gd name="T48" fmla="*/ 63 w 513"/>
                <a:gd name="T49" fmla="*/ 117 h 296"/>
                <a:gd name="T50" fmla="*/ 36 w 513"/>
                <a:gd name="T51" fmla="*/ 134 h 296"/>
                <a:gd name="T52" fmla="*/ 0 w 513"/>
                <a:gd name="T53" fmla="*/ 162 h 2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13"/>
                <a:gd name="T82" fmla="*/ 0 h 296"/>
                <a:gd name="T83" fmla="*/ 513 w 513"/>
                <a:gd name="T84" fmla="*/ 296 h 2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13" h="296">
                  <a:moveTo>
                    <a:pt x="0" y="162"/>
                  </a:moveTo>
                  <a:lnTo>
                    <a:pt x="126" y="171"/>
                  </a:lnTo>
                  <a:lnTo>
                    <a:pt x="243" y="189"/>
                  </a:lnTo>
                  <a:lnTo>
                    <a:pt x="243" y="216"/>
                  </a:lnTo>
                  <a:lnTo>
                    <a:pt x="243" y="243"/>
                  </a:lnTo>
                  <a:lnTo>
                    <a:pt x="216" y="251"/>
                  </a:lnTo>
                  <a:lnTo>
                    <a:pt x="189" y="269"/>
                  </a:lnTo>
                  <a:lnTo>
                    <a:pt x="189" y="278"/>
                  </a:lnTo>
                  <a:lnTo>
                    <a:pt x="189" y="296"/>
                  </a:lnTo>
                  <a:lnTo>
                    <a:pt x="297" y="278"/>
                  </a:lnTo>
                  <a:lnTo>
                    <a:pt x="405" y="269"/>
                  </a:lnTo>
                  <a:lnTo>
                    <a:pt x="405" y="224"/>
                  </a:lnTo>
                  <a:lnTo>
                    <a:pt x="405" y="189"/>
                  </a:lnTo>
                  <a:lnTo>
                    <a:pt x="459" y="162"/>
                  </a:lnTo>
                  <a:lnTo>
                    <a:pt x="513" y="134"/>
                  </a:lnTo>
                  <a:lnTo>
                    <a:pt x="513" y="81"/>
                  </a:lnTo>
                  <a:lnTo>
                    <a:pt x="513" y="27"/>
                  </a:lnTo>
                  <a:lnTo>
                    <a:pt x="486" y="9"/>
                  </a:lnTo>
                  <a:lnTo>
                    <a:pt x="459" y="0"/>
                  </a:lnTo>
                  <a:lnTo>
                    <a:pt x="378" y="54"/>
                  </a:lnTo>
                  <a:lnTo>
                    <a:pt x="297" y="107"/>
                  </a:lnTo>
                  <a:lnTo>
                    <a:pt x="216" y="90"/>
                  </a:lnTo>
                  <a:lnTo>
                    <a:pt x="135" y="81"/>
                  </a:lnTo>
                  <a:lnTo>
                    <a:pt x="99" y="99"/>
                  </a:lnTo>
                  <a:lnTo>
                    <a:pt x="63" y="117"/>
                  </a:lnTo>
                  <a:lnTo>
                    <a:pt x="36" y="134"/>
                  </a:lnTo>
                  <a:lnTo>
                    <a:pt x="0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6" name="Freeform 291"/>
          <p:cNvSpPr>
            <a:spLocks/>
          </p:cNvSpPr>
          <p:nvPr/>
        </p:nvSpPr>
        <p:spPr bwMode="auto">
          <a:xfrm rot="214747">
            <a:off x="1720629" y="2747962"/>
            <a:ext cx="530741" cy="409574"/>
          </a:xfrm>
          <a:custGeom>
            <a:avLst/>
            <a:gdLst>
              <a:gd name="T0" fmla="*/ 0 w 376"/>
              <a:gd name="T1" fmla="*/ 189 h 269"/>
              <a:gd name="T2" fmla="*/ 45 w 376"/>
              <a:gd name="T3" fmla="*/ 224 h 269"/>
              <a:gd name="T4" fmla="*/ 80 w 376"/>
              <a:gd name="T5" fmla="*/ 269 h 269"/>
              <a:gd name="T6" fmla="*/ 233 w 376"/>
              <a:gd name="T7" fmla="*/ 224 h 269"/>
              <a:gd name="T8" fmla="*/ 376 w 376"/>
              <a:gd name="T9" fmla="*/ 189 h 269"/>
              <a:gd name="T10" fmla="*/ 349 w 376"/>
              <a:gd name="T11" fmla="*/ 117 h 269"/>
              <a:gd name="T12" fmla="*/ 323 w 376"/>
              <a:gd name="T13" fmla="*/ 54 h 269"/>
              <a:gd name="T14" fmla="*/ 296 w 376"/>
              <a:gd name="T15" fmla="*/ 54 h 269"/>
              <a:gd name="T16" fmla="*/ 269 w 376"/>
              <a:gd name="T17" fmla="*/ 54 h 269"/>
              <a:gd name="T18" fmla="*/ 259 w 376"/>
              <a:gd name="T19" fmla="*/ 27 h 269"/>
              <a:gd name="T20" fmla="*/ 241 w 376"/>
              <a:gd name="T21" fmla="*/ 0 h 269"/>
              <a:gd name="T22" fmla="*/ 152 w 376"/>
              <a:gd name="T23" fmla="*/ 36 h 269"/>
              <a:gd name="T24" fmla="*/ 53 w 376"/>
              <a:gd name="T25" fmla="*/ 81 h 269"/>
              <a:gd name="T26" fmla="*/ 45 w 376"/>
              <a:gd name="T27" fmla="*/ 107 h 269"/>
              <a:gd name="T28" fmla="*/ 27 w 376"/>
              <a:gd name="T29" fmla="*/ 135 h 269"/>
              <a:gd name="T30" fmla="*/ 18 w 376"/>
              <a:gd name="T31" fmla="*/ 162 h 269"/>
              <a:gd name="T32" fmla="*/ 0 w 376"/>
              <a:gd name="T33" fmla="*/ 189 h 2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6"/>
              <a:gd name="T52" fmla="*/ 0 h 269"/>
              <a:gd name="T53" fmla="*/ 376 w 376"/>
              <a:gd name="T54" fmla="*/ 269 h 26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6" h="269">
                <a:moveTo>
                  <a:pt x="0" y="189"/>
                </a:moveTo>
                <a:lnTo>
                  <a:pt x="45" y="224"/>
                </a:lnTo>
                <a:lnTo>
                  <a:pt x="80" y="269"/>
                </a:lnTo>
                <a:lnTo>
                  <a:pt x="233" y="224"/>
                </a:lnTo>
                <a:lnTo>
                  <a:pt x="376" y="189"/>
                </a:lnTo>
                <a:lnTo>
                  <a:pt x="349" y="117"/>
                </a:lnTo>
                <a:lnTo>
                  <a:pt x="323" y="54"/>
                </a:lnTo>
                <a:lnTo>
                  <a:pt x="296" y="54"/>
                </a:lnTo>
                <a:lnTo>
                  <a:pt x="269" y="54"/>
                </a:lnTo>
                <a:lnTo>
                  <a:pt x="259" y="27"/>
                </a:lnTo>
                <a:lnTo>
                  <a:pt x="241" y="0"/>
                </a:lnTo>
                <a:lnTo>
                  <a:pt x="152" y="36"/>
                </a:lnTo>
                <a:lnTo>
                  <a:pt x="53" y="81"/>
                </a:lnTo>
                <a:lnTo>
                  <a:pt x="45" y="107"/>
                </a:lnTo>
                <a:lnTo>
                  <a:pt x="27" y="135"/>
                </a:lnTo>
                <a:lnTo>
                  <a:pt x="18" y="162"/>
                </a:lnTo>
                <a:lnTo>
                  <a:pt x="0" y="189"/>
                </a:lnTo>
                <a:close/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scene3d>
            <a:camera prst="orthographicFront">
              <a:rot lat="897657" lon="21009364" rev="53855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78" name="Freeform 294"/>
          <p:cNvSpPr>
            <a:spLocks/>
          </p:cNvSpPr>
          <p:nvPr/>
        </p:nvSpPr>
        <p:spPr bwMode="auto">
          <a:xfrm>
            <a:off x="2165350" y="2679700"/>
            <a:ext cx="307975" cy="468313"/>
          </a:xfrm>
          <a:custGeom>
            <a:avLst/>
            <a:gdLst>
              <a:gd name="T0" fmla="*/ 0 w 219"/>
              <a:gd name="T1" fmla="*/ 2147483647 h 295"/>
              <a:gd name="T2" fmla="*/ 2147483647 w 219"/>
              <a:gd name="T3" fmla="*/ 2147483647 h 295"/>
              <a:gd name="T4" fmla="*/ 2147483647 w 219"/>
              <a:gd name="T5" fmla="*/ 2147483647 h 295"/>
              <a:gd name="T6" fmla="*/ 2147483647 w 219"/>
              <a:gd name="T7" fmla="*/ 2147483647 h 295"/>
              <a:gd name="T8" fmla="*/ 2147483647 w 219"/>
              <a:gd name="T9" fmla="*/ 2147483647 h 295"/>
              <a:gd name="T10" fmla="*/ 2147483647 w 219"/>
              <a:gd name="T11" fmla="*/ 2147483647 h 295"/>
              <a:gd name="T12" fmla="*/ 2147483647 w 219"/>
              <a:gd name="T13" fmla="*/ 2147483647 h 295"/>
              <a:gd name="T14" fmla="*/ 2147483647 w 219"/>
              <a:gd name="T15" fmla="*/ 2147483647 h 295"/>
              <a:gd name="T16" fmla="*/ 2147483647 w 219"/>
              <a:gd name="T17" fmla="*/ 2147483647 h 295"/>
              <a:gd name="T18" fmla="*/ 2147483647 w 219"/>
              <a:gd name="T19" fmla="*/ 2147483647 h 295"/>
              <a:gd name="T20" fmla="*/ 2147483647 w 219"/>
              <a:gd name="T21" fmla="*/ 2147483647 h 295"/>
              <a:gd name="T22" fmla="*/ 2147483647 w 219"/>
              <a:gd name="T23" fmla="*/ 2147483647 h 295"/>
              <a:gd name="T24" fmla="*/ 2147483647 w 219"/>
              <a:gd name="T25" fmla="*/ 0 h 295"/>
              <a:gd name="T26" fmla="*/ 2147483647 w 219"/>
              <a:gd name="T27" fmla="*/ 2147483647 h 295"/>
              <a:gd name="T28" fmla="*/ 2147483647 w 219"/>
              <a:gd name="T29" fmla="*/ 2147483647 h 295"/>
              <a:gd name="T30" fmla="*/ 2147483647 w 219"/>
              <a:gd name="T31" fmla="*/ 2147483647 h 295"/>
              <a:gd name="T32" fmla="*/ 0 w 219"/>
              <a:gd name="T33" fmla="*/ 2147483647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9"/>
              <a:gd name="T52" fmla="*/ 0 h 295"/>
              <a:gd name="T53" fmla="*/ 219 w 219"/>
              <a:gd name="T54" fmla="*/ 295 h 29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9" h="295">
                <a:moveTo>
                  <a:pt x="0" y="81"/>
                </a:moveTo>
                <a:lnTo>
                  <a:pt x="27" y="143"/>
                </a:lnTo>
                <a:lnTo>
                  <a:pt x="55" y="215"/>
                </a:lnTo>
                <a:lnTo>
                  <a:pt x="82" y="215"/>
                </a:lnTo>
                <a:lnTo>
                  <a:pt x="110" y="215"/>
                </a:lnTo>
                <a:lnTo>
                  <a:pt x="128" y="250"/>
                </a:lnTo>
                <a:lnTo>
                  <a:pt x="137" y="295"/>
                </a:lnTo>
                <a:lnTo>
                  <a:pt x="183" y="242"/>
                </a:lnTo>
                <a:lnTo>
                  <a:pt x="219" y="188"/>
                </a:lnTo>
                <a:lnTo>
                  <a:pt x="210" y="116"/>
                </a:lnTo>
                <a:lnTo>
                  <a:pt x="192" y="54"/>
                </a:lnTo>
                <a:lnTo>
                  <a:pt x="128" y="27"/>
                </a:lnTo>
                <a:lnTo>
                  <a:pt x="55" y="0"/>
                </a:lnTo>
                <a:lnTo>
                  <a:pt x="46" y="18"/>
                </a:lnTo>
                <a:lnTo>
                  <a:pt x="27" y="36"/>
                </a:lnTo>
                <a:lnTo>
                  <a:pt x="18" y="54"/>
                </a:lnTo>
                <a:lnTo>
                  <a:pt x="0" y="8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Freeform 295"/>
          <p:cNvSpPr>
            <a:spLocks/>
          </p:cNvSpPr>
          <p:nvPr/>
        </p:nvSpPr>
        <p:spPr bwMode="auto">
          <a:xfrm>
            <a:off x="2246313" y="2593975"/>
            <a:ext cx="377825" cy="385763"/>
          </a:xfrm>
          <a:custGeom>
            <a:avLst/>
            <a:gdLst>
              <a:gd name="T0" fmla="*/ 0 w 269"/>
              <a:gd name="T1" fmla="*/ 2147483647 h 243"/>
              <a:gd name="T2" fmla="*/ 2147483647 w 269"/>
              <a:gd name="T3" fmla="*/ 2147483647 h 243"/>
              <a:gd name="T4" fmla="*/ 2147483647 w 269"/>
              <a:gd name="T5" fmla="*/ 2147483647 h 243"/>
              <a:gd name="T6" fmla="*/ 2147483647 w 269"/>
              <a:gd name="T7" fmla="*/ 2147483647 h 243"/>
              <a:gd name="T8" fmla="*/ 2147483647 w 269"/>
              <a:gd name="T9" fmla="*/ 2147483647 h 243"/>
              <a:gd name="T10" fmla="*/ 2147483647 w 269"/>
              <a:gd name="T11" fmla="*/ 2147483647 h 243"/>
              <a:gd name="T12" fmla="*/ 2147483647 w 269"/>
              <a:gd name="T13" fmla="*/ 2147483647 h 243"/>
              <a:gd name="T14" fmla="*/ 2147483647 w 269"/>
              <a:gd name="T15" fmla="*/ 2147483647 h 243"/>
              <a:gd name="T16" fmla="*/ 2147483647 w 269"/>
              <a:gd name="T17" fmla="*/ 2147483647 h 243"/>
              <a:gd name="T18" fmla="*/ 2147483647 w 269"/>
              <a:gd name="T19" fmla="*/ 2147483647 h 243"/>
              <a:gd name="T20" fmla="*/ 2147483647 w 269"/>
              <a:gd name="T21" fmla="*/ 0 h 243"/>
              <a:gd name="T22" fmla="*/ 2147483647 w 269"/>
              <a:gd name="T23" fmla="*/ 2147483647 h 243"/>
              <a:gd name="T24" fmla="*/ 2147483647 w 269"/>
              <a:gd name="T25" fmla="*/ 2147483647 h 243"/>
              <a:gd name="T26" fmla="*/ 2147483647 w 269"/>
              <a:gd name="T27" fmla="*/ 2147483647 h 243"/>
              <a:gd name="T28" fmla="*/ 2147483647 w 269"/>
              <a:gd name="T29" fmla="*/ 2147483647 h 243"/>
              <a:gd name="T30" fmla="*/ 2147483647 w 269"/>
              <a:gd name="T31" fmla="*/ 2147483647 h 243"/>
              <a:gd name="T32" fmla="*/ 0 w 269"/>
              <a:gd name="T33" fmla="*/ 2147483647 h 2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9"/>
              <a:gd name="T52" fmla="*/ 0 h 243"/>
              <a:gd name="T53" fmla="*/ 269 w 269"/>
              <a:gd name="T54" fmla="*/ 243 h 24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9" h="243">
                <a:moveTo>
                  <a:pt x="0" y="54"/>
                </a:moveTo>
                <a:lnTo>
                  <a:pt x="72" y="81"/>
                </a:lnTo>
                <a:lnTo>
                  <a:pt x="135" y="108"/>
                </a:lnTo>
                <a:lnTo>
                  <a:pt x="152" y="171"/>
                </a:lnTo>
                <a:lnTo>
                  <a:pt x="161" y="243"/>
                </a:lnTo>
                <a:lnTo>
                  <a:pt x="215" y="225"/>
                </a:lnTo>
                <a:lnTo>
                  <a:pt x="269" y="216"/>
                </a:lnTo>
                <a:lnTo>
                  <a:pt x="233" y="135"/>
                </a:lnTo>
                <a:lnTo>
                  <a:pt x="188" y="54"/>
                </a:lnTo>
                <a:lnTo>
                  <a:pt x="152" y="27"/>
                </a:lnTo>
                <a:lnTo>
                  <a:pt x="108" y="0"/>
                </a:lnTo>
                <a:lnTo>
                  <a:pt x="72" y="9"/>
                </a:lnTo>
                <a:lnTo>
                  <a:pt x="27" y="27"/>
                </a:lnTo>
                <a:lnTo>
                  <a:pt x="18" y="27"/>
                </a:lnTo>
                <a:lnTo>
                  <a:pt x="9" y="36"/>
                </a:lnTo>
                <a:lnTo>
                  <a:pt x="9" y="45"/>
                </a:lnTo>
                <a:lnTo>
                  <a:pt x="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Freeform 296"/>
          <p:cNvSpPr>
            <a:spLocks/>
          </p:cNvSpPr>
          <p:nvPr/>
        </p:nvSpPr>
        <p:spPr bwMode="auto">
          <a:xfrm>
            <a:off x="2508250" y="2460625"/>
            <a:ext cx="303213" cy="473075"/>
          </a:xfrm>
          <a:custGeom>
            <a:avLst/>
            <a:gdLst>
              <a:gd name="T0" fmla="*/ 0 w 214"/>
              <a:gd name="T1" fmla="*/ 2147483647 h 298"/>
              <a:gd name="T2" fmla="*/ 2147483647 w 214"/>
              <a:gd name="T3" fmla="*/ 2147483647 h 298"/>
              <a:gd name="T4" fmla="*/ 2147483647 w 214"/>
              <a:gd name="T5" fmla="*/ 2147483647 h 298"/>
              <a:gd name="T6" fmla="*/ 2147483647 w 214"/>
              <a:gd name="T7" fmla="*/ 2147483647 h 298"/>
              <a:gd name="T8" fmla="*/ 2147483647 w 214"/>
              <a:gd name="T9" fmla="*/ 2147483647 h 298"/>
              <a:gd name="T10" fmla="*/ 2147483647 w 214"/>
              <a:gd name="T11" fmla="*/ 2147483647 h 298"/>
              <a:gd name="T12" fmla="*/ 2147483647 w 214"/>
              <a:gd name="T13" fmla="*/ 2147483647 h 298"/>
              <a:gd name="T14" fmla="*/ 2147483647 w 214"/>
              <a:gd name="T15" fmla="*/ 2147483647 h 298"/>
              <a:gd name="T16" fmla="*/ 2147483647 w 214"/>
              <a:gd name="T17" fmla="*/ 2147483647 h 298"/>
              <a:gd name="T18" fmla="*/ 2147483647 w 214"/>
              <a:gd name="T19" fmla="*/ 2147483647 h 298"/>
              <a:gd name="T20" fmla="*/ 2147483647 w 214"/>
              <a:gd name="T21" fmla="*/ 2147483647 h 298"/>
              <a:gd name="T22" fmla="*/ 2147483647 w 214"/>
              <a:gd name="T23" fmla="*/ 2147483647 h 298"/>
              <a:gd name="T24" fmla="*/ 2147483647 w 214"/>
              <a:gd name="T25" fmla="*/ 0 h 298"/>
              <a:gd name="T26" fmla="*/ 2147483647 w 214"/>
              <a:gd name="T27" fmla="*/ 2147483647 h 298"/>
              <a:gd name="T28" fmla="*/ 2147483647 w 214"/>
              <a:gd name="T29" fmla="*/ 2147483647 h 298"/>
              <a:gd name="T30" fmla="*/ 2147483647 w 214"/>
              <a:gd name="T31" fmla="*/ 2147483647 h 298"/>
              <a:gd name="T32" fmla="*/ 2147483647 w 214"/>
              <a:gd name="T33" fmla="*/ 2147483647 h 298"/>
              <a:gd name="T34" fmla="*/ 2147483647 w 214"/>
              <a:gd name="T35" fmla="*/ 2147483647 h 298"/>
              <a:gd name="T36" fmla="*/ 0 w 214"/>
              <a:gd name="T37" fmla="*/ 2147483647 h 2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4"/>
              <a:gd name="T58" fmla="*/ 0 h 298"/>
              <a:gd name="T59" fmla="*/ 214 w 214"/>
              <a:gd name="T60" fmla="*/ 298 h 2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4" h="298">
                <a:moveTo>
                  <a:pt x="0" y="135"/>
                </a:moveTo>
                <a:lnTo>
                  <a:pt x="44" y="217"/>
                </a:lnTo>
                <a:lnTo>
                  <a:pt x="80" y="298"/>
                </a:lnTo>
                <a:lnTo>
                  <a:pt x="107" y="271"/>
                </a:lnTo>
                <a:lnTo>
                  <a:pt x="134" y="244"/>
                </a:lnTo>
                <a:lnTo>
                  <a:pt x="161" y="244"/>
                </a:lnTo>
                <a:lnTo>
                  <a:pt x="187" y="244"/>
                </a:lnTo>
                <a:lnTo>
                  <a:pt x="205" y="199"/>
                </a:lnTo>
                <a:lnTo>
                  <a:pt x="214" y="163"/>
                </a:lnTo>
                <a:lnTo>
                  <a:pt x="205" y="145"/>
                </a:lnTo>
                <a:lnTo>
                  <a:pt x="187" y="135"/>
                </a:lnTo>
                <a:lnTo>
                  <a:pt x="161" y="63"/>
                </a:lnTo>
                <a:lnTo>
                  <a:pt x="134" y="0"/>
                </a:lnTo>
                <a:lnTo>
                  <a:pt x="98" y="55"/>
                </a:lnTo>
                <a:lnTo>
                  <a:pt x="53" y="108"/>
                </a:lnTo>
                <a:lnTo>
                  <a:pt x="44" y="108"/>
                </a:lnTo>
                <a:lnTo>
                  <a:pt x="27" y="118"/>
                </a:lnTo>
                <a:lnTo>
                  <a:pt x="18" y="127"/>
                </a:lnTo>
                <a:lnTo>
                  <a:pt x="0" y="13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1" name="Group 299"/>
          <p:cNvGrpSpPr>
            <a:grpSpLocks/>
          </p:cNvGrpSpPr>
          <p:nvPr/>
        </p:nvGrpSpPr>
        <p:grpSpPr bwMode="auto">
          <a:xfrm>
            <a:off x="2700338" y="2335213"/>
            <a:ext cx="377825" cy="344487"/>
            <a:chOff x="1915" y="1227"/>
            <a:chExt cx="268" cy="217"/>
          </a:xfrm>
        </p:grpSpPr>
        <p:sp>
          <p:nvSpPr>
            <p:cNvPr id="19830" name="Freeform 297"/>
            <p:cNvSpPr>
              <a:spLocks/>
            </p:cNvSpPr>
            <p:nvPr/>
          </p:nvSpPr>
          <p:spPr bwMode="auto">
            <a:xfrm>
              <a:off x="1915" y="1227"/>
              <a:ext cx="268" cy="217"/>
            </a:xfrm>
            <a:custGeom>
              <a:avLst/>
              <a:gdLst>
                <a:gd name="T0" fmla="*/ 0 w 268"/>
                <a:gd name="T1" fmla="*/ 81 h 217"/>
                <a:gd name="T2" fmla="*/ 27 w 268"/>
                <a:gd name="T3" fmla="*/ 145 h 217"/>
                <a:gd name="T4" fmla="*/ 54 w 268"/>
                <a:gd name="T5" fmla="*/ 217 h 217"/>
                <a:gd name="T6" fmla="*/ 134 w 268"/>
                <a:gd name="T7" fmla="*/ 217 h 217"/>
                <a:gd name="T8" fmla="*/ 214 w 268"/>
                <a:gd name="T9" fmla="*/ 217 h 217"/>
                <a:gd name="T10" fmla="*/ 241 w 268"/>
                <a:gd name="T11" fmla="*/ 190 h 217"/>
                <a:gd name="T12" fmla="*/ 268 w 268"/>
                <a:gd name="T13" fmla="*/ 163 h 217"/>
                <a:gd name="T14" fmla="*/ 259 w 268"/>
                <a:gd name="T15" fmla="*/ 136 h 217"/>
                <a:gd name="T16" fmla="*/ 241 w 268"/>
                <a:gd name="T17" fmla="*/ 109 h 217"/>
                <a:gd name="T18" fmla="*/ 179 w 268"/>
                <a:gd name="T19" fmla="*/ 54 h 217"/>
                <a:gd name="T20" fmla="*/ 107 w 268"/>
                <a:gd name="T21" fmla="*/ 0 h 217"/>
                <a:gd name="T22" fmla="*/ 80 w 268"/>
                <a:gd name="T23" fmla="*/ 18 h 217"/>
                <a:gd name="T24" fmla="*/ 54 w 268"/>
                <a:gd name="T25" fmla="*/ 36 h 217"/>
                <a:gd name="T26" fmla="*/ 27 w 268"/>
                <a:gd name="T27" fmla="*/ 54 h 217"/>
                <a:gd name="T28" fmla="*/ 0 w 268"/>
                <a:gd name="T29" fmla="*/ 81 h 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217"/>
                <a:gd name="T47" fmla="*/ 268 w 268"/>
                <a:gd name="T48" fmla="*/ 217 h 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217">
                  <a:moveTo>
                    <a:pt x="0" y="81"/>
                  </a:moveTo>
                  <a:lnTo>
                    <a:pt x="27" y="145"/>
                  </a:lnTo>
                  <a:lnTo>
                    <a:pt x="54" y="217"/>
                  </a:lnTo>
                  <a:lnTo>
                    <a:pt x="134" y="217"/>
                  </a:lnTo>
                  <a:lnTo>
                    <a:pt x="214" y="217"/>
                  </a:lnTo>
                  <a:lnTo>
                    <a:pt x="241" y="190"/>
                  </a:lnTo>
                  <a:lnTo>
                    <a:pt x="268" y="163"/>
                  </a:lnTo>
                  <a:lnTo>
                    <a:pt x="259" y="136"/>
                  </a:lnTo>
                  <a:lnTo>
                    <a:pt x="241" y="109"/>
                  </a:lnTo>
                  <a:lnTo>
                    <a:pt x="179" y="54"/>
                  </a:lnTo>
                  <a:lnTo>
                    <a:pt x="107" y="0"/>
                  </a:lnTo>
                  <a:lnTo>
                    <a:pt x="80" y="18"/>
                  </a:lnTo>
                  <a:lnTo>
                    <a:pt x="54" y="36"/>
                  </a:lnTo>
                  <a:lnTo>
                    <a:pt x="27" y="54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1" name="Freeform 298"/>
            <p:cNvSpPr>
              <a:spLocks/>
            </p:cNvSpPr>
            <p:nvPr/>
          </p:nvSpPr>
          <p:spPr bwMode="auto">
            <a:xfrm>
              <a:off x="1915" y="1227"/>
              <a:ext cx="268" cy="217"/>
            </a:xfrm>
            <a:custGeom>
              <a:avLst/>
              <a:gdLst>
                <a:gd name="T0" fmla="*/ 0 w 268"/>
                <a:gd name="T1" fmla="*/ 81 h 217"/>
                <a:gd name="T2" fmla="*/ 27 w 268"/>
                <a:gd name="T3" fmla="*/ 145 h 217"/>
                <a:gd name="T4" fmla="*/ 54 w 268"/>
                <a:gd name="T5" fmla="*/ 217 h 217"/>
                <a:gd name="T6" fmla="*/ 134 w 268"/>
                <a:gd name="T7" fmla="*/ 217 h 217"/>
                <a:gd name="T8" fmla="*/ 214 w 268"/>
                <a:gd name="T9" fmla="*/ 217 h 217"/>
                <a:gd name="T10" fmla="*/ 241 w 268"/>
                <a:gd name="T11" fmla="*/ 190 h 217"/>
                <a:gd name="T12" fmla="*/ 268 w 268"/>
                <a:gd name="T13" fmla="*/ 163 h 217"/>
                <a:gd name="T14" fmla="*/ 259 w 268"/>
                <a:gd name="T15" fmla="*/ 136 h 217"/>
                <a:gd name="T16" fmla="*/ 241 w 268"/>
                <a:gd name="T17" fmla="*/ 109 h 217"/>
                <a:gd name="T18" fmla="*/ 179 w 268"/>
                <a:gd name="T19" fmla="*/ 54 h 217"/>
                <a:gd name="T20" fmla="*/ 107 w 268"/>
                <a:gd name="T21" fmla="*/ 0 h 217"/>
                <a:gd name="T22" fmla="*/ 80 w 268"/>
                <a:gd name="T23" fmla="*/ 18 h 217"/>
                <a:gd name="T24" fmla="*/ 54 w 268"/>
                <a:gd name="T25" fmla="*/ 36 h 217"/>
                <a:gd name="T26" fmla="*/ 27 w 268"/>
                <a:gd name="T27" fmla="*/ 54 h 217"/>
                <a:gd name="T28" fmla="*/ 0 w 268"/>
                <a:gd name="T29" fmla="*/ 81 h 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217"/>
                <a:gd name="T47" fmla="*/ 268 w 268"/>
                <a:gd name="T48" fmla="*/ 217 h 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217">
                  <a:moveTo>
                    <a:pt x="0" y="81"/>
                  </a:moveTo>
                  <a:lnTo>
                    <a:pt x="27" y="145"/>
                  </a:lnTo>
                  <a:lnTo>
                    <a:pt x="54" y="217"/>
                  </a:lnTo>
                  <a:lnTo>
                    <a:pt x="134" y="217"/>
                  </a:lnTo>
                  <a:lnTo>
                    <a:pt x="214" y="217"/>
                  </a:lnTo>
                  <a:lnTo>
                    <a:pt x="241" y="190"/>
                  </a:lnTo>
                  <a:lnTo>
                    <a:pt x="268" y="163"/>
                  </a:lnTo>
                  <a:lnTo>
                    <a:pt x="259" y="136"/>
                  </a:lnTo>
                  <a:lnTo>
                    <a:pt x="241" y="109"/>
                  </a:lnTo>
                  <a:lnTo>
                    <a:pt x="179" y="54"/>
                  </a:lnTo>
                  <a:lnTo>
                    <a:pt x="107" y="0"/>
                  </a:lnTo>
                  <a:lnTo>
                    <a:pt x="80" y="18"/>
                  </a:lnTo>
                  <a:lnTo>
                    <a:pt x="54" y="36"/>
                  </a:lnTo>
                  <a:lnTo>
                    <a:pt x="27" y="54"/>
                  </a:lnTo>
                  <a:lnTo>
                    <a:pt x="0" y="8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2"/>
          <p:cNvGrpSpPr>
            <a:grpSpLocks/>
          </p:cNvGrpSpPr>
          <p:nvPr/>
        </p:nvGrpSpPr>
        <p:grpSpPr bwMode="auto">
          <a:xfrm>
            <a:off x="2850593" y="2128045"/>
            <a:ext cx="418678" cy="384175"/>
            <a:chOff x="2022" y="1092"/>
            <a:chExt cx="297" cy="242"/>
          </a:xfrm>
          <a:noFill/>
        </p:grpSpPr>
        <p:sp>
          <p:nvSpPr>
            <p:cNvPr id="2362" name="Freeform 300"/>
            <p:cNvSpPr>
              <a:spLocks/>
            </p:cNvSpPr>
            <p:nvPr/>
          </p:nvSpPr>
          <p:spPr bwMode="auto">
            <a:xfrm>
              <a:off x="2022" y="1092"/>
              <a:ext cx="297" cy="242"/>
            </a:xfrm>
            <a:custGeom>
              <a:avLst/>
              <a:gdLst>
                <a:gd name="T0" fmla="*/ 0 w 297"/>
                <a:gd name="T1" fmla="*/ 135 h 242"/>
                <a:gd name="T2" fmla="*/ 72 w 297"/>
                <a:gd name="T3" fmla="*/ 189 h 242"/>
                <a:gd name="T4" fmla="*/ 135 w 297"/>
                <a:gd name="T5" fmla="*/ 242 h 242"/>
                <a:gd name="T6" fmla="*/ 216 w 297"/>
                <a:gd name="T7" fmla="*/ 189 h 242"/>
                <a:gd name="T8" fmla="*/ 297 w 297"/>
                <a:gd name="T9" fmla="*/ 135 h 242"/>
                <a:gd name="T10" fmla="*/ 270 w 297"/>
                <a:gd name="T11" fmla="*/ 63 h 242"/>
                <a:gd name="T12" fmla="*/ 243 w 297"/>
                <a:gd name="T13" fmla="*/ 0 h 242"/>
                <a:gd name="T14" fmla="*/ 153 w 297"/>
                <a:gd name="T15" fmla="*/ 0 h 242"/>
                <a:gd name="T16" fmla="*/ 54 w 297"/>
                <a:gd name="T17" fmla="*/ 0 h 242"/>
                <a:gd name="T18" fmla="*/ 45 w 297"/>
                <a:gd name="T19" fmla="*/ 27 h 242"/>
                <a:gd name="T20" fmla="*/ 27 w 297"/>
                <a:gd name="T21" fmla="*/ 63 h 242"/>
                <a:gd name="T22" fmla="*/ 18 w 297"/>
                <a:gd name="T23" fmla="*/ 99 h 242"/>
                <a:gd name="T24" fmla="*/ 0 w 297"/>
                <a:gd name="T25" fmla="*/ 135 h 2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7"/>
                <a:gd name="T40" fmla="*/ 0 h 242"/>
                <a:gd name="T41" fmla="*/ 297 w 297"/>
                <a:gd name="T42" fmla="*/ 242 h 2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7" h="242">
                  <a:moveTo>
                    <a:pt x="0" y="135"/>
                  </a:moveTo>
                  <a:lnTo>
                    <a:pt x="72" y="189"/>
                  </a:lnTo>
                  <a:lnTo>
                    <a:pt x="135" y="242"/>
                  </a:lnTo>
                  <a:lnTo>
                    <a:pt x="216" y="189"/>
                  </a:lnTo>
                  <a:lnTo>
                    <a:pt x="297" y="135"/>
                  </a:lnTo>
                  <a:lnTo>
                    <a:pt x="270" y="63"/>
                  </a:lnTo>
                  <a:lnTo>
                    <a:pt x="243" y="0"/>
                  </a:lnTo>
                  <a:lnTo>
                    <a:pt x="153" y="0"/>
                  </a:lnTo>
                  <a:lnTo>
                    <a:pt x="54" y="0"/>
                  </a:lnTo>
                  <a:lnTo>
                    <a:pt x="45" y="27"/>
                  </a:lnTo>
                  <a:lnTo>
                    <a:pt x="27" y="63"/>
                  </a:lnTo>
                  <a:lnTo>
                    <a:pt x="18" y="9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63" name="Freeform 301"/>
            <p:cNvSpPr>
              <a:spLocks/>
            </p:cNvSpPr>
            <p:nvPr/>
          </p:nvSpPr>
          <p:spPr bwMode="auto">
            <a:xfrm>
              <a:off x="2022" y="1092"/>
              <a:ext cx="297" cy="242"/>
            </a:xfrm>
            <a:custGeom>
              <a:avLst/>
              <a:gdLst>
                <a:gd name="T0" fmla="*/ 0 w 297"/>
                <a:gd name="T1" fmla="*/ 135 h 242"/>
                <a:gd name="T2" fmla="*/ 72 w 297"/>
                <a:gd name="T3" fmla="*/ 189 h 242"/>
                <a:gd name="T4" fmla="*/ 135 w 297"/>
                <a:gd name="T5" fmla="*/ 242 h 242"/>
                <a:gd name="T6" fmla="*/ 216 w 297"/>
                <a:gd name="T7" fmla="*/ 189 h 242"/>
                <a:gd name="T8" fmla="*/ 297 w 297"/>
                <a:gd name="T9" fmla="*/ 135 h 242"/>
                <a:gd name="T10" fmla="*/ 270 w 297"/>
                <a:gd name="T11" fmla="*/ 63 h 242"/>
                <a:gd name="T12" fmla="*/ 243 w 297"/>
                <a:gd name="T13" fmla="*/ 0 h 242"/>
                <a:gd name="T14" fmla="*/ 153 w 297"/>
                <a:gd name="T15" fmla="*/ 0 h 242"/>
                <a:gd name="T16" fmla="*/ 54 w 297"/>
                <a:gd name="T17" fmla="*/ 0 h 242"/>
                <a:gd name="T18" fmla="*/ 45 w 297"/>
                <a:gd name="T19" fmla="*/ 27 h 242"/>
                <a:gd name="T20" fmla="*/ 27 w 297"/>
                <a:gd name="T21" fmla="*/ 63 h 242"/>
                <a:gd name="T22" fmla="*/ 18 w 297"/>
                <a:gd name="T23" fmla="*/ 99 h 242"/>
                <a:gd name="T24" fmla="*/ 0 w 297"/>
                <a:gd name="T25" fmla="*/ 135 h 2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7"/>
                <a:gd name="T40" fmla="*/ 0 h 242"/>
                <a:gd name="T41" fmla="*/ 297 w 297"/>
                <a:gd name="T42" fmla="*/ 242 h 2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7" h="242">
                  <a:moveTo>
                    <a:pt x="0" y="135"/>
                  </a:moveTo>
                  <a:lnTo>
                    <a:pt x="72" y="189"/>
                  </a:lnTo>
                  <a:lnTo>
                    <a:pt x="135" y="242"/>
                  </a:lnTo>
                  <a:lnTo>
                    <a:pt x="216" y="189"/>
                  </a:lnTo>
                  <a:lnTo>
                    <a:pt x="297" y="135"/>
                  </a:lnTo>
                  <a:lnTo>
                    <a:pt x="270" y="63"/>
                  </a:lnTo>
                  <a:lnTo>
                    <a:pt x="243" y="0"/>
                  </a:lnTo>
                  <a:lnTo>
                    <a:pt x="153" y="0"/>
                  </a:lnTo>
                  <a:lnTo>
                    <a:pt x="54" y="0"/>
                  </a:lnTo>
                  <a:lnTo>
                    <a:pt x="45" y="27"/>
                  </a:lnTo>
                  <a:lnTo>
                    <a:pt x="27" y="63"/>
                  </a:lnTo>
                  <a:lnTo>
                    <a:pt x="18" y="99"/>
                  </a:lnTo>
                  <a:lnTo>
                    <a:pt x="0" y="135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483" name="Group 305"/>
          <p:cNvGrpSpPr>
            <a:grpSpLocks/>
          </p:cNvGrpSpPr>
          <p:nvPr/>
        </p:nvGrpSpPr>
        <p:grpSpPr bwMode="auto">
          <a:xfrm>
            <a:off x="3190875" y="2119313"/>
            <a:ext cx="384175" cy="263525"/>
            <a:chOff x="2251" y="1099"/>
            <a:chExt cx="273" cy="166"/>
          </a:xfrm>
        </p:grpSpPr>
        <p:sp>
          <p:nvSpPr>
            <p:cNvPr id="19828" name="Freeform 303"/>
            <p:cNvSpPr>
              <a:spLocks/>
            </p:cNvSpPr>
            <p:nvPr/>
          </p:nvSpPr>
          <p:spPr bwMode="auto">
            <a:xfrm>
              <a:off x="2251" y="1099"/>
              <a:ext cx="273" cy="162"/>
            </a:xfrm>
            <a:custGeom>
              <a:avLst/>
              <a:gdLst>
                <a:gd name="T0" fmla="*/ 0 w 273"/>
                <a:gd name="T1" fmla="*/ 0 h 162"/>
                <a:gd name="T2" fmla="*/ 27 w 273"/>
                <a:gd name="T3" fmla="*/ 63 h 162"/>
                <a:gd name="T4" fmla="*/ 55 w 273"/>
                <a:gd name="T5" fmla="*/ 135 h 162"/>
                <a:gd name="T6" fmla="*/ 109 w 273"/>
                <a:gd name="T7" fmla="*/ 117 h 162"/>
                <a:gd name="T8" fmla="*/ 164 w 273"/>
                <a:gd name="T9" fmla="*/ 108 h 162"/>
                <a:gd name="T10" fmla="*/ 191 w 273"/>
                <a:gd name="T11" fmla="*/ 135 h 162"/>
                <a:gd name="T12" fmla="*/ 218 w 273"/>
                <a:gd name="T13" fmla="*/ 162 h 162"/>
                <a:gd name="T14" fmla="*/ 237 w 273"/>
                <a:gd name="T15" fmla="*/ 144 h 162"/>
                <a:gd name="T16" fmla="*/ 246 w 273"/>
                <a:gd name="T17" fmla="*/ 135 h 162"/>
                <a:gd name="T18" fmla="*/ 264 w 273"/>
                <a:gd name="T19" fmla="*/ 63 h 162"/>
                <a:gd name="T20" fmla="*/ 273 w 273"/>
                <a:gd name="T21" fmla="*/ 0 h 162"/>
                <a:gd name="T22" fmla="*/ 209 w 273"/>
                <a:gd name="T23" fmla="*/ 0 h 162"/>
                <a:gd name="T24" fmla="*/ 137 w 273"/>
                <a:gd name="T25" fmla="*/ 0 h 162"/>
                <a:gd name="T26" fmla="*/ 73 w 273"/>
                <a:gd name="T27" fmla="*/ 0 h 162"/>
                <a:gd name="T28" fmla="*/ 0 w 273"/>
                <a:gd name="T29" fmla="*/ 0 h 1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3"/>
                <a:gd name="T46" fmla="*/ 0 h 162"/>
                <a:gd name="T47" fmla="*/ 273 w 273"/>
                <a:gd name="T48" fmla="*/ 162 h 1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3" h="162">
                  <a:moveTo>
                    <a:pt x="0" y="0"/>
                  </a:moveTo>
                  <a:lnTo>
                    <a:pt x="27" y="63"/>
                  </a:lnTo>
                  <a:lnTo>
                    <a:pt x="55" y="135"/>
                  </a:lnTo>
                  <a:lnTo>
                    <a:pt x="109" y="117"/>
                  </a:lnTo>
                  <a:lnTo>
                    <a:pt x="164" y="108"/>
                  </a:lnTo>
                  <a:lnTo>
                    <a:pt x="191" y="135"/>
                  </a:lnTo>
                  <a:lnTo>
                    <a:pt x="218" y="162"/>
                  </a:lnTo>
                  <a:lnTo>
                    <a:pt x="237" y="144"/>
                  </a:lnTo>
                  <a:lnTo>
                    <a:pt x="246" y="135"/>
                  </a:lnTo>
                  <a:lnTo>
                    <a:pt x="264" y="63"/>
                  </a:lnTo>
                  <a:lnTo>
                    <a:pt x="273" y="0"/>
                  </a:lnTo>
                  <a:lnTo>
                    <a:pt x="209" y="0"/>
                  </a:lnTo>
                  <a:lnTo>
                    <a:pt x="137" y="0"/>
                  </a:lnTo>
                  <a:lnTo>
                    <a:pt x="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9" name="Freeform 304"/>
            <p:cNvSpPr>
              <a:spLocks/>
            </p:cNvSpPr>
            <p:nvPr/>
          </p:nvSpPr>
          <p:spPr bwMode="auto">
            <a:xfrm>
              <a:off x="2251" y="1103"/>
              <a:ext cx="273" cy="162"/>
            </a:xfrm>
            <a:custGeom>
              <a:avLst/>
              <a:gdLst>
                <a:gd name="T0" fmla="*/ 0 w 273"/>
                <a:gd name="T1" fmla="*/ 0 h 162"/>
                <a:gd name="T2" fmla="*/ 27 w 273"/>
                <a:gd name="T3" fmla="*/ 63 h 162"/>
                <a:gd name="T4" fmla="*/ 55 w 273"/>
                <a:gd name="T5" fmla="*/ 135 h 162"/>
                <a:gd name="T6" fmla="*/ 109 w 273"/>
                <a:gd name="T7" fmla="*/ 117 h 162"/>
                <a:gd name="T8" fmla="*/ 164 w 273"/>
                <a:gd name="T9" fmla="*/ 108 h 162"/>
                <a:gd name="T10" fmla="*/ 191 w 273"/>
                <a:gd name="T11" fmla="*/ 135 h 162"/>
                <a:gd name="T12" fmla="*/ 218 w 273"/>
                <a:gd name="T13" fmla="*/ 162 h 162"/>
                <a:gd name="T14" fmla="*/ 237 w 273"/>
                <a:gd name="T15" fmla="*/ 144 h 162"/>
                <a:gd name="T16" fmla="*/ 246 w 273"/>
                <a:gd name="T17" fmla="*/ 135 h 162"/>
                <a:gd name="T18" fmla="*/ 264 w 273"/>
                <a:gd name="T19" fmla="*/ 63 h 162"/>
                <a:gd name="T20" fmla="*/ 273 w 273"/>
                <a:gd name="T21" fmla="*/ 0 h 162"/>
                <a:gd name="T22" fmla="*/ 209 w 273"/>
                <a:gd name="T23" fmla="*/ 0 h 162"/>
                <a:gd name="T24" fmla="*/ 137 w 273"/>
                <a:gd name="T25" fmla="*/ 0 h 162"/>
                <a:gd name="T26" fmla="*/ 73 w 273"/>
                <a:gd name="T27" fmla="*/ 0 h 162"/>
                <a:gd name="T28" fmla="*/ 0 w 273"/>
                <a:gd name="T29" fmla="*/ 0 h 1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3"/>
                <a:gd name="T46" fmla="*/ 0 h 162"/>
                <a:gd name="T47" fmla="*/ 273 w 273"/>
                <a:gd name="T48" fmla="*/ 162 h 1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3" h="162">
                  <a:moveTo>
                    <a:pt x="0" y="0"/>
                  </a:moveTo>
                  <a:lnTo>
                    <a:pt x="27" y="63"/>
                  </a:lnTo>
                  <a:lnTo>
                    <a:pt x="55" y="135"/>
                  </a:lnTo>
                  <a:lnTo>
                    <a:pt x="109" y="117"/>
                  </a:lnTo>
                  <a:lnTo>
                    <a:pt x="164" y="108"/>
                  </a:lnTo>
                  <a:lnTo>
                    <a:pt x="191" y="135"/>
                  </a:lnTo>
                  <a:lnTo>
                    <a:pt x="218" y="162"/>
                  </a:lnTo>
                  <a:lnTo>
                    <a:pt x="237" y="144"/>
                  </a:lnTo>
                  <a:lnTo>
                    <a:pt x="246" y="135"/>
                  </a:lnTo>
                  <a:lnTo>
                    <a:pt x="264" y="63"/>
                  </a:lnTo>
                  <a:lnTo>
                    <a:pt x="273" y="0"/>
                  </a:lnTo>
                  <a:lnTo>
                    <a:pt x="209" y="0"/>
                  </a:lnTo>
                  <a:lnTo>
                    <a:pt x="137" y="0"/>
                  </a:lnTo>
                  <a:lnTo>
                    <a:pt x="73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4" name="Freeform 306"/>
          <p:cNvSpPr>
            <a:spLocks/>
          </p:cNvSpPr>
          <p:nvPr/>
        </p:nvSpPr>
        <p:spPr bwMode="auto">
          <a:xfrm>
            <a:off x="3535363" y="2124075"/>
            <a:ext cx="457200" cy="427038"/>
          </a:xfrm>
          <a:custGeom>
            <a:avLst/>
            <a:gdLst>
              <a:gd name="T0" fmla="*/ 2147483647 w 324"/>
              <a:gd name="T1" fmla="*/ 0 h 269"/>
              <a:gd name="T2" fmla="*/ 2147483647 w 324"/>
              <a:gd name="T3" fmla="*/ 2147483647 h 269"/>
              <a:gd name="T4" fmla="*/ 0 w 324"/>
              <a:gd name="T5" fmla="*/ 2147483647 h 269"/>
              <a:gd name="T6" fmla="*/ 2147483647 w 324"/>
              <a:gd name="T7" fmla="*/ 2147483647 h 269"/>
              <a:gd name="T8" fmla="*/ 2147483647 w 324"/>
              <a:gd name="T9" fmla="*/ 2147483647 h 269"/>
              <a:gd name="T10" fmla="*/ 2147483647 w 324"/>
              <a:gd name="T11" fmla="*/ 2147483647 h 269"/>
              <a:gd name="T12" fmla="*/ 2147483647 w 324"/>
              <a:gd name="T13" fmla="*/ 2147483647 h 269"/>
              <a:gd name="T14" fmla="*/ 2147483647 w 324"/>
              <a:gd name="T15" fmla="*/ 2147483647 h 269"/>
              <a:gd name="T16" fmla="*/ 2147483647 w 324"/>
              <a:gd name="T17" fmla="*/ 2147483647 h 269"/>
              <a:gd name="T18" fmla="*/ 2147483647 w 324"/>
              <a:gd name="T19" fmla="*/ 2147483647 h 269"/>
              <a:gd name="T20" fmla="*/ 2147483647 w 324"/>
              <a:gd name="T21" fmla="*/ 2147483647 h 269"/>
              <a:gd name="T22" fmla="*/ 2147483647 w 324"/>
              <a:gd name="T23" fmla="*/ 2147483647 h 269"/>
              <a:gd name="T24" fmla="*/ 2147483647 w 324"/>
              <a:gd name="T25" fmla="*/ 2147483647 h 269"/>
              <a:gd name="T26" fmla="*/ 2147483647 w 324"/>
              <a:gd name="T27" fmla="*/ 2147483647 h 269"/>
              <a:gd name="T28" fmla="*/ 2147483647 w 324"/>
              <a:gd name="T29" fmla="*/ 2147483647 h 269"/>
              <a:gd name="T30" fmla="*/ 2147483647 w 324"/>
              <a:gd name="T31" fmla="*/ 0 h 269"/>
              <a:gd name="T32" fmla="*/ 2147483647 w 324"/>
              <a:gd name="T33" fmla="*/ 0 h 2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4"/>
              <a:gd name="T52" fmla="*/ 0 h 269"/>
              <a:gd name="T53" fmla="*/ 324 w 324"/>
              <a:gd name="T54" fmla="*/ 269 h 26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4" h="269">
                <a:moveTo>
                  <a:pt x="27" y="0"/>
                </a:moveTo>
                <a:lnTo>
                  <a:pt x="18" y="63"/>
                </a:lnTo>
                <a:lnTo>
                  <a:pt x="0" y="135"/>
                </a:lnTo>
                <a:lnTo>
                  <a:pt x="27" y="162"/>
                </a:lnTo>
                <a:lnTo>
                  <a:pt x="54" y="189"/>
                </a:lnTo>
                <a:lnTo>
                  <a:pt x="54" y="224"/>
                </a:lnTo>
                <a:lnTo>
                  <a:pt x="54" y="269"/>
                </a:lnTo>
                <a:lnTo>
                  <a:pt x="126" y="251"/>
                </a:lnTo>
                <a:lnTo>
                  <a:pt x="189" y="242"/>
                </a:lnTo>
                <a:lnTo>
                  <a:pt x="261" y="242"/>
                </a:lnTo>
                <a:lnTo>
                  <a:pt x="324" y="242"/>
                </a:lnTo>
                <a:lnTo>
                  <a:pt x="324" y="135"/>
                </a:lnTo>
                <a:lnTo>
                  <a:pt x="324" y="27"/>
                </a:lnTo>
                <a:lnTo>
                  <a:pt x="252" y="18"/>
                </a:lnTo>
                <a:lnTo>
                  <a:pt x="171" y="9"/>
                </a:lnTo>
                <a:lnTo>
                  <a:pt x="99" y="0"/>
                </a:lnTo>
                <a:lnTo>
                  <a:pt x="2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Freeform 307"/>
          <p:cNvSpPr>
            <a:spLocks/>
          </p:cNvSpPr>
          <p:nvPr/>
        </p:nvSpPr>
        <p:spPr bwMode="auto">
          <a:xfrm>
            <a:off x="3994150" y="2168525"/>
            <a:ext cx="342900" cy="339725"/>
          </a:xfrm>
          <a:custGeom>
            <a:avLst/>
            <a:gdLst>
              <a:gd name="T0" fmla="*/ 0 w 244"/>
              <a:gd name="T1" fmla="*/ 0 h 214"/>
              <a:gd name="T2" fmla="*/ 0 w 244"/>
              <a:gd name="T3" fmla="*/ 2147483647 h 214"/>
              <a:gd name="T4" fmla="*/ 0 w 244"/>
              <a:gd name="T5" fmla="*/ 2147483647 h 214"/>
              <a:gd name="T6" fmla="*/ 0 w 244"/>
              <a:gd name="T7" fmla="*/ 2147483647 h 214"/>
              <a:gd name="T8" fmla="*/ 0 w 244"/>
              <a:gd name="T9" fmla="*/ 2147483647 h 214"/>
              <a:gd name="T10" fmla="*/ 2147483647 w 244"/>
              <a:gd name="T11" fmla="*/ 2147483647 h 214"/>
              <a:gd name="T12" fmla="*/ 2147483647 w 244"/>
              <a:gd name="T13" fmla="*/ 2147483647 h 214"/>
              <a:gd name="T14" fmla="*/ 2147483647 w 244"/>
              <a:gd name="T15" fmla="*/ 2147483647 h 214"/>
              <a:gd name="T16" fmla="*/ 2147483647 w 244"/>
              <a:gd name="T17" fmla="*/ 0 h 214"/>
              <a:gd name="T18" fmla="*/ 2147483647 w 244"/>
              <a:gd name="T19" fmla="*/ 0 h 214"/>
              <a:gd name="T20" fmla="*/ 2147483647 w 244"/>
              <a:gd name="T21" fmla="*/ 0 h 214"/>
              <a:gd name="T22" fmla="*/ 2147483647 w 244"/>
              <a:gd name="T23" fmla="*/ 0 h 214"/>
              <a:gd name="T24" fmla="*/ 0 w 244"/>
              <a:gd name="T25" fmla="*/ 0 h 2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4"/>
              <a:gd name="T40" fmla="*/ 0 h 214"/>
              <a:gd name="T41" fmla="*/ 244 w 244"/>
              <a:gd name="T42" fmla="*/ 214 h 2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4" h="214">
                <a:moveTo>
                  <a:pt x="0" y="0"/>
                </a:moveTo>
                <a:lnTo>
                  <a:pt x="0" y="9"/>
                </a:lnTo>
                <a:lnTo>
                  <a:pt x="0" y="27"/>
                </a:lnTo>
                <a:lnTo>
                  <a:pt x="0" y="116"/>
                </a:lnTo>
                <a:lnTo>
                  <a:pt x="0" y="214"/>
                </a:lnTo>
                <a:lnTo>
                  <a:pt x="127" y="214"/>
                </a:lnTo>
                <a:lnTo>
                  <a:pt x="244" y="214"/>
                </a:lnTo>
                <a:lnTo>
                  <a:pt x="244" y="107"/>
                </a:lnTo>
                <a:lnTo>
                  <a:pt x="244" y="0"/>
                </a:lnTo>
                <a:lnTo>
                  <a:pt x="181" y="0"/>
                </a:lnTo>
                <a:lnTo>
                  <a:pt x="117" y="0"/>
                </a:lnTo>
                <a:lnTo>
                  <a:pt x="63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Freeform 308"/>
          <p:cNvSpPr>
            <a:spLocks/>
          </p:cNvSpPr>
          <p:nvPr/>
        </p:nvSpPr>
        <p:spPr bwMode="auto">
          <a:xfrm>
            <a:off x="4337050" y="2168525"/>
            <a:ext cx="439738" cy="382588"/>
          </a:xfrm>
          <a:custGeom>
            <a:avLst/>
            <a:gdLst>
              <a:gd name="T0" fmla="*/ 0 w 311"/>
              <a:gd name="T1" fmla="*/ 0 h 241"/>
              <a:gd name="T2" fmla="*/ 0 w 311"/>
              <a:gd name="T3" fmla="*/ 2147483647 h 241"/>
              <a:gd name="T4" fmla="*/ 0 w 311"/>
              <a:gd name="T5" fmla="*/ 2147483647 h 241"/>
              <a:gd name="T6" fmla="*/ 2147483647 w 311"/>
              <a:gd name="T7" fmla="*/ 2147483647 h 241"/>
              <a:gd name="T8" fmla="*/ 2147483647 w 311"/>
              <a:gd name="T9" fmla="*/ 2147483647 h 241"/>
              <a:gd name="T10" fmla="*/ 2147483647 w 311"/>
              <a:gd name="T11" fmla="*/ 2147483647 h 241"/>
              <a:gd name="T12" fmla="*/ 2147483647 w 311"/>
              <a:gd name="T13" fmla="*/ 0 h 241"/>
              <a:gd name="T14" fmla="*/ 2147483647 w 311"/>
              <a:gd name="T15" fmla="*/ 0 h 241"/>
              <a:gd name="T16" fmla="*/ 2147483647 w 311"/>
              <a:gd name="T17" fmla="*/ 0 h 241"/>
              <a:gd name="T18" fmla="*/ 2147483647 w 311"/>
              <a:gd name="T19" fmla="*/ 0 h 241"/>
              <a:gd name="T20" fmla="*/ 0 w 311"/>
              <a:gd name="T21" fmla="*/ 0 h 2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1"/>
              <a:gd name="T34" fmla="*/ 0 h 241"/>
              <a:gd name="T35" fmla="*/ 311 w 311"/>
              <a:gd name="T36" fmla="*/ 241 h 2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1" h="241">
                <a:moveTo>
                  <a:pt x="0" y="0"/>
                </a:moveTo>
                <a:lnTo>
                  <a:pt x="0" y="108"/>
                </a:lnTo>
                <a:lnTo>
                  <a:pt x="0" y="214"/>
                </a:lnTo>
                <a:lnTo>
                  <a:pt x="151" y="223"/>
                </a:lnTo>
                <a:lnTo>
                  <a:pt x="311" y="241"/>
                </a:lnTo>
                <a:lnTo>
                  <a:pt x="311" y="116"/>
                </a:lnTo>
                <a:lnTo>
                  <a:pt x="311" y="0"/>
                </a:lnTo>
                <a:lnTo>
                  <a:pt x="231" y="0"/>
                </a:lnTo>
                <a:lnTo>
                  <a:pt x="151" y="0"/>
                </a:lnTo>
                <a:lnTo>
                  <a:pt x="80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Freeform 309"/>
          <p:cNvSpPr>
            <a:spLocks/>
          </p:cNvSpPr>
          <p:nvPr/>
        </p:nvSpPr>
        <p:spPr bwMode="auto">
          <a:xfrm>
            <a:off x="5081588" y="2168525"/>
            <a:ext cx="306387" cy="382588"/>
          </a:xfrm>
          <a:custGeom>
            <a:avLst/>
            <a:gdLst>
              <a:gd name="T0" fmla="*/ 0 w 217"/>
              <a:gd name="T1" fmla="*/ 0 h 241"/>
              <a:gd name="T2" fmla="*/ 0 w 217"/>
              <a:gd name="T3" fmla="*/ 2147483647 h 241"/>
              <a:gd name="T4" fmla="*/ 0 w 217"/>
              <a:gd name="T5" fmla="*/ 2147483647 h 241"/>
              <a:gd name="T6" fmla="*/ 2147483647 w 217"/>
              <a:gd name="T7" fmla="*/ 2147483647 h 241"/>
              <a:gd name="T8" fmla="*/ 2147483647 w 217"/>
              <a:gd name="T9" fmla="*/ 2147483647 h 241"/>
              <a:gd name="T10" fmla="*/ 2147483647 w 217"/>
              <a:gd name="T11" fmla="*/ 2147483647 h 241"/>
              <a:gd name="T12" fmla="*/ 2147483647 w 217"/>
              <a:gd name="T13" fmla="*/ 0 h 241"/>
              <a:gd name="T14" fmla="*/ 2147483647 w 217"/>
              <a:gd name="T15" fmla="*/ 0 h 241"/>
              <a:gd name="T16" fmla="*/ 2147483647 w 217"/>
              <a:gd name="T17" fmla="*/ 0 h 241"/>
              <a:gd name="T18" fmla="*/ 2147483647 w 217"/>
              <a:gd name="T19" fmla="*/ 0 h 241"/>
              <a:gd name="T20" fmla="*/ 0 w 217"/>
              <a:gd name="T21" fmla="*/ 0 h 2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7"/>
              <a:gd name="T34" fmla="*/ 0 h 241"/>
              <a:gd name="T35" fmla="*/ 217 w 217"/>
              <a:gd name="T36" fmla="*/ 241 h 2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7" h="241">
                <a:moveTo>
                  <a:pt x="0" y="0"/>
                </a:moveTo>
                <a:lnTo>
                  <a:pt x="0" y="116"/>
                </a:lnTo>
                <a:lnTo>
                  <a:pt x="0" y="241"/>
                </a:lnTo>
                <a:lnTo>
                  <a:pt x="109" y="241"/>
                </a:lnTo>
                <a:lnTo>
                  <a:pt x="217" y="241"/>
                </a:lnTo>
                <a:lnTo>
                  <a:pt x="217" y="116"/>
                </a:lnTo>
                <a:lnTo>
                  <a:pt x="217" y="0"/>
                </a:lnTo>
                <a:lnTo>
                  <a:pt x="163" y="0"/>
                </a:lnTo>
                <a:lnTo>
                  <a:pt x="109" y="0"/>
                </a:lnTo>
                <a:lnTo>
                  <a:pt x="54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Freeform 310"/>
          <p:cNvSpPr>
            <a:spLocks/>
          </p:cNvSpPr>
          <p:nvPr/>
        </p:nvSpPr>
        <p:spPr bwMode="auto">
          <a:xfrm>
            <a:off x="5387975" y="2168525"/>
            <a:ext cx="304800" cy="641350"/>
          </a:xfrm>
          <a:custGeom>
            <a:avLst/>
            <a:gdLst>
              <a:gd name="T0" fmla="*/ 0 w 217"/>
              <a:gd name="T1" fmla="*/ 0 h 404"/>
              <a:gd name="T2" fmla="*/ 0 w 217"/>
              <a:gd name="T3" fmla="*/ 2147483647 h 404"/>
              <a:gd name="T4" fmla="*/ 0 w 217"/>
              <a:gd name="T5" fmla="*/ 2147483647 h 404"/>
              <a:gd name="T6" fmla="*/ 2147483647 w 217"/>
              <a:gd name="T7" fmla="*/ 2147483647 h 404"/>
              <a:gd name="T8" fmla="*/ 2147483647 w 217"/>
              <a:gd name="T9" fmla="*/ 2147483647 h 404"/>
              <a:gd name="T10" fmla="*/ 2147483647 w 217"/>
              <a:gd name="T11" fmla="*/ 2147483647 h 404"/>
              <a:gd name="T12" fmla="*/ 2147483647 w 217"/>
              <a:gd name="T13" fmla="*/ 2147483647 h 404"/>
              <a:gd name="T14" fmla="*/ 2147483647 w 217"/>
              <a:gd name="T15" fmla="*/ 2147483647 h 404"/>
              <a:gd name="T16" fmla="*/ 2147483647 w 217"/>
              <a:gd name="T17" fmla="*/ 2147483647 h 404"/>
              <a:gd name="T18" fmla="*/ 2147483647 w 217"/>
              <a:gd name="T19" fmla="*/ 2147483647 h 404"/>
              <a:gd name="T20" fmla="*/ 2147483647 w 217"/>
              <a:gd name="T21" fmla="*/ 2147483647 h 404"/>
              <a:gd name="T22" fmla="*/ 2147483647 w 217"/>
              <a:gd name="T23" fmla="*/ 2147483647 h 404"/>
              <a:gd name="T24" fmla="*/ 2147483647 w 217"/>
              <a:gd name="T25" fmla="*/ 0 h 404"/>
              <a:gd name="T26" fmla="*/ 2147483647 w 217"/>
              <a:gd name="T27" fmla="*/ 0 h 404"/>
              <a:gd name="T28" fmla="*/ 2147483647 w 217"/>
              <a:gd name="T29" fmla="*/ 0 h 404"/>
              <a:gd name="T30" fmla="*/ 2147483647 w 217"/>
              <a:gd name="T31" fmla="*/ 0 h 404"/>
              <a:gd name="T32" fmla="*/ 0 w 217"/>
              <a:gd name="T33" fmla="*/ 0 h 4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7"/>
              <a:gd name="T52" fmla="*/ 0 h 404"/>
              <a:gd name="T53" fmla="*/ 217 w 217"/>
              <a:gd name="T54" fmla="*/ 404 h 40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7" h="404">
                <a:moveTo>
                  <a:pt x="0" y="0"/>
                </a:moveTo>
                <a:lnTo>
                  <a:pt x="0" y="189"/>
                </a:lnTo>
                <a:lnTo>
                  <a:pt x="0" y="377"/>
                </a:lnTo>
                <a:lnTo>
                  <a:pt x="45" y="377"/>
                </a:lnTo>
                <a:lnTo>
                  <a:pt x="81" y="377"/>
                </a:lnTo>
                <a:lnTo>
                  <a:pt x="127" y="386"/>
                </a:lnTo>
                <a:lnTo>
                  <a:pt x="163" y="404"/>
                </a:lnTo>
                <a:lnTo>
                  <a:pt x="190" y="332"/>
                </a:lnTo>
                <a:lnTo>
                  <a:pt x="217" y="269"/>
                </a:lnTo>
                <a:lnTo>
                  <a:pt x="208" y="144"/>
                </a:lnTo>
                <a:lnTo>
                  <a:pt x="190" y="27"/>
                </a:lnTo>
                <a:lnTo>
                  <a:pt x="208" y="9"/>
                </a:lnTo>
                <a:lnTo>
                  <a:pt x="217" y="0"/>
                </a:lnTo>
                <a:lnTo>
                  <a:pt x="163" y="0"/>
                </a:lnTo>
                <a:lnTo>
                  <a:pt x="109" y="0"/>
                </a:lnTo>
                <a:lnTo>
                  <a:pt x="54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Freeform 311"/>
          <p:cNvSpPr>
            <a:spLocks/>
          </p:cNvSpPr>
          <p:nvPr/>
        </p:nvSpPr>
        <p:spPr bwMode="auto">
          <a:xfrm>
            <a:off x="5651500" y="2168525"/>
            <a:ext cx="227013" cy="468313"/>
          </a:xfrm>
          <a:custGeom>
            <a:avLst/>
            <a:gdLst>
              <a:gd name="T0" fmla="*/ 2147483647 w 161"/>
              <a:gd name="T1" fmla="*/ 0 h 295"/>
              <a:gd name="T2" fmla="*/ 2147483647 w 161"/>
              <a:gd name="T3" fmla="*/ 2147483647 h 295"/>
              <a:gd name="T4" fmla="*/ 0 w 161"/>
              <a:gd name="T5" fmla="*/ 2147483647 h 295"/>
              <a:gd name="T6" fmla="*/ 2147483647 w 161"/>
              <a:gd name="T7" fmla="*/ 2147483647 h 295"/>
              <a:gd name="T8" fmla="*/ 2147483647 w 161"/>
              <a:gd name="T9" fmla="*/ 2147483647 h 295"/>
              <a:gd name="T10" fmla="*/ 2147483647 w 161"/>
              <a:gd name="T11" fmla="*/ 2147483647 h 295"/>
              <a:gd name="T12" fmla="*/ 2147483647 w 161"/>
              <a:gd name="T13" fmla="*/ 2147483647 h 295"/>
              <a:gd name="T14" fmla="*/ 2147483647 w 161"/>
              <a:gd name="T15" fmla="*/ 2147483647 h 295"/>
              <a:gd name="T16" fmla="*/ 2147483647 w 161"/>
              <a:gd name="T17" fmla="*/ 2147483647 h 295"/>
              <a:gd name="T18" fmla="*/ 2147483647 w 161"/>
              <a:gd name="T19" fmla="*/ 2147483647 h 295"/>
              <a:gd name="T20" fmla="*/ 2147483647 w 161"/>
              <a:gd name="T21" fmla="*/ 2147483647 h 295"/>
              <a:gd name="T22" fmla="*/ 2147483647 w 161"/>
              <a:gd name="T23" fmla="*/ 2147483647 h 295"/>
              <a:gd name="T24" fmla="*/ 2147483647 w 161"/>
              <a:gd name="T25" fmla="*/ 0 h 295"/>
              <a:gd name="T26" fmla="*/ 2147483647 w 161"/>
              <a:gd name="T27" fmla="*/ 0 h 295"/>
              <a:gd name="T28" fmla="*/ 2147483647 w 161"/>
              <a:gd name="T29" fmla="*/ 0 h 295"/>
              <a:gd name="T30" fmla="*/ 2147483647 w 161"/>
              <a:gd name="T31" fmla="*/ 0 h 295"/>
              <a:gd name="T32" fmla="*/ 2147483647 w 161"/>
              <a:gd name="T33" fmla="*/ 0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1"/>
              <a:gd name="T52" fmla="*/ 0 h 295"/>
              <a:gd name="T53" fmla="*/ 161 w 161"/>
              <a:gd name="T54" fmla="*/ 295 h 29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1" h="295">
                <a:moveTo>
                  <a:pt x="27" y="0"/>
                </a:moveTo>
                <a:lnTo>
                  <a:pt x="18" y="9"/>
                </a:lnTo>
                <a:lnTo>
                  <a:pt x="0" y="27"/>
                </a:lnTo>
                <a:lnTo>
                  <a:pt x="18" y="143"/>
                </a:lnTo>
                <a:lnTo>
                  <a:pt x="27" y="268"/>
                </a:lnTo>
                <a:lnTo>
                  <a:pt x="53" y="277"/>
                </a:lnTo>
                <a:lnTo>
                  <a:pt x="81" y="295"/>
                </a:lnTo>
                <a:lnTo>
                  <a:pt x="81" y="268"/>
                </a:lnTo>
                <a:lnTo>
                  <a:pt x="81" y="241"/>
                </a:lnTo>
                <a:lnTo>
                  <a:pt x="125" y="215"/>
                </a:lnTo>
                <a:lnTo>
                  <a:pt x="161" y="188"/>
                </a:lnTo>
                <a:lnTo>
                  <a:pt x="134" y="89"/>
                </a:lnTo>
                <a:lnTo>
                  <a:pt x="108" y="0"/>
                </a:lnTo>
                <a:lnTo>
                  <a:pt x="90" y="0"/>
                </a:lnTo>
                <a:lnTo>
                  <a:pt x="62" y="0"/>
                </a:lnTo>
                <a:lnTo>
                  <a:pt x="44" y="0"/>
                </a:lnTo>
                <a:lnTo>
                  <a:pt x="2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90" name="Group 314"/>
          <p:cNvGrpSpPr>
            <a:grpSpLocks/>
          </p:cNvGrpSpPr>
          <p:nvPr/>
        </p:nvGrpSpPr>
        <p:grpSpPr bwMode="auto">
          <a:xfrm>
            <a:off x="801688" y="3738563"/>
            <a:ext cx="419100" cy="214312"/>
            <a:chOff x="567" y="2109"/>
            <a:chExt cx="297" cy="135"/>
          </a:xfrm>
        </p:grpSpPr>
        <p:sp>
          <p:nvSpPr>
            <p:cNvPr id="19826" name="Freeform 312"/>
            <p:cNvSpPr>
              <a:spLocks/>
            </p:cNvSpPr>
            <p:nvPr/>
          </p:nvSpPr>
          <p:spPr bwMode="auto">
            <a:xfrm>
              <a:off x="567" y="2109"/>
              <a:ext cx="297" cy="135"/>
            </a:xfrm>
            <a:custGeom>
              <a:avLst/>
              <a:gdLst>
                <a:gd name="T0" fmla="*/ 162 w 297"/>
                <a:gd name="T1" fmla="*/ 0 h 135"/>
                <a:gd name="T2" fmla="*/ 126 w 297"/>
                <a:gd name="T3" fmla="*/ 0 h 135"/>
                <a:gd name="T4" fmla="*/ 81 w 297"/>
                <a:gd name="T5" fmla="*/ 0 h 135"/>
                <a:gd name="T6" fmla="*/ 45 w 297"/>
                <a:gd name="T7" fmla="*/ 54 h 135"/>
                <a:gd name="T8" fmla="*/ 0 w 297"/>
                <a:gd name="T9" fmla="*/ 108 h 135"/>
                <a:gd name="T10" fmla="*/ 153 w 297"/>
                <a:gd name="T11" fmla="*/ 117 h 135"/>
                <a:gd name="T12" fmla="*/ 297 w 297"/>
                <a:gd name="T13" fmla="*/ 135 h 135"/>
                <a:gd name="T14" fmla="*/ 261 w 297"/>
                <a:gd name="T15" fmla="*/ 63 h 135"/>
                <a:gd name="T16" fmla="*/ 216 w 297"/>
                <a:gd name="T17" fmla="*/ 0 h 135"/>
                <a:gd name="T18" fmla="*/ 207 w 297"/>
                <a:gd name="T19" fmla="*/ 0 h 135"/>
                <a:gd name="T20" fmla="*/ 189 w 297"/>
                <a:gd name="T21" fmla="*/ 0 h 135"/>
                <a:gd name="T22" fmla="*/ 180 w 297"/>
                <a:gd name="T23" fmla="*/ 0 h 135"/>
                <a:gd name="T24" fmla="*/ 162 w 297"/>
                <a:gd name="T25" fmla="*/ 0 h 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7"/>
                <a:gd name="T40" fmla="*/ 0 h 135"/>
                <a:gd name="T41" fmla="*/ 297 w 297"/>
                <a:gd name="T42" fmla="*/ 135 h 1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7" h="135">
                  <a:moveTo>
                    <a:pt x="162" y="0"/>
                  </a:moveTo>
                  <a:lnTo>
                    <a:pt x="126" y="0"/>
                  </a:lnTo>
                  <a:lnTo>
                    <a:pt x="81" y="0"/>
                  </a:lnTo>
                  <a:lnTo>
                    <a:pt x="45" y="54"/>
                  </a:lnTo>
                  <a:lnTo>
                    <a:pt x="0" y="108"/>
                  </a:lnTo>
                  <a:lnTo>
                    <a:pt x="153" y="117"/>
                  </a:lnTo>
                  <a:lnTo>
                    <a:pt x="297" y="135"/>
                  </a:lnTo>
                  <a:lnTo>
                    <a:pt x="261" y="63"/>
                  </a:lnTo>
                  <a:lnTo>
                    <a:pt x="216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7" name="Freeform 313"/>
            <p:cNvSpPr>
              <a:spLocks/>
            </p:cNvSpPr>
            <p:nvPr/>
          </p:nvSpPr>
          <p:spPr bwMode="auto">
            <a:xfrm>
              <a:off x="567" y="2109"/>
              <a:ext cx="297" cy="135"/>
            </a:xfrm>
            <a:custGeom>
              <a:avLst/>
              <a:gdLst>
                <a:gd name="T0" fmla="*/ 162 w 297"/>
                <a:gd name="T1" fmla="*/ 0 h 135"/>
                <a:gd name="T2" fmla="*/ 126 w 297"/>
                <a:gd name="T3" fmla="*/ 0 h 135"/>
                <a:gd name="T4" fmla="*/ 81 w 297"/>
                <a:gd name="T5" fmla="*/ 0 h 135"/>
                <a:gd name="T6" fmla="*/ 45 w 297"/>
                <a:gd name="T7" fmla="*/ 54 h 135"/>
                <a:gd name="T8" fmla="*/ 0 w 297"/>
                <a:gd name="T9" fmla="*/ 108 h 135"/>
                <a:gd name="T10" fmla="*/ 153 w 297"/>
                <a:gd name="T11" fmla="*/ 117 h 135"/>
                <a:gd name="T12" fmla="*/ 297 w 297"/>
                <a:gd name="T13" fmla="*/ 135 h 135"/>
                <a:gd name="T14" fmla="*/ 261 w 297"/>
                <a:gd name="T15" fmla="*/ 63 h 135"/>
                <a:gd name="T16" fmla="*/ 216 w 297"/>
                <a:gd name="T17" fmla="*/ 0 h 135"/>
                <a:gd name="T18" fmla="*/ 207 w 297"/>
                <a:gd name="T19" fmla="*/ 0 h 135"/>
                <a:gd name="T20" fmla="*/ 189 w 297"/>
                <a:gd name="T21" fmla="*/ 0 h 135"/>
                <a:gd name="T22" fmla="*/ 180 w 297"/>
                <a:gd name="T23" fmla="*/ 0 h 135"/>
                <a:gd name="T24" fmla="*/ 162 w 297"/>
                <a:gd name="T25" fmla="*/ 0 h 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7"/>
                <a:gd name="T40" fmla="*/ 0 h 135"/>
                <a:gd name="T41" fmla="*/ 297 w 297"/>
                <a:gd name="T42" fmla="*/ 135 h 1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7" h="135">
                  <a:moveTo>
                    <a:pt x="162" y="0"/>
                  </a:moveTo>
                  <a:lnTo>
                    <a:pt x="126" y="0"/>
                  </a:lnTo>
                  <a:lnTo>
                    <a:pt x="81" y="0"/>
                  </a:lnTo>
                  <a:lnTo>
                    <a:pt x="45" y="54"/>
                  </a:lnTo>
                  <a:lnTo>
                    <a:pt x="0" y="108"/>
                  </a:lnTo>
                  <a:lnTo>
                    <a:pt x="153" y="117"/>
                  </a:lnTo>
                  <a:lnTo>
                    <a:pt x="297" y="135"/>
                  </a:lnTo>
                  <a:lnTo>
                    <a:pt x="261" y="63"/>
                  </a:lnTo>
                  <a:lnTo>
                    <a:pt x="216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1" name="Group 317"/>
          <p:cNvGrpSpPr>
            <a:grpSpLocks/>
          </p:cNvGrpSpPr>
          <p:nvPr/>
        </p:nvGrpSpPr>
        <p:grpSpPr bwMode="auto">
          <a:xfrm>
            <a:off x="1028700" y="3538538"/>
            <a:ext cx="528638" cy="414337"/>
            <a:chOff x="729" y="1983"/>
            <a:chExt cx="375" cy="261"/>
          </a:xfrm>
        </p:grpSpPr>
        <p:sp>
          <p:nvSpPr>
            <p:cNvPr id="19824" name="Freeform 315"/>
            <p:cNvSpPr>
              <a:spLocks/>
            </p:cNvSpPr>
            <p:nvPr/>
          </p:nvSpPr>
          <p:spPr bwMode="auto">
            <a:xfrm>
              <a:off x="729" y="1983"/>
              <a:ext cx="375" cy="261"/>
            </a:xfrm>
            <a:custGeom>
              <a:avLst/>
              <a:gdLst>
                <a:gd name="T0" fmla="*/ 53 w 375"/>
                <a:gd name="T1" fmla="*/ 27 h 261"/>
                <a:gd name="T2" fmla="*/ 45 w 375"/>
                <a:gd name="T3" fmla="*/ 36 h 261"/>
                <a:gd name="T4" fmla="*/ 27 w 375"/>
                <a:gd name="T5" fmla="*/ 54 h 261"/>
                <a:gd name="T6" fmla="*/ 18 w 375"/>
                <a:gd name="T7" fmla="*/ 90 h 261"/>
                <a:gd name="T8" fmla="*/ 0 w 375"/>
                <a:gd name="T9" fmla="*/ 126 h 261"/>
                <a:gd name="T10" fmla="*/ 27 w 375"/>
                <a:gd name="T11" fmla="*/ 126 h 261"/>
                <a:gd name="T12" fmla="*/ 53 w 375"/>
                <a:gd name="T13" fmla="*/ 126 h 261"/>
                <a:gd name="T14" fmla="*/ 98 w 375"/>
                <a:gd name="T15" fmla="*/ 189 h 261"/>
                <a:gd name="T16" fmla="*/ 134 w 375"/>
                <a:gd name="T17" fmla="*/ 261 h 261"/>
                <a:gd name="T18" fmla="*/ 259 w 375"/>
                <a:gd name="T19" fmla="*/ 261 h 261"/>
                <a:gd name="T20" fmla="*/ 375 w 375"/>
                <a:gd name="T21" fmla="*/ 261 h 261"/>
                <a:gd name="T22" fmla="*/ 348 w 375"/>
                <a:gd name="T23" fmla="*/ 162 h 261"/>
                <a:gd name="T24" fmla="*/ 322 w 375"/>
                <a:gd name="T25" fmla="*/ 81 h 261"/>
                <a:gd name="T26" fmla="*/ 295 w 375"/>
                <a:gd name="T27" fmla="*/ 36 h 261"/>
                <a:gd name="T28" fmla="*/ 268 w 375"/>
                <a:gd name="T29" fmla="*/ 0 h 261"/>
                <a:gd name="T30" fmla="*/ 215 w 375"/>
                <a:gd name="T31" fmla="*/ 0 h 261"/>
                <a:gd name="T32" fmla="*/ 160 w 375"/>
                <a:gd name="T33" fmla="*/ 9 h 261"/>
                <a:gd name="T34" fmla="*/ 107 w 375"/>
                <a:gd name="T35" fmla="*/ 18 h 261"/>
                <a:gd name="T36" fmla="*/ 53 w 375"/>
                <a:gd name="T37" fmla="*/ 27 h 2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5"/>
                <a:gd name="T58" fmla="*/ 0 h 261"/>
                <a:gd name="T59" fmla="*/ 375 w 375"/>
                <a:gd name="T60" fmla="*/ 261 h 26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5" h="261">
                  <a:moveTo>
                    <a:pt x="53" y="27"/>
                  </a:moveTo>
                  <a:lnTo>
                    <a:pt x="45" y="36"/>
                  </a:lnTo>
                  <a:lnTo>
                    <a:pt x="27" y="54"/>
                  </a:lnTo>
                  <a:lnTo>
                    <a:pt x="18" y="90"/>
                  </a:lnTo>
                  <a:lnTo>
                    <a:pt x="0" y="126"/>
                  </a:lnTo>
                  <a:lnTo>
                    <a:pt x="27" y="126"/>
                  </a:lnTo>
                  <a:lnTo>
                    <a:pt x="53" y="126"/>
                  </a:lnTo>
                  <a:lnTo>
                    <a:pt x="98" y="189"/>
                  </a:lnTo>
                  <a:lnTo>
                    <a:pt x="134" y="261"/>
                  </a:lnTo>
                  <a:lnTo>
                    <a:pt x="259" y="261"/>
                  </a:lnTo>
                  <a:lnTo>
                    <a:pt x="375" y="261"/>
                  </a:lnTo>
                  <a:lnTo>
                    <a:pt x="348" y="162"/>
                  </a:lnTo>
                  <a:lnTo>
                    <a:pt x="322" y="81"/>
                  </a:lnTo>
                  <a:lnTo>
                    <a:pt x="295" y="36"/>
                  </a:lnTo>
                  <a:lnTo>
                    <a:pt x="268" y="0"/>
                  </a:lnTo>
                  <a:lnTo>
                    <a:pt x="215" y="0"/>
                  </a:lnTo>
                  <a:lnTo>
                    <a:pt x="160" y="9"/>
                  </a:lnTo>
                  <a:lnTo>
                    <a:pt x="107" y="18"/>
                  </a:lnTo>
                  <a:lnTo>
                    <a:pt x="53" y="27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5" name="Freeform 316"/>
            <p:cNvSpPr>
              <a:spLocks/>
            </p:cNvSpPr>
            <p:nvPr/>
          </p:nvSpPr>
          <p:spPr bwMode="auto">
            <a:xfrm>
              <a:off x="729" y="1983"/>
              <a:ext cx="375" cy="256"/>
            </a:xfrm>
            <a:custGeom>
              <a:avLst/>
              <a:gdLst>
                <a:gd name="T0" fmla="*/ 53 w 375"/>
                <a:gd name="T1" fmla="*/ 26 h 261"/>
                <a:gd name="T2" fmla="*/ 45 w 375"/>
                <a:gd name="T3" fmla="*/ 26 h 261"/>
                <a:gd name="T4" fmla="*/ 27 w 375"/>
                <a:gd name="T5" fmla="*/ 36 h 261"/>
                <a:gd name="T6" fmla="*/ 18 w 375"/>
                <a:gd name="T7" fmla="*/ 66 h 261"/>
                <a:gd name="T8" fmla="*/ 0 w 375"/>
                <a:gd name="T9" fmla="*/ 90 h 261"/>
                <a:gd name="T10" fmla="*/ 27 w 375"/>
                <a:gd name="T11" fmla="*/ 90 h 261"/>
                <a:gd name="T12" fmla="*/ 53 w 375"/>
                <a:gd name="T13" fmla="*/ 90 h 261"/>
                <a:gd name="T14" fmla="*/ 98 w 375"/>
                <a:gd name="T15" fmla="*/ 133 h 261"/>
                <a:gd name="T16" fmla="*/ 134 w 375"/>
                <a:gd name="T17" fmla="*/ 183 h 261"/>
                <a:gd name="T18" fmla="*/ 259 w 375"/>
                <a:gd name="T19" fmla="*/ 183 h 261"/>
                <a:gd name="T20" fmla="*/ 375 w 375"/>
                <a:gd name="T21" fmla="*/ 183 h 261"/>
                <a:gd name="T22" fmla="*/ 348 w 375"/>
                <a:gd name="T23" fmla="*/ 115 h 261"/>
                <a:gd name="T24" fmla="*/ 322 w 375"/>
                <a:gd name="T25" fmla="*/ 61 h 261"/>
                <a:gd name="T26" fmla="*/ 295 w 375"/>
                <a:gd name="T27" fmla="*/ 26 h 261"/>
                <a:gd name="T28" fmla="*/ 268 w 375"/>
                <a:gd name="T29" fmla="*/ 0 h 261"/>
                <a:gd name="T30" fmla="*/ 215 w 375"/>
                <a:gd name="T31" fmla="*/ 0 h 261"/>
                <a:gd name="T32" fmla="*/ 160 w 375"/>
                <a:gd name="T33" fmla="*/ 9 h 261"/>
                <a:gd name="T34" fmla="*/ 107 w 375"/>
                <a:gd name="T35" fmla="*/ 18 h 261"/>
                <a:gd name="T36" fmla="*/ 53 w 375"/>
                <a:gd name="T37" fmla="*/ 26 h 2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5"/>
                <a:gd name="T58" fmla="*/ 0 h 261"/>
                <a:gd name="T59" fmla="*/ 375 w 375"/>
                <a:gd name="T60" fmla="*/ 261 h 26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5" h="261">
                  <a:moveTo>
                    <a:pt x="53" y="27"/>
                  </a:moveTo>
                  <a:lnTo>
                    <a:pt x="45" y="36"/>
                  </a:lnTo>
                  <a:lnTo>
                    <a:pt x="27" y="54"/>
                  </a:lnTo>
                  <a:lnTo>
                    <a:pt x="18" y="90"/>
                  </a:lnTo>
                  <a:lnTo>
                    <a:pt x="0" y="126"/>
                  </a:lnTo>
                  <a:lnTo>
                    <a:pt x="27" y="126"/>
                  </a:lnTo>
                  <a:lnTo>
                    <a:pt x="53" y="126"/>
                  </a:lnTo>
                  <a:lnTo>
                    <a:pt x="98" y="189"/>
                  </a:lnTo>
                  <a:lnTo>
                    <a:pt x="134" y="261"/>
                  </a:lnTo>
                  <a:lnTo>
                    <a:pt x="259" y="261"/>
                  </a:lnTo>
                  <a:lnTo>
                    <a:pt x="375" y="261"/>
                  </a:lnTo>
                  <a:lnTo>
                    <a:pt x="348" y="162"/>
                  </a:lnTo>
                  <a:lnTo>
                    <a:pt x="322" y="81"/>
                  </a:lnTo>
                  <a:lnTo>
                    <a:pt x="295" y="36"/>
                  </a:lnTo>
                  <a:lnTo>
                    <a:pt x="268" y="0"/>
                  </a:lnTo>
                  <a:lnTo>
                    <a:pt x="215" y="0"/>
                  </a:lnTo>
                  <a:lnTo>
                    <a:pt x="160" y="9"/>
                  </a:lnTo>
                  <a:lnTo>
                    <a:pt x="107" y="18"/>
                  </a:lnTo>
                  <a:lnTo>
                    <a:pt x="53" y="2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2" name="Group 320"/>
          <p:cNvGrpSpPr>
            <a:grpSpLocks/>
          </p:cNvGrpSpPr>
          <p:nvPr/>
        </p:nvGrpSpPr>
        <p:grpSpPr bwMode="auto">
          <a:xfrm>
            <a:off x="1412875" y="3327400"/>
            <a:ext cx="374650" cy="628650"/>
            <a:chOff x="1001" y="1848"/>
            <a:chExt cx="265" cy="396"/>
          </a:xfrm>
        </p:grpSpPr>
        <p:sp>
          <p:nvSpPr>
            <p:cNvPr id="19822" name="Freeform 318"/>
            <p:cNvSpPr>
              <a:spLocks/>
            </p:cNvSpPr>
            <p:nvPr/>
          </p:nvSpPr>
          <p:spPr bwMode="auto">
            <a:xfrm>
              <a:off x="1001" y="1848"/>
              <a:ext cx="265" cy="396"/>
            </a:xfrm>
            <a:custGeom>
              <a:avLst/>
              <a:gdLst>
                <a:gd name="T0" fmla="*/ 0 w 265"/>
                <a:gd name="T1" fmla="*/ 54 h 396"/>
                <a:gd name="T2" fmla="*/ 0 w 265"/>
                <a:gd name="T3" fmla="*/ 90 h 396"/>
                <a:gd name="T4" fmla="*/ 0 w 265"/>
                <a:gd name="T5" fmla="*/ 135 h 396"/>
                <a:gd name="T6" fmla="*/ 26 w 265"/>
                <a:gd name="T7" fmla="*/ 171 h 396"/>
                <a:gd name="T8" fmla="*/ 53 w 265"/>
                <a:gd name="T9" fmla="*/ 216 h 396"/>
                <a:gd name="T10" fmla="*/ 79 w 265"/>
                <a:gd name="T11" fmla="*/ 298 h 396"/>
                <a:gd name="T12" fmla="*/ 106 w 265"/>
                <a:gd name="T13" fmla="*/ 396 h 396"/>
                <a:gd name="T14" fmla="*/ 151 w 265"/>
                <a:gd name="T15" fmla="*/ 378 h 396"/>
                <a:gd name="T16" fmla="*/ 186 w 265"/>
                <a:gd name="T17" fmla="*/ 369 h 396"/>
                <a:gd name="T18" fmla="*/ 177 w 265"/>
                <a:gd name="T19" fmla="*/ 351 h 396"/>
                <a:gd name="T20" fmla="*/ 159 w 265"/>
                <a:gd name="T21" fmla="*/ 343 h 396"/>
                <a:gd name="T22" fmla="*/ 212 w 265"/>
                <a:gd name="T23" fmla="*/ 252 h 396"/>
                <a:gd name="T24" fmla="*/ 265 w 265"/>
                <a:gd name="T25" fmla="*/ 162 h 396"/>
                <a:gd name="T26" fmla="*/ 186 w 265"/>
                <a:gd name="T27" fmla="*/ 81 h 396"/>
                <a:gd name="T28" fmla="*/ 106 w 265"/>
                <a:gd name="T29" fmla="*/ 0 h 396"/>
                <a:gd name="T30" fmla="*/ 79 w 265"/>
                <a:gd name="T31" fmla="*/ 9 h 396"/>
                <a:gd name="T32" fmla="*/ 53 w 265"/>
                <a:gd name="T33" fmla="*/ 27 h 396"/>
                <a:gd name="T34" fmla="*/ 26 w 265"/>
                <a:gd name="T35" fmla="*/ 36 h 396"/>
                <a:gd name="T36" fmla="*/ 0 w 265"/>
                <a:gd name="T37" fmla="*/ 54 h 3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5"/>
                <a:gd name="T58" fmla="*/ 0 h 396"/>
                <a:gd name="T59" fmla="*/ 265 w 265"/>
                <a:gd name="T60" fmla="*/ 396 h 39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5" h="396">
                  <a:moveTo>
                    <a:pt x="0" y="54"/>
                  </a:moveTo>
                  <a:lnTo>
                    <a:pt x="0" y="90"/>
                  </a:lnTo>
                  <a:lnTo>
                    <a:pt x="0" y="135"/>
                  </a:lnTo>
                  <a:lnTo>
                    <a:pt x="26" y="171"/>
                  </a:lnTo>
                  <a:lnTo>
                    <a:pt x="53" y="216"/>
                  </a:lnTo>
                  <a:lnTo>
                    <a:pt x="79" y="298"/>
                  </a:lnTo>
                  <a:lnTo>
                    <a:pt x="106" y="396"/>
                  </a:lnTo>
                  <a:lnTo>
                    <a:pt x="151" y="378"/>
                  </a:lnTo>
                  <a:lnTo>
                    <a:pt x="186" y="369"/>
                  </a:lnTo>
                  <a:lnTo>
                    <a:pt x="177" y="351"/>
                  </a:lnTo>
                  <a:lnTo>
                    <a:pt x="159" y="343"/>
                  </a:lnTo>
                  <a:lnTo>
                    <a:pt x="212" y="252"/>
                  </a:lnTo>
                  <a:lnTo>
                    <a:pt x="265" y="162"/>
                  </a:lnTo>
                  <a:lnTo>
                    <a:pt x="186" y="81"/>
                  </a:lnTo>
                  <a:lnTo>
                    <a:pt x="106" y="0"/>
                  </a:lnTo>
                  <a:lnTo>
                    <a:pt x="79" y="9"/>
                  </a:lnTo>
                  <a:lnTo>
                    <a:pt x="53" y="27"/>
                  </a:lnTo>
                  <a:lnTo>
                    <a:pt x="26" y="36"/>
                  </a:lnTo>
                  <a:lnTo>
                    <a:pt x="0" y="54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3" name="Freeform 319"/>
            <p:cNvSpPr>
              <a:spLocks/>
            </p:cNvSpPr>
            <p:nvPr/>
          </p:nvSpPr>
          <p:spPr bwMode="auto">
            <a:xfrm>
              <a:off x="1001" y="1848"/>
              <a:ext cx="265" cy="396"/>
            </a:xfrm>
            <a:custGeom>
              <a:avLst/>
              <a:gdLst>
                <a:gd name="T0" fmla="*/ 0 w 265"/>
                <a:gd name="T1" fmla="*/ 54 h 396"/>
                <a:gd name="T2" fmla="*/ 0 w 265"/>
                <a:gd name="T3" fmla="*/ 90 h 396"/>
                <a:gd name="T4" fmla="*/ 0 w 265"/>
                <a:gd name="T5" fmla="*/ 135 h 396"/>
                <a:gd name="T6" fmla="*/ 26 w 265"/>
                <a:gd name="T7" fmla="*/ 171 h 396"/>
                <a:gd name="T8" fmla="*/ 53 w 265"/>
                <a:gd name="T9" fmla="*/ 216 h 396"/>
                <a:gd name="T10" fmla="*/ 79 w 265"/>
                <a:gd name="T11" fmla="*/ 298 h 396"/>
                <a:gd name="T12" fmla="*/ 106 w 265"/>
                <a:gd name="T13" fmla="*/ 396 h 396"/>
                <a:gd name="T14" fmla="*/ 151 w 265"/>
                <a:gd name="T15" fmla="*/ 378 h 396"/>
                <a:gd name="T16" fmla="*/ 186 w 265"/>
                <a:gd name="T17" fmla="*/ 369 h 396"/>
                <a:gd name="T18" fmla="*/ 177 w 265"/>
                <a:gd name="T19" fmla="*/ 351 h 396"/>
                <a:gd name="T20" fmla="*/ 159 w 265"/>
                <a:gd name="T21" fmla="*/ 343 h 396"/>
                <a:gd name="T22" fmla="*/ 212 w 265"/>
                <a:gd name="T23" fmla="*/ 252 h 396"/>
                <a:gd name="T24" fmla="*/ 265 w 265"/>
                <a:gd name="T25" fmla="*/ 162 h 396"/>
                <a:gd name="T26" fmla="*/ 186 w 265"/>
                <a:gd name="T27" fmla="*/ 81 h 396"/>
                <a:gd name="T28" fmla="*/ 106 w 265"/>
                <a:gd name="T29" fmla="*/ 0 h 396"/>
                <a:gd name="T30" fmla="*/ 79 w 265"/>
                <a:gd name="T31" fmla="*/ 9 h 396"/>
                <a:gd name="T32" fmla="*/ 53 w 265"/>
                <a:gd name="T33" fmla="*/ 27 h 396"/>
                <a:gd name="T34" fmla="*/ 26 w 265"/>
                <a:gd name="T35" fmla="*/ 36 h 396"/>
                <a:gd name="T36" fmla="*/ 0 w 265"/>
                <a:gd name="T37" fmla="*/ 54 h 3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5"/>
                <a:gd name="T58" fmla="*/ 0 h 396"/>
                <a:gd name="T59" fmla="*/ 265 w 265"/>
                <a:gd name="T60" fmla="*/ 396 h 39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5" h="396">
                  <a:moveTo>
                    <a:pt x="0" y="54"/>
                  </a:moveTo>
                  <a:lnTo>
                    <a:pt x="0" y="90"/>
                  </a:lnTo>
                  <a:lnTo>
                    <a:pt x="0" y="135"/>
                  </a:lnTo>
                  <a:lnTo>
                    <a:pt x="26" y="171"/>
                  </a:lnTo>
                  <a:lnTo>
                    <a:pt x="53" y="216"/>
                  </a:lnTo>
                  <a:lnTo>
                    <a:pt x="79" y="298"/>
                  </a:lnTo>
                  <a:lnTo>
                    <a:pt x="106" y="396"/>
                  </a:lnTo>
                  <a:lnTo>
                    <a:pt x="151" y="378"/>
                  </a:lnTo>
                  <a:lnTo>
                    <a:pt x="186" y="369"/>
                  </a:lnTo>
                  <a:lnTo>
                    <a:pt x="177" y="351"/>
                  </a:lnTo>
                  <a:lnTo>
                    <a:pt x="159" y="343"/>
                  </a:lnTo>
                  <a:lnTo>
                    <a:pt x="212" y="252"/>
                  </a:lnTo>
                  <a:lnTo>
                    <a:pt x="265" y="162"/>
                  </a:lnTo>
                  <a:lnTo>
                    <a:pt x="186" y="81"/>
                  </a:lnTo>
                  <a:lnTo>
                    <a:pt x="106" y="0"/>
                  </a:lnTo>
                  <a:lnTo>
                    <a:pt x="79" y="9"/>
                  </a:lnTo>
                  <a:lnTo>
                    <a:pt x="53" y="27"/>
                  </a:lnTo>
                  <a:lnTo>
                    <a:pt x="26" y="36"/>
                  </a:lnTo>
                  <a:lnTo>
                    <a:pt x="0" y="5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3" name="Group 323"/>
          <p:cNvGrpSpPr>
            <a:grpSpLocks/>
          </p:cNvGrpSpPr>
          <p:nvPr/>
        </p:nvGrpSpPr>
        <p:grpSpPr bwMode="auto">
          <a:xfrm>
            <a:off x="1641475" y="3494088"/>
            <a:ext cx="411163" cy="415925"/>
            <a:chOff x="1162" y="1954"/>
            <a:chExt cx="292" cy="262"/>
          </a:xfrm>
        </p:grpSpPr>
        <p:sp>
          <p:nvSpPr>
            <p:cNvPr id="19820" name="Freeform 321"/>
            <p:cNvSpPr>
              <a:spLocks/>
            </p:cNvSpPr>
            <p:nvPr/>
          </p:nvSpPr>
          <p:spPr bwMode="auto">
            <a:xfrm>
              <a:off x="1162" y="1954"/>
              <a:ext cx="292" cy="262"/>
            </a:xfrm>
            <a:custGeom>
              <a:avLst/>
              <a:gdLst>
                <a:gd name="T0" fmla="*/ 0 w 292"/>
                <a:gd name="T1" fmla="*/ 235 h 262"/>
                <a:gd name="T2" fmla="*/ 18 w 292"/>
                <a:gd name="T3" fmla="*/ 244 h 262"/>
                <a:gd name="T4" fmla="*/ 26 w 292"/>
                <a:gd name="T5" fmla="*/ 262 h 262"/>
                <a:gd name="T6" fmla="*/ 160 w 292"/>
                <a:gd name="T7" fmla="*/ 217 h 262"/>
                <a:gd name="T8" fmla="*/ 292 w 292"/>
                <a:gd name="T9" fmla="*/ 181 h 262"/>
                <a:gd name="T10" fmla="*/ 292 w 292"/>
                <a:gd name="T11" fmla="*/ 136 h 262"/>
                <a:gd name="T12" fmla="*/ 292 w 292"/>
                <a:gd name="T13" fmla="*/ 82 h 262"/>
                <a:gd name="T14" fmla="*/ 239 w 292"/>
                <a:gd name="T15" fmla="*/ 36 h 262"/>
                <a:gd name="T16" fmla="*/ 186 w 292"/>
                <a:gd name="T17" fmla="*/ 0 h 262"/>
                <a:gd name="T18" fmla="*/ 151 w 292"/>
                <a:gd name="T19" fmla="*/ 27 h 262"/>
                <a:gd name="T20" fmla="*/ 106 w 292"/>
                <a:gd name="T21" fmla="*/ 54 h 262"/>
                <a:gd name="T22" fmla="*/ 79 w 292"/>
                <a:gd name="T23" fmla="*/ 100 h 262"/>
                <a:gd name="T24" fmla="*/ 53 w 292"/>
                <a:gd name="T25" fmla="*/ 145 h 262"/>
                <a:gd name="T26" fmla="*/ 26 w 292"/>
                <a:gd name="T27" fmla="*/ 181 h 262"/>
                <a:gd name="T28" fmla="*/ 0 w 292"/>
                <a:gd name="T29" fmla="*/ 235 h 2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"/>
                <a:gd name="T46" fmla="*/ 0 h 262"/>
                <a:gd name="T47" fmla="*/ 292 w 292"/>
                <a:gd name="T48" fmla="*/ 262 h 2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2" h="262">
                  <a:moveTo>
                    <a:pt x="0" y="235"/>
                  </a:moveTo>
                  <a:lnTo>
                    <a:pt x="18" y="244"/>
                  </a:lnTo>
                  <a:lnTo>
                    <a:pt x="26" y="262"/>
                  </a:lnTo>
                  <a:lnTo>
                    <a:pt x="160" y="217"/>
                  </a:lnTo>
                  <a:lnTo>
                    <a:pt x="292" y="181"/>
                  </a:lnTo>
                  <a:lnTo>
                    <a:pt x="292" y="136"/>
                  </a:lnTo>
                  <a:lnTo>
                    <a:pt x="292" y="82"/>
                  </a:lnTo>
                  <a:lnTo>
                    <a:pt x="239" y="36"/>
                  </a:lnTo>
                  <a:lnTo>
                    <a:pt x="186" y="0"/>
                  </a:lnTo>
                  <a:lnTo>
                    <a:pt x="151" y="27"/>
                  </a:lnTo>
                  <a:lnTo>
                    <a:pt x="106" y="54"/>
                  </a:lnTo>
                  <a:lnTo>
                    <a:pt x="79" y="100"/>
                  </a:lnTo>
                  <a:lnTo>
                    <a:pt x="53" y="145"/>
                  </a:lnTo>
                  <a:lnTo>
                    <a:pt x="26" y="181"/>
                  </a:lnTo>
                  <a:lnTo>
                    <a:pt x="0" y="23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1" name="Freeform 322"/>
            <p:cNvSpPr>
              <a:spLocks/>
            </p:cNvSpPr>
            <p:nvPr/>
          </p:nvSpPr>
          <p:spPr bwMode="auto">
            <a:xfrm>
              <a:off x="1162" y="1954"/>
              <a:ext cx="292" cy="262"/>
            </a:xfrm>
            <a:custGeom>
              <a:avLst/>
              <a:gdLst>
                <a:gd name="T0" fmla="*/ 0 w 292"/>
                <a:gd name="T1" fmla="*/ 235 h 262"/>
                <a:gd name="T2" fmla="*/ 18 w 292"/>
                <a:gd name="T3" fmla="*/ 244 h 262"/>
                <a:gd name="T4" fmla="*/ 26 w 292"/>
                <a:gd name="T5" fmla="*/ 262 h 262"/>
                <a:gd name="T6" fmla="*/ 160 w 292"/>
                <a:gd name="T7" fmla="*/ 217 h 262"/>
                <a:gd name="T8" fmla="*/ 292 w 292"/>
                <a:gd name="T9" fmla="*/ 181 h 262"/>
                <a:gd name="T10" fmla="*/ 292 w 292"/>
                <a:gd name="T11" fmla="*/ 136 h 262"/>
                <a:gd name="T12" fmla="*/ 292 w 292"/>
                <a:gd name="T13" fmla="*/ 82 h 262"/>
                <a:gd name="T14" fmla="*/ 239 w 292"/>
                <a:gd name="T15" fmla="*/ 36 h 262"/>
                <a:gd name="T16" fmla="*/ 186 w 292"/>
                <a:gd name="T17" fmla="*/ 0 h 262"/>
                <a:gd name="T18" fmla="*/ 151 w 292"/>
                <a:gd name="T19" fmla="*/ 27 h 262"/>
                <a:gd name="T20" fmla="*/ 106 w 292"/>
                <a:gd name="T21" fmla="*/ 54 h 262"/>
                <a:gd name="T22" fmla="*/ 79 w 292"/>
                <a:gd name="T23" fmla="*/ 100 h 262"/>
                <a:gd name="T24" fmla="*/ 53 w 292"/>
                <a:gd name="T25" fmla="*/ 145 h 262"/>
                <a:gd name="T26" fmla="*/ 26 w 292"/>
                <a:gd name="T27" fmla="*/ 181 h 262"/>
                <a:gd name="T28" fmla="*/ 0 w 292"/>
                <a:gd name="T29" fmla="*/ 235 h 2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"/>
                <a:gd name="T46" fmla="*/ 0 h 262"/>
                <a:gd name="T47" fmla="*/ 292 w 292"/>
                <a:gd name="T48" fmla="*/ 262 h 2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2" h="262">
                  <a:moveTo>
                    <a:pt x="0" y="235"/>
                  </a:moveTo>
                  <a:lnTo>
                    <a:pt x="18" y="244"/>
                  </a:lnTo>
                  <a:lnTo>
                    <a:pt x="26" y="262"/>
                  </a:lnTo>
                  <a:lnTo>
                    <a:pt x="160" y="217"/>
                  </a:lnTo>
                  <a:lnTo>
                    <a:pt x="292" y="181"/>
                  </a:lnTo>
                  <a:lnTo>
                    <a:pt x="292" y="136"/>
                  </a:lnTo>
                  <a:lnTo>
                    <a:pt x="292" y="82"/>
                  </a:lnTo>
                  <a:lnTo>
                    <a:pt x="239" y="36"/>
                  </a:lnTo>
                  <a:lnTo>
                    <a:pt x="186" y="0"/>
                  </a:lnTo>
                  <a:lnTo>
                    <a:pt x="151" y="27"/>
                  </a:lnTo>
                  <a:lnTo>
                    <a:pt x="106" y="54"/>
                  </a:lnTo>
                  <a:lnTo>
                    <a:pt x="79" y="100"/>
                  </a:lnTo>
                  <a:lnTo>
                    <a:pt x="53" y="145"/>
                  </a:lnTo>
                  <a:lnTo>
                    <a:pt x="26" y="181"/>
                  </a:lnTo>
                  <a:lnTo>
                    <a:pt x="0" y="23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4" name="Freeform 324"/>
          <p:cNvSpPr>
            <a:spLocks/>
          </p:cNvSpPr>
          <p:nvPr/>
        </p:nvSpPr>
        <p:spPr bwMode="auto">
          <a:xfrm>
            <a:off x="1828800" y="3027363"/>
            <a:ext cx="608013" cy="463550"/>
          </a:xfrm>
          <a:custGeom>
            <a:avLst/>
            <a:gdLst>
              <a:gd name="T0" fmla="*/ 0 w 431"/>
              <a:gd name="T1" fmla="*/ 2147483647 h 295"/>
              <a:gd name="T2" fmla="*/ 2147483647 w 431"/>
              <a:gd name="T3" fmla="*/ 2147483647 h 295"/>
              <a:gd name="T4" fmla="*/ 2147483647 w 431"/>
              <a:gd name="T5" fmla="*/ 2147483647 h 295"/>
              <a:gd name="T6" fmla="*/ 2147483647 w 431"/>
              <a:gd name="T7" fmla="*/ 2147483647 h 295"/>
              <a:gd name="T8" fmla="*/ 2147483647 w 431"/>
              <a:gd name="T9" fmla="*/ 2147483647 h 295"/>
              <a:gd name="T10" fmla="*/ 2147483647 w 431"/>
              <a:gd name="T11" fmla="*/ 2147483647 h 295"/>
              <a:gd name="T12" fmla="*/ 2147483647 w 431"/>
              <a:gd name="T13" fmla="*/ 2147483647 h 295"/>
              <a:gd name="T14" fmla="*/ 2147483647 w 431"/>
              <a:gd name="T15" fmla="*/ 2147483647 h 295"/>
              <a:gd name="T16" fmla="*/ 2147483647 w 431"/>
              <a:gd name="T17" fmla="*/ 2147483647 h 295"/>
              <a:gd name="T18" fmla="*/ 2147483647 w 431"/>
              <a:gd name="T19" fmla="*/ 2147483647 h 295"/>
              <a:gd name="T20" fmla="*/ 2147483647 w 431"/>
              <a:gd name="T21" fmla="*/ 2147483647 h 295"/>
              <a:gd name="T22" fmla="*/ 2147483647 w 431"/>
              <a:gd name="T23" fmla="*/ 2147483647 h 295"/>
              <a:gd name="T24" fmla="*/ 2147483647 w 431"/>
              <a:gd name="T25" fmla="*/ 2147483647 h 295"/>
              <a:gd name="T26" fmla="*/ 2147483647 w 431"/>
              <a:gd name="T27" fmla="*/ 2147483647 h 295"/>
              <a:gd name="T28" fmla="*/ 2147483647 w 431"/>
              <a:gd name="T29" fmla="*/ 2147483647 h 295"/>
              <a:gd name="T30" fmla="*/ 2147483647 w 431"/>
              <a:gd name="T31" fmla="*/ 2147483647 h 295"/>
              <a:gd name="T32" fmla="*/ 2147483647 w 431"/>
              <a:gd name="T33" fmla="*/ 2147483647 h 295"/>
              <a:gd name="T34" fmla="*/ 2147483647 w 431"/>
              <a:gd name="T35" fmla="*/ 2147483647 h 295"/>
              <a:gd name="T36" fmla="*/ 2147483647 w 431"/>
              <a:gd name="T37" fmla="*/ 2147483647 h 295"/>
              <a:gd name="T38" fmla="*/ 2147483647 w 431"/>
              <a:gd name="T39" fmla="*/ 2147483647 h 295"/>
              <a:gd name="T40" fmla="*/ 2147483647 w 431"/>
              <a:gd name="T41" fmla="*/ 0 h 295"/>
              <a:gd name="T42" fmla="*/ 2147483647 w 431"/>
              <a:gd name="T43" fmla="*/ 0 h 295"/>
              <a:gd name="T44" fmla="*/ 2147483647 w 431"/>
              <a:gd name="T45" fmla="*/ 0 h 295"/>
              <a:gd name="T46" fmla="*/ 2147483647 w 431"/>
              <a:gd name="T47" fmla="*/ 2147483647 h 295"/>
              <a:gd name="T48" fmla="*/ 2147483647 w 431"/>
              <a:gd name="T49" fmla="*/ 2147483647 h 295"/>
              <a:gd name="T50" fmla="*/ 2147483647 w 431"/>
              <a:gd name="T51" fmla="*/ 2147483647 h 295"/>
              <a:gd name="T52" fmla="*/ 0 w 431"/>
              <a:gd name="T53" fmla="*/ 2147483647 h 2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31"/>
              <a:gd name="T82" fmla="*/ 0 h 295"/>
              <a:gd name="T83" fmla="*/ 431 w 431"/>
              <a:gd name="T84" fmla="*/ 295 h 29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31" h="295">
                <a:moveTo>
                  <a:pt x="0" y="81"/>
                </a:moveTo>
                <a:lnTo>
                  <a:pt x="27" y="116"/>
                </a:lnTo>
                <a:lnTo>
                  <a:pt x="54" y="161"/>
                </a:lnTo>
                <a:lnTo>
                  <a:pt x="45" y="197"/>
                </a:lnTo>
                <a:lnTo>
                  <a:pt x="27" y="242"/>
                </a:lnTo>
                <a:lnTo>
                  <a:pt x="45" y="268"/>
                </a:lnTo>
                <a:lnTo>
                  <a:pt x="54" y="295"/>
                </a:lnTo>
                <a:lnTo>
                  <a:pt x="81" y="277"/>
                </a:lnTo>
                <a:lnTo>
                  <a:pt x="108" y="268"/>
                </a:lnTo>
                <a:lnTo>
                  <a:pt x="216" y="250"/>
                </a:lnTo>
                <a:lnTo>
                  <a:pt x="324" y="242"/>
                </a:lnTo>
                <a:lnTo>
                  <a:pt x="350" y="250"/>
                </a:lnTo>
                <a:lnTo>
                  <a:pt x="377" y="268"/>
                </a:lnTo>
                <a:lnTo>
                  <a:pt x="404" y="242"/>
                </a:lnTo>
                <a:lnTo>
                  <a:pt x="431" y="215"/>
                </a:lnTo>
                <a:lnTo>
                  <a:pt x="395" y="188"/>
                </a:lnTo>
                <a:lnTo>
                  <a:pt x="350" y="161"/>
                </a:lnTo>
                <a:lnTo>
                  <a:pt x="368" y="116"/>
                </a:lnTo>
                <a:lnTo>
                  <a:pt x="377" y="81"/>
                </a:lnTo>
                <a:lnTo>
                  <a:pt x="368" y="36"/>
                </a:lnTo>
                <a:lnTo>
                  <a:pt x="350" y="0"/>
                </a:lnTo>
                <a:lnTo>
                  <a:pt x="324" y="0"/>
                </a:lnTo>
                <a:lnTo>
                  <a:pt x="297" y="0"/>
                </a:lnTo>
                <a:lnTo>
                  <a:pt x="225" y="18"/>
                </a:lnTo>
                <a:lnTo>
                  <a:pt x="143" y="36"/>
                </a:lnTo>
                <a:lnTo>
                  <a:pt x="72" y="54"/>
                </a:lnTo>
                <a:lnTo>
                  <a:pt x="0" y="8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Freeform 326"/>
          <p:cNvSpPr>
            <a:spLocks/>
          </p:cNvSpPr>
          <p:nvPr/>
        </p:nvSpPr>
        <p:spPr bwMode="auto">
          <a:xfrm>
            <a:off x="2351088" y="3281363"/>
            <a:ext cx="495300" cy="498475"/>
          </a:xfrm>
          <a:custGeom>
            <a:avLst/>
            <a:gdLst>
              <a:gd name="T0" fmla="*/ 0 w 351"/>
              <a:gd name="T1" fmla="*/ 2147483647 h 314"/>
              <a:gd name="T2" fmla="*/ 0 w 351"/>
              <a:gd name="T3" fmla="*/ 2147483647 h 314"/>
              <a:gd name="T4" fmla="*/ 0 w 351"/>
              <a:gd name="T5" fmla="*/ 2147483647 h 314"/>
              <a:gd name="T6" fmla="*/ 2147483647 w 351"/>
              <a:gd name="T7" fmla="*/ 2147483647 h 314"/>
              <a:gd name="T8" fmla="*/ 2147483647 w 351"/>
              <a:gd name="T9" fmla="*/ 2147483647 h 314"/>
              <a:gd name="T10" fmla="*/ 2147483647 w 351"/>
              <a:gd name="T11" fmla="*/ 2147483647 h 314"/>
              <a:gd name="T12" fmla="*/ 2147483647 w 351"/>
              <a:gd name="T13" fmla="*/ 2147483647 h 314"/>
              <a:gd name="T14" fmla="*/ 2147483647 w 351"/>
              <a:gd name="T15" fmla="*/ 2147483647 h 314"/>
              <a:gd name="T16" fmla="*/ 2147483647 w 351"/>
              <a:gd name="T17" fmla="*/ 2147483647 h 314"/>
              <a:gd name="T18" fmla="*/ 2147483647 w 351"/>
              <a:gd name="T19" fmla="*/ 2147483647 h 314"/>
              <a:gd name="T20" fmla="*/ 2147483647 w 351"/>
              <a:gd name="T21" fmla="*/ 2147483647 h 314"/>
              <a:gd name="T22" fmla="*/ 2147483647 w 351"/>
              <a:gd name="T23" fmla="*/ 2147483647 h 314"/>
              <a:gd name="T24" fmla="*/ 2147483647 w 351"/>
              <a:gd name="T25" fmla="*/ 2147483647 h 314"/>
              <a:gd name="T26" fmla="*/ 2147483647 w 351"/>
              <a:gd name="T27" fmla="*/ 2147483647 h 314"/>
              <a:gd name="T28" fmla="*/ 2147483647 w 351"/>
              <a:gd name="T29" fmla="*/ 0 h 314"/>
              <a:gd name="T30" fmla="*/ 2147483647 w 351"/>
              <a:gd name="T31" fmla="*/ 0 h 314"/>
              <a:gd name="T32" fmla="*/ 2147483647 w 351"/>
              <a:gd name="T33" fmla="*/ 0 h 314"/>
              <a:gd name="T34" fmla="*/ 2147483647 w 351"/>
              <a:gd name="T35" fmla="*/ 2147483647 h 314"/>
              <a:gd name="T36" fmla="*/ 2147483647 w 351"/>
              <a:gd name="T37" fmla="*/ 2147483647 h 314"/>
              <a:gd name="T38" fmla="*/ 2147483647 w 351"/>
              <a:gd name="T39" fmla="*/ 2147483647 h 314"/>
              <a:gd name="T40" fmla="*/ 2147483647 w 351"/>
              <a:gd name="T41" fmla="*/ 2147483647 h 314"/>
              <a:gd name="T42" fmla="*/ 2147483647 w 351"/>
              <a:gd name="T43" fmla="*/ 2147483647 h 314"/>
              <a:gd name="T44" fmla="*/ 0 w 351"/>
              <a:gd name="T45" fmla="*/ 2147483647 h 3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1"/>
              <a:gd name="T70" fmla="*/ 0 h 314"/>
              <a:gd name="T71" fmla="*/ 351 w 351"/>
              <a:gd name="T72" fmla="*/ 314 h 31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1" h="314">
                <a:moveTo>
                  <a:pt x="0" y="107"/>
                </a:moveTo>
                <a:lnTo>
                  <a:pt x="0" y="135"/>
                </a:lnTo>
                <a:lnTo>
                  <a:pt x="0" y="162"/>
                </a:lnTo>
                <a:lnTo>
                  <a:pt x="45" y="162"/>
                </a:lnTo>
                <a:lnTo>
                  <a:pt x="81" y="162"/>
                </a:lnTo>
                <a:lnTo>
                  <a:pt x="126" y="216"/>
                </a:lnTo>
                <a:lnTo>
                  <a:pt x="162" y="269"/>
                </a:lnTo>
                <a:lnTo>
                  <a:pt x="162" y="287"/>
                </a:lnTo>
                <a:lnTo>
                  <a:pt x="162" y="314"/>
                </a:lnTo>
                <a:lnTo>
                  <a:pt x="234" y="314"/>
                </a:lnTo>
                <a:lnTo>
                  <a:pt x="297" y="314"/>
                </a:lnTo>
                <a:lnTo>
                  <a:pt x="324" y="251"/>
                </a:lnTo>
                <a:lnTo>
                  <a:pt x="351" y="189"/>
                </a:lnTo>
                <a:lnTo>
                  <a:pt x="351" y="90"/>
                </a:lnTo>
                <a:lnTo>
                  <a:pt x="351" y="0"/>
                </a:lnTo>
                <a:lnTo>
                  <a:pt x="315" y="0"/>
                </a:lnTo>
                <a:lnTo>
                  <a:pt x="270" y="0"/>
                </a:lnTo>
                <a:lnTo>
                  <a:pt x="162" y="27"/>
                </a:lnTo>
                <a:lnTo>
                  <a:pt x="54" y="54"/>
                </a:lnTo>
                <a:lnTo>
                  <a:pt x="45" y="63"/>
                </a:lnTo>
                <a:lnTo>
                  <a:pt x="27" y="81"/>
                </a:lnTo>
                <a:lnTo>
                  <a:pt x="18" y="90"/>
                </a:lnTo>
                <a:lnTo>
                  <a:pt x="0" y="10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Freeform 327"/>
          <p:cNvSpPr>
            <a:spLocks/>
          </p:cNvSpPr>
          <p:nvPr/>
        </p:nvSpPr>
        <p:spPr bwMode="auto">
          <a:xfrm>
            <a:off x="2274888" y="3538538"/>
            <a:ext cx="304800" cy="238125"/>
          </a:xfrm>
          <a:custGeom>
            <a:avLst/>
            <a:gdLst>
              <a:gd name="T0" fmla="*/ 2147483647 w 215"/>
              <a:gd name="T1" fmla="*/ 0 h 151"/>
              <a:gd name="T2" fmla="*/ 2147483647 w 215"/>
              <a:gd name="T3" fmla="*/ 2147483647 h 151"/>
              <a:gd name="T4" fmla="*/ 0 w 215"/>
              <a:gd name="T5" fmla="*/ 2147483647 h 151"/>
              <a:gd name="T6" fmla="*/ 0 w 215"/>
              <a:gd name="T7" fmla="*/ 2147483647 h 151"/>
              <a:gd name="T8" fmla="*/ 0 w 215"/>
              <a:gd name="T9" fmla="*/ 2147483647 h 151"/>
              <a:gd name="T10" fmla="*/ 2147483647 w 215"/>
              <a:gd name="T11" fmla="*/ 2147483647 h 151"/>
              <a:gd name="T12" fmla="*/ 2147483647 w 215"/>
              <a:gd name="T13" fmla="*/ 2147483647 h 151"/>
              <a:gd name="T14" fmla="*/ 2147483647 w 215"/>
              <a:gd name="T15" fmla="*/ 2147483647 h 151"/>
              <a:gd name="T16" fmla="*/ 2147483647 w 215"/>
              <a:gd name="T17" fmla="*/ 2147483647 h 151"/>
              <a:gd name="T18" fmla="*/ 2147483647 w 215"/>
              <a:gd name="T19" fmla="*/ 2147483647 h 151"/>
              <a:gd name="T20" fmla="*/ 2147483647 w 215"/>
              <a:gd name="T21" fmla="*/ 0 h 151"/>
              <a:gd name="T22" fmla="*/ 2147483647 w 215"/>
              <a:gd name="T23" fmla="*/ 0 h 151"/>
              <a:gd name="T24" fmla="*/ 2147483647 w 215"/>
              <a:gd name="T25" fmla="*/ 0 h 151"/>
              <a:gd name="T26" fmla="*/ 2147483647 w 215"/>
              <a:gd name="T27" fmla="*/ 0 h 151"/>
              <a:gd name="T28" fmla="*/ 2147483647 w 215"/>
              <a:gd name="T29" fmla="*/ 0 h 1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5"/>
              <a:gd name="T46" fmla="*/ 0 h 151"/>
              <a:gd name="T47" fmla="*/ 215 w 215"/>
              <a:gd name="T48" fmla="*/ 151 h 15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5" h="151">
                <a:moveTo>
                  <a:pt x="54" y="0"/>
                </a:moveTo>
                <a:lnTo>
                  <a:pt x="27" y="35"/>
                </a:lnTo>
                <a:lnTo>
                  <a:pt x="0" y="80"/>
                </a:lnTo>
                <a:lnTo>
                  <a:pt x="0" y="116"/>
                </a:lnTo>
                <a:lnTo>
                  <a:pt x="0" y="151"/>
                </a:lnTo>
                <a:lnTo>
                  <a:pt x="108" y="151"/>
                </a:lnTo>
                <a:lnTo>
                  <a:pt x="215" y="151"/>
                </a:lnTo>
                <a:lnTo>
                  <a:pt x="215" y="124"/>
                </a:lnTo>
                <a:lnTo>
                  <a:pt x="215" y="107"/>
                </a:lnTo>
                <a:lnTo>
                  <a:pt x="179" y="54"/>
                </a:lnTo>
                <a:lnTo>
                  <a:pt x="134" y="0"/>
                </a:lnTo>
                <a:lnTo>
                  <a:pt x="116" y="0"/>
                </a:lnTo>
                <a:lnTo>
                  <a:pt x="90" y="0"/>
                </a:lnTo>
                <a:lnTo>
                  <a:pt x="72" y="0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Freeform 328"/>
          <p:cNvSpPr>
            <a:spLocks/>
          </p:cNvSpPr>
          <p:nvPr/>
        </p:nvSpPr>
        <p:spPr bwMode="auto">
          <a:xfrm>
            <a:off x="2319338" y="2894013"/>
            <a:ext cx="419100" cy="469900"/>
          </a:xfrm>
          <a:custGeom>
            <a:avLst/>
            <a:gdLst>
              <a:gd name="T0" fmla="*/ 0 w 296"/>
              <a:gd name="T1" fmla="*/ 2147483647 h 296"/>
              <a:gd name="T2" fmla="*/ 2147483647 w 296"/>
              <a:gd name="T3" fmla="*/ 2147483647 h 296"/>
              <a:gd name="T4" fmla="*/ 2147483647 w 296"/>
              <a:gd name="T5" fmla="*/ 2147483647 h 296"/>
              <a:gd name="T6" fmla="*/ 2147483647 w 296"/>
              <a:gd name="T7" fmla="*/ 2147483647 h 296"/>
              <a:gd name="T8" fmla="*/ 2147483647 w 296"/>
              <a:gd name="T9" fmla="*/ 2147483647 h 296"/>
              <a:gd name="T10" fmla="*/ 2147483647 w 296"/>
              <a:gd name="T11" fmla="*/ 2147483647 h 296"/>
              <a:gd name="T12" fmla="*/ 2147483647 w 296"/>
              <a:gd name="T13" fmla="*/ 2147483647 h 296"/>
              <a:gd name="T14" fmla="*/ 2147483647 w 296"/>
              <a:gd name="T15" fmla="*/ 2147483647 h 296"/>
              <a:gd name="T16" fmla="*/ 2147483647 w 296"/>
              <a:gd name="T17" fmla="*/ 2147483647 h 296"/>
              <a:gd name="T18" fmla="*/ 2147483647 w 296"/>
              <a:gd name="T19" fmla="*/ 2147483647 h 296"/>
              <a:gd name="T20" fmla="*/ 2147483647 w 296"/>
              <a:gd name="T21" fmla="*/ 2147483647 h 296"/>
              <a:gd name="T22" fmla="*/ 2147483647 w 296"/>
              <a:gd name="T23" fmla="*/ 2147483647 h 296"/>
              <a:gd name="T24" fmla="*/ 2147483647 w 296"/>
              <a:gd name="T25" fmla="*/ 0 h 296"/>
              <a:gd name="T26" fmla="*/ 2147483647 w 296"/>
              <a:gd name="T27" fmla="*/ 2147483647 h 296"/>
              <a:gd name="T28" fmla="*/ 2147483647 w 296"/>
              <a:gd name="T29" fmla="*/ 2147483647 h 296"/>
              <a:gd name="T30" fmla="*/ 2147483647 w 296"/>
              <a:gd name="T31" fmla="*/ 2147483647 h 296"/>
              <a:gd name="T32" fmla="*/ 2147483647 w 296"/>
              <a:gd name="T33" fmla="*/ 2147483647 h 296"/>
              <a:gd name="T34" fmla="*/ 2147483647 w 296"/>
              <a:gd name="T35" fmla="*/ 2147483647 h 296"/>
              <a:gd name="T36" fmla="*/ 2147483647 w 296"/>
              <a:gd name="T37" fmla="*/ 2147483647 h 296"/>
              <a:gd name="T38" fmla="*/ 2147483647 w 296"/>
              <a:gd name="T39" fmla="*/ 2147483647 h 296"/>
              <a:gd name="T40" fmla="*/ 2147483647 w 296"/>
              <a:gd name="T41" fmla="*/ 2147483647 h 296"/>
              <a:gd name="T42" fmla="*/ 2147483647 w 296"/>
              <a:gd name="T43" fmla="*/ 2147483647 h 296"/>
              <a:gd name="T44" fmla="*/ 0 w 296"/>
              <a:gd name="T45" fmla="*/ 2147483647 h 29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6"/>
              <a:gd name="T70" fmla="*/ 0 h 296"/>
              <a:gd name="T71" fmla="*/ 296 w 296"/>
              <a:gd name="T72" fmla="*/ 296 h 29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6" h="296">
                <a:moveTo>
                  <a:pt x="0" y="242"/>
                </a:moveTo>
                <a:lnTo>
                  <a:pt x="45" y="269"/>
                </a:lnTo>
                <a:lnTo>
                  <a:pt x="80" y="296"/>
                </a:lnTo>
                <a:lnTo>
                  <a:pt x="189" y="269"/>
                </a:lnTo>
                <a:lnTo>
                  <a:pt x="296" y="242"/>
                </a:lnTo>
                <a:lnTo>
                  <a:pt x="287" y="197"/>
                </a:lnTo>
                <a:lnTo>
                  <a:pt x="269" y="162"/>
                </a:lnTo>
                <a:lnTo>
                  <a:pt x="233" y="116"/>
                </a:lnTo>
                <a:lnTo>
                  <a:pt x="189" y="81"/>
                </a:lnTo>
                <a:lnTo>
                  <a:pt x="233" y="63"/>
                </a:lnTo>
                <a:lnTo>
                  <a:pt x="269" y="54"/>
                </a:lnTo>
                <a:lnTo>
                  <a:pt x="260" y="27"/>
                </a:lnTo>
                <a:lnTo>
                  <a:pt x="242" y="0"/>
                </a:lnTo>
                <a:lnTo>
                  <a:pt x="233" y="9"/>
                </a:lnTo>
                <a:lnTo>
                  <a:pt x="216" y="27"/>
                </a:lnTo>
                <a:lnTo>
                  <a:pt x="162" y="36"/>
                </a:lnTo>
                <a:lnTo>
                  <a:pt x="107" y="54"/>
                </a:lnTo>
                <a:lnTo>
                  <a:pt x="72" y="108"/>
                </a:lnTo>
                <a:lnTo>
                  <a:pt x="27" y="162"/>
                </a:lnTo>
                <a:lnTo>
                  <a:pt x="18" y="180"/>
                </a:lnTo>
                <a:lnTo>
                  <a:pt x="9" y="197"/>
                </a:lnTo>
                <a:lnTo>
                  <a:pt x="9" y="215"/>
                </a:lnTo>
                <a:lnTo>
                  <a:pt x="0" y="242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Freeform 329"/>
          <p:cNvSpPr>
            <a:spLocks/>
          </p:cNvSpPr>
          <p:nvPr/>
        </p:nvSpPr>
        <p:spPr bwMode="auto">
          <a:xfrm>
            <a:off x="2584450" y="2851150"/>
            <a:ext cx="533400" cy="471488"/>
          </a:xfrm>
          <a:custGeom>
            <a:avLst/>
            <a:gdLst>
              <a:gd name="T0" fmla="*/ 2147483647 w 377"/>
              <a:gd name="T1" fmla="*/ 2147483647 h 297"/>
              <a:gd name="T2" fmla="*/ 2147483647 w 377"/>
              <a:gd name="T3" fmla="*/ 2147483647 h 297"/>
              <a:gd name="T4" fmla="*/ 2147483647 w 377"/>
              <a:gd name="T5" fmla="*/ 2147483647 h 297"/>
              <a:gd name="T6" fmla="*/ 2147483647 w 377"/>
              <a:gd name="T7" fmla="*/ 2147483647 h 297"/>
              <a:gd name="T8" fmla="*/ 0 w 377"/>
              <a:gd name="T9" fmla="*/ 2147483647 h 297"/>
              <a:gd name="T10" fmla="*/ 2147483647 w 377"/>
              <a:gd name="T11" fmla="*/ 2147483647 h 297"/>
              <a:gd name="T12" fmla="*/ 2147483647 w 377"/>
              <a:gd name="T13" fmla="*/ 2147483647 h 297"/>
              <a:gd name="T14" fmla="*/ 2147483647 w 377"/>
              <a:gd name="T15" fmla="*/ 2147483647 h 297"/>
              <a:gd name="T16" fmla="*/ 2147483647 w 377"/>
              <a:gd name="T17" fmla="*/ 2147483647 h 297"/>
              <a:gd name="T18" fmla="*/ 2147483647 w 377"/>
              <a:gd name="T19" fmla="*/ 2147483647 h 297"/>
              <a:gd name="T20" fmla="*/ 2147483647 w 377"/>
              <a:gd name="T21" fmla="*/ 2147483647 h 297"/>
              <a:gd name="T22" fmla="*/ 2147483647 w 377"/>
              <a:gd name="T23" fmla="*/ 2147483647 h 297"/>
              <a:gd name="T24" fmla="*/ 2147483647 w 377"/>
              <a:gd name="T25" fmla="*/ 2147483647 h 297"/>
              <a:gd name="T26" fmla="*/ 2147483647 w 377"/>
              <a:gd name="T27" fmla="*/ 2147483647 h 297"/>
              <a:gd name="T28" fmla="*/ 2147483647 w 377"/>
              <a:gd name="T29" fmla="*/ 2147483647 h 297"/>
              <a:gd name="T30" fmla="*/ 2147483647 w 377"/>
              <a:gd name="T31" fmla="*/ 2147483647 h 297"/>
              <a:gd name="T32" fmla="*/ 2147483647 w 377"/>
              <a:gd name="T33" fmla="*/ 2147483647 h 297"/>
              <a:gd name="T34" fmla="*/ 2147483647 w 377"/>
              <a:gd name="T35" fmla="*/ 2147483647 h 297"/>
              <a:gd name="T36" fmla="*/ 2147483647 w 377"/>
              <a:gd name="T37" fmla="*/ 2147483647 h 297"/>
              <a:gd name="T38" fmla="*/ 2147483647 w 377"/>
              <a:gd name="T39" fmla="*/ 2147483647 h 297"/>
              <a:gd name="T40" fmla="*/ 2147483647 w 377"/>
              <a:gd name="T41" fmla="*/ 0 h 297"/>
              <a:gd name="T42" fmla="*/ 2147483647 w 377"/>
              <a:gd name="T43" fmla="*/ 0 h 297"/>
              <a:gd name="T44" fmla="*/ 2147483647 w 377"/>
              <a:gd name="T45" fmla="*/ 0 h 297"/>
              <a:gd name="T46" fmla="*/ 2147483647 w 377"/>
              <a:gd name="T47" fmla="*/ 0 h 297"/>
              <a:gd name="T48" fmla="*/ 2147483647 w 377"/>
              <a:gd name="T49" fmla="*/ 2147483647 h 297"/>
              <a:gd name="T50" fmla="*/ 2147483647 w 377"/>
              <a:gd name="T51" fmla="*/ 2147483647 h 297"/>
              <a:gd name="T52" fmla="*/ 2147483647 w 377"/>
              <a:gd name="T53" fmla="*/ 2147483647 h 29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77"/>
              <a:gd name="T82" fmla="*/ 0 h 297"/>
              <a:gd name="T83" fmla="*/ 377 w 377"/>
              <a:gd name="T84" fmla="*/ 297 h 29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77" h="297">
                <a:moveTo>
                  <a:pt x="54" y="27"/>
                </a:moveTo>
                <a:lnTo>
                  <a:pt x="71" y="54"/>
                </a:lnTo>
                <a:lnTo>
                  <a:pt x="80" y="81"/>
                </a:lnTo>
                <a:lnTo>
                  <a:pt x="45" y="90"/>
                </a:lnTo>
                <a:lnTo>
                  <a:pt x="0" y="108"/>
                </a:lnTo>
                <a:lnTo>
                  <a:pt x="45" y="144"/>
                </a:lnTo>
                <a:lnTo>
                  <a:pt x="80" y="189"/>
                </a:lnTo>
                <a:lnTo>
                  <a:pt x="99" y="225"/>
                </a:lnTo>
                <a:lnTo>
                  <a:pt x="108" y="270"/>
                </a:lnTo>
                <a:lnTo>
                  <a:pt x="153" y="270"/>
                </a:lnTo>
                <a:lnTo>
                  <a:pt x="189" y="270"/>
                </a:lnTo>
                <a:lnTo>
                  <a:pt x="189" y="279"/>
                </a:lnTo>
                <a:lnTo>
                  <a:pt x="189" y="297"/>
                </a:lnTo>
                <a:lnTo>
                  <a:pt x="242" y="297"/>
                </a:lnTo>
                <a:lnTo>
                  <a:pt x="297" y="297"/>
                </a:lnTo>
                <a:lnTo>
                  <a:pt x="341" y="225"/>
                </a:lnTo>
                <a:lnTo>
                  <a:pt x="377" y="162"/>
                </a:lnTo>
                <a:lnTo>
                  <a:pt x="341" y="144"/>
                </a:lnTo>
                <a:lnTo>
                  <a:pt x="297" y="135"/>
                </a:lnTo>
                <a:lnTo>
                  <a:pt x="215" y="63"/>
                </a:lnTo>
                <a:lnTo>
                  <a:pt x="135" y="0"/>
                </a:lnTo>
                <a:lnTo>
                  <a:pt x="108" y="0"/>
                </a:lnTo>
                <a:lnTo>
                  <a:pt x="80" y="0"/>
                </a:lnTo>
                <a:lnTo>
                  <a:pt x="71" y="0"/>
                </a:lnTo>
                <a:lnTo>
                  <a:pt x="63" y="9"/>
                </a:lnTo>
                <a:lnTo>
                  <a:pt x="63" y="18"/>
                </a:lnTo>
                <a:lnTo>
                  <a:pt x="54" y="2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Freeform 330"/>
          <p:cNvSpPr>
            <a:spLocks/>
          </p:cNvSpPr>
          <p:nvPr/>
        </p:nvSpPr>
        <p:spPr bwMode="auto">
          <a:xfrm>
            <a:off x="3001963" y="2293938"/>
            <a:ext cx="608012" cy="515937"/>
          </a:xfrm>
          <a:custGeom>
            <a:avLst/>
            <a:gdLst>
              <a:gd name="T0" fmla="*/ 2147483647 w 430"/>
              <a:gd name="T1" fmla="*/ 2147483647 h 325"/>
              <a:gd name="T2" fmla="*/ 2147483647 w 430"/>
              <a:gd name="T3" fmla="*/ 2147483647 h 325"/>
              <a:gd name="T4" fmla="*/ 2147483647 w 430"/>
              <a:gd name="T5" fmla="*/ 2147483647 h 325"/>
              <a:gd name="T6" fmla="*/ 2147483647 w 430"/>
              <a:gd name="T7" fmla="*/ 2147483647 h 325"/>
              <a:gd name="T8" fmla="*/ 0 w 430"/>
              <a:gd name="T9" fmla="*/ 2147483647 h 325"/>
              <a:gd name="T10" fmla="*/ 2147483647 w 430"/>
              <a:gd name="T11" fmla="*/ 2147483647 h 325"/>
              <a:gd name="T12" fmla="*/ 2147483647 w 430"/>
              <a:gd name="T13" fmla="*/ 2147483647 h 325"/>
              <a:gd name="T14" fmla="*/ 2147483647 w 430"/>
              <a:gd name="T15" fmla="*/ 2147483647 h 325"/>
              <a:gd name="T16" fmla="*/ 2147483647 w 430"/>
              <a:gd name="T17" fmla="*/ 2147483647 h 325"/>
              <a:gd name="T18" fmla="*/ 2147483647 w 430"/>
              <a:gd name="T19" fmla="*/ 2147483647 h 325"/>
              <a:gd name="T20" fmla="*/ 2147483647 w 430"/>
              <a:gd name="T21" fmla="*/ 2147483647 h 325"/>
              <a:gd name="T22" fmla="*/ 2147483647 w 430"/>
              <a:gd name="T23" fmla="*/ 2147483647 h 325"/>
              <a:gd name="T24" fmla="*/ 2147483647 w 430"/>
              <a:gd name="T25" fmla="*/ 2147483647 h 325"/>
              <a:gd name="T26" fmla="*/ 2147483647 w 430"/>
              <a:gd name="T27" fmla="*/ 2147483647 h 325"/>
              <a:gd name="T28" fmla="*/ 2147483647 w 430"/>
              <a:gd name="T29" fmla="*/ 2147483647 h 325"/>
              <a:gd name="T30" fmla="*/ 2147483647 w 430"/>
              <a:gd name="T31" fmla="*/ 2147483647 h 325"/>
              <a:gd name="T32" fmla="*/ 2147483647 w 430"/>
              <a:gd name="T33" fmla="*/ 2147483647 h 325"/>
              <a:gd name="T34" fmla="*/ 2147483647 w 430"/>
              <a:gd name="T35" fmla="*/ 2147483647 h 325"/>
              <a:gd name="T36" fmla="*/ 2147483647 w 430"/>
              <a:gd name="T37" fmla="*/ 0 h 325"/>
              <a:gd name="T38" fmla="*/ 2147483647 w 430"/>
              <a:gd name="T39" fmla="*/ 2147483647 h 325"/>
              <a:gd name="T40" fmla="*/ 2147483647 w 430"/>
              <a:gd name="T41" fmla="*/ 2147483647 h 325"/>
              <a:gd name="T42" fmla="*/ 2147483647 w 430"/>
              <a:gd name="T43" fmla="*/ 2147483647 h 325"/>
              <a:gd name="T44" fmla="*/ 2147483647 w 430"/>
              <a:gd name="T45" fmla="*/ 2147483647 h 325"/>
              <a:gd name="T46" fmla="*/ 2147483647 w 430"/>
              <a:gd name="T47" fmla="*/ 2147483647 h 325"/>
              <a:gd name="T48" fmla="*/ 2147483647 w 430"/>
              <a:gd name="T49" fmla="*/ 2147483647 h 3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30"/>
              <a:gd name="T76" fmla="*/ 0 h 325"/>
              <a:gd name="T77" fmla="*/ 430 w 430"/>
              <a:gd name="T78" fmla="*/ 325 h 32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30" h="325">
                <a:moveTo>
                  <a:pt x="27" y="136"/>
                </a:moveTo>
                <a:lnTo>
                  <a:pt x="45" y="163"/>
                </a:lnTo>
                <a:lnTo>
                  <a:pt x="54" y="190"/>
                </a:lnTo>
                <a:lnTo>
                  <a:pt x="27" y="217"/>
                </a:lnTo>
                <a:lnTo>
                  <a:pt x="0" y="244"/>
                </a:lnTo>
                <a:lnTo>
                  <a:pt x="71" y="280"/>
                </a:lnTo>
                <a:lnTo>
                  <a:pt x="135" y="325"/>
                </a:lnTo>
                <a:lnTo>
                  <a:pt x="233" y="307"/>
                </a:lnTo>
                <a:lnTo>
                  <a:pt x="323" y="298"/>
                </a:lnTo>
                <a:lnTo>
                  <a:pt x="377" y="298"/>
                </a:lnTo>
                <a:lnTo>
                  <a:pt x="430" y="298"/>
                </a:lnTo>
                <a:lnTo>
                  <a:pt x="430" y="190"/>
                </a:lnTo>
                <a:lnTo>
                  <a:pt x="430" y="81"/>
                </a:lnTo>
                <a:lnTo>
                  <a:pt x="403" y="54"/>
                </a:lnTo>
                <a:lnTo>
                  <a:pt x="377" y="27"/>
                </a:lnTo>
                <a:lnTo>
                  <a:pt x="368" y="36"/>
                </a:lnTo>
                <a:lnTo>
                  <a:pt x="350" y="54"/>
                </a:lnTo>
                <a:lnTo>
                  <a:pt x="323" y="27"/>
                </a:lnTo>
                <a:lnTo>
                  <a:pt x="295" y="0"/>
                </a:lnTo>
                <a:lnTo>
                  <a:pt x="242" y="9"/>
                </a:lnTo>
                <a:lnTo>
                  <a:pt x="188" y="27"/>
                </a:lnTo>
                <a:lnTo>
                  <a:pt x="153" y="54"/>
                </a:lnTo>
                <a:lnTo>
                  <a:pt x="108" y="81"/>
                </a:lnTo>
                <a:lnTo>
                  <a:pt x="71" y="108"/>
                </a:lnTo>
                <a:lnTo>
                  <a:pt x="27" y="13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Freeform 331"/>
          <p:cNvSpPr>
            <a:spLocks/>
          </p:cNvSpPr>
          <p:nvPr/>
        </p:nvSpPr>
        <p:spPr bwMode="auto">
          <a:xfrm>
            <a:off x="3608388" y="2514600"/>
            <a:ext cx="377825" cy="258763"/>
          </a:xfrm>
          <a:custGeom>
            <a:avLst/>
            <a:gdLst>
              <a:gd name="T0" fmla="*/ 0 w 268"/>
              <a:gd name="T1" fmla="*/ 2147483647 h 163"/>
              <a:gd name="T2" fmla="*/ 0 w 268"/>
              <a:gd name="T3" fmla="*/ 2147483647 h 163"/>
              <a:gd name="T4" fmla="*/ 0 w 268"/>
              <a:gd name="T5" fmla="*/ 2147483647 h 163"/>
              <a:gd name="T6" fmla="*/ 2147483647 w 268"/>
              <a:gd name="T7" fmla="*/ 2147483647 h 163"/>
              <a:gd name="T8" fmla="*/ 2147483647 w 268"/>
              <a:gd name="T9" fmla="*/ 2147483647 h 163"/>
              <a:gd name="T10" fmla="*/ 2147483647 w 268"/>
              <a:gd name="T11" fmla="*/ 2147483647 h 163"/>
              <a:gd name="T12" fmla="*/ 2147483647 w 268"/>
              <a:gd name="T13" fmla="*/ 2147483647 h 163"/>
              <a:gd name="T14" fmla="*/ 2147483647 w 268"/>
              <a:gd name="T15" fmla="*/ 2147483647 h 163"/>
              <a:gd name="T16" fmla="*/ 2147483647 w 268"/>
              <a:gd name="T17" fmla="*/ 2147483647 h 163"/>
              <a:gd name="T18" fmla="*/ 2147483647 w 268"/>
              <a:gd name="T19" fmla="*/ 2147483647 h 163"/>
              <a:gd name="T20" fmla="*/ 2147483647 w 268"/>
              <a:gd name="T21" fmla="*/ 0 h 163"/>
              <a:gd name="T22" fmla="*/ 2147483647 w 268"/>
              <a:gd name="T23" fmla="*/ 0 h 163"/>
              <a:gd name="T24" fmla="*/ 2147483647 w 268"/>
              <a:gd name="T25" fmla="*/ 0 h 163"/>
              <a:gd name="T26" fmla="*/ 2147483647 w 268"/>
              <a:gd name="T27" fmla="*/ 0 h 163"/>
              <a:gd name="T28" fmla="*/ 2147483647 w 268"/>
              <a:gd name="T29" fmla="*/ 2147483647 h 163"/>
              <a:gd name="T30" fmla="*/ 2147483647 w 268"/>
              <a:gd name="T31" fmla="*/ 2147483647 h 163"/>
              <a:gd name="T32" fmla="*/ 0 w 268"/>
              <a:gd name="T33" fmla="*/ 2147483647 h 1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8"/>
              <a:gd name="T52" fmla="*/ 0 h 163"/>
              <a:gd name="T53" fmla="*/ 268 w 268"/>
              <a:gd name="T54" fmla="*/ 163 h 1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8" h="163">
                <a:moveTo>
                  <a:pt x="0" y="27"/>
                </a:moveTo>
                <a:lnTo>
                  <a:pt x="0" y="90"/>
                </a:lnTo>
                <a:lnTo>
                  <a:pt x="0" y="163"/>
                </a:lnTo>
                <a:lnTo>
                  <a:pt x="107" y="163"/>
                </a:lnTo>
                <a:lnTo>
                  <a:pt x="214" y="163"/>
                </a:lnTo>
                <a:lnTo>
                  <a:pt x="214" y="136"/>
                </a:lnTo>
                <a:lnTo>
                  <a:pt x="214" y="109"/>
                </a:lnTo>
                <a:lnTo>
                  <a:pt x="241" y="109"/>
                </a:lnTo>
                <a:lnTo>
                  <a:pt x="268" y="109"/>
                </a:lnTo>
                <a:lnTo>
                  <a:pt x="268" y="55"/>
                </a:lnTo>
                <a:lnTo>
                  <a:pt x="268" y="0"/>
                </a:lnTo>
                <a:lnTo>
                  <a:pt x="205" y="0"/>
                </a:lnTo>
                <a:lnTo>
                  <a:pt x="134" y="0"/>
                </a:lnTo>
                <a:lnTo>
                  <a:pt x="98" y="0"/>
                </a:lnTo>
                <a:lnTo>
                  <a:pt x="63" y="9"/>
                </a:lnTo>
                <a:lnTo>
                  <a:pt x="36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Freeform 332"/>
          <p:cNvSpPr>
            <a:spLocks/>
          </p:cNvSpPr>
          <p:nvPr/>
        </p:nvSpPr>
        <p:spPr bwMode="auto">
          <a:xfrm>
            <a:off x="3908425" y="2511425"/>
            <a:ext cx="423863" cy="387350"/>
          </a:xfrm>
          <a:custGeom>
            <a:avLst/>
            <a:gdLst>
              <a:gd name="T0" fmla="*/ 2147483647 w 300"/>
              <a:gd name="T1" fmla="*/ 0 h 244"/>
              <a:gd name="T2" fmla="*/ 2147483647 w 300"/>
              <a:gd name="T3" fmla="*/ 2147483647 h 244"/>
              <a:gd name="T4" fmla="*/ 2147483647 w 300"/>
              <a:gd name="T5" fmla="*/ 2147483647 h 244"/>
              <a:gd name="T6" fmla="*/ 2147483647 w 300"/>
              <a:gd name="T7" fmla="*/ 2147483647 h 244"/>
              <a:gd name="T8" fmla="*/ 0 w 300"/>
              <a:gd name="T9" fmla="*/ 2147483647 h 244"/>
              <a:gd name="T10" fmla="*/ 0 w 300"/>
              <a:gd name="T11" fmla="*/ 2147483647 h 244"/>
              <a:gd name="T12" fmla="*/ 0 w 300"/>
              <a:gd name="T13" fmla="*/ 2147483647 h 244"/>
              <a:gd name="T14" fmla="*/ 2147483647 w 300"/>
              <a:gd name="T15" fmla="*/ 2147483647 h 244"/>
              <a:gd name="T16" fmla="*/ 2147483647 w 300"/>
              <a:gd name="T17" fmla="*/ 2147483647 h 244"/>
              <a:gd name="T18" fmla="*/ 2147483647 w 300"/>
              <a:gd name="T19" fmla="*/ 2147483647 h 244"/>
              <a:gd name="T20" fmla="*/ 2147483647 w 300"/>
              <a:gd name="T21" fmla="*/ 2147483647 h 244"/>
              <a:gd name="T22" fmla="*/ 2147483647 w 300"/>
              <a:gd name="T23" fmla="*/ 2147483647 h 244"/>
              <a:gd name="T24" fmla="*/ 2147483647 w 300"/>
              <a:gd name="T25" fmla="*/ 2147483647 h 244"/>
              <a:gd name="T26" fmla="*/ 2147483647 w 300"/>
              <a:gd name="T27" fmla="*/ 2147483647 h 244"/>
              <a:gd name="T28" fmla="*/ 2147483647 w 300"/>
              <a:gd name="T29" fmla="*/ 2147483647 h 244"/>
              <a:gd name="T30" fmla="*/ 2147483647 w 300"/>
              <a:gd name="T31" fmla="*/ 2147483647 h 244"/>
              <a:gd name="T32" fmla="*/ 2147483647 w 300"/>
              <a:gd name="T33" fmla="*/ 0 h 244"/>
              <a:gd name="T34" fmla="*/ 2147483647 w 300"/>
              <a:gd name="T35" fmla="*/ 0 h 244"/>
              <a:gd name="T36" fmla="*/ 2147483647 w 300"/>
              <a:gd name="T37" fmla="*/ 0 h 244"/>
              <a:gd name="T38" fmla="*/ 2147483647 w 300"/>
              <a:gd name="T39" fmla="*/ 0 h 244"/>
              <a:gd name="T40" fmla="*/ 2147483647 w 300"/>
              <a:gd name="T41" fmla="*/ 0 h 2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0"/>
              <a:gd name="T64" fmla="*/ 0 h 244"/>
              <a:gd name="T65" fmla="*/ 300 w 300"/>
              <a:gd name="T66" fmla="*/ 244 h 2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0" h="244">
                <a:moveTo>
                  <a:pt x="54" y="0"/>
                </a:moveTo>
                <a:lnTo>
                  <a:pt x="54" y="55"/>
                </a:lnTo>
                <a:lnTo>
                  <a:pt x="54" y="108"/>
                </a:lnTo>
                <a:lnTo>
                  <a:pt x="27" y="108"/>
                </a:lnTo>
                <a:lnTo>
                  <a:pt x="0" y="108"/>
                </a:lnTo>
                <a:lnTo>
                  <a:pt x="0" y="136"/>
                </a:lnTo>
                <a:lnTo>
                  <a:pt x="0" y="163"/>
                </a:lnTo>
                <a:lnTo>
                  <a:pt x="45" y="199"/>
                </a:lnTo>
                <a:lnTo>
                  <a:pt x="82" y="244"/>
                </a:lnTo>
                <a:lnTo>
                  <a:pt x="136" y="226"/>
                </a:lnTo>
                <a:lnTo>
                  <a:pt x="191" y="217"/>
                </a:lnTo>
                <a:lnTo>
                  <a:pt x="191" y="199"/>
                </a:lnTo>
                <a:lnTo>
                  <a:pt x="191" y="190"/>
                </a:lnTo>
                <a:lnTo>
                  <a:pt x="246" y="190"/>
                </a:lnTo>
                <a:lnTo>
                  <a:pt x="300" y="190"/>
                </a:lnTo>
                <a:lnTo>
                  <a:pt x="300" y="90"/>
                </a:lnTo>
                <a:lnTo>
                  <a:pt x="300" y="0"/>
                </a:lnTo>
                <a:lnTo>
                  <a:pt x="237" y="0"/>
                </a:lnTo>
                <a:lnTo>
                  <a:pt x="173" y="0"/>
                </a:lnTo>
                <a:lnTo>
                  <a:pt x="118" y="0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02" name="Group 335"/>
          <p:cNvGrpSpPr>
            <a:grpSpLocks/>
          </p:cNvGrpSpPr>
          <p:nvPr/>
        </p:nvGrpSpPr>
        <p:grpSpPr bwMode="auto">
          <a:xfrm>
            <a:off x="4337050" y="2508250"/>
            <a:ext cx="439738" cy="473075"/>
            <a:chOff x="3074" y="1334"/>
            <a:chExt cx="311" cy="298"/>
          </a:xfrm>
        </p:grpSpPr>
        <p:sp>
          <p:nvSpPr>
            <p:cNvPr id="19818" name="Freeform 333"/>
            <p:cNvSpPr>
              <a:spLocks/>
            </p:cNvSpPr>
            <p:nvPr/>
          </p:nvSpPr>
          <p:spPr bwMode="auto">
            <a:xfrm>
              <a:off x="3074" y="1334"/>
              <a:ext cx="311" cy="298"/>
            </a:xfrm>
            <a:custGeom>
              <a:avLst/>
              <a:gdLst>
                <a:gd name="T0" fmla="*/ 0 w 311"/>
                <a:gd name="T1" fmla="*/ 0 h 298"/>
                <a:gd name="T2" fmla="*/ 0 w 311"/>
                <a:gd name="T3" fmla="*/ 9 h 298"/>
                <a:gd name="T4" fmla="*/ 0 w 311"/>
                <a:gd name="T5" fmla="*/ 27 h 298"/>
                <a:gd name="T6" fmla="*/ 0 w 311"/>
                <a:gd name="T7" fmla="*/ 145 h 298"/>
                <a:gd name="T8" fmla="*/ 0 w 311"/>
                <a:gd name="T9" fmla="*/ 271 h 298"/>
                <a:gd name="T10" fmla="*/ 80 w 311"/>
                <a:gd name="T11" fmla="*/ 280 h 298"/>
                <a:gd name="T12" fmla="*/ 151 w 311"/>
                <a:gd name="T13" fmla="*/ 298 h 298"/>
                <a:gd name="T14" fmla="*/ 231 w 311"/>
                <a:gd name="T15" fmla="*/ 298 h 298"/>
                <a:gd name="T16" fmla="*/ 311 w 311"/>
                <a:gd name="T17" fmla="*/ 298 h 298"/>
                <a:gd name="T18" fmla="*/ 311 w 311"/>
                <a:gd name="T19" fmla="*/ 163 h 298"/>
                <a:gd name="T20" fmla="*/ 311 w 311"/>
                <a:gd name="T21" fmla="*/ 27 h 298"/>
                <a:gd name="T22" fmla="*/ 231 w 311"/>
                <a:gd name="T23" fmla="*/ 18 h 298"/>
                <a:gd name="T24" fmla="*/ 151 w 311"/>
                <a:gd name="T25" fmla="*/ 9 h 298"/>
                <a:gd name="T26" fmla="*/ 80 w 311"/>
                <a:gd name="T27" fmla="*/ 0 h 298"/>
                <a:gd name="T28" fmla="*/ 0 w 311"/>
                <a:gd name="T29" fmla="*/ 0 h 2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1"/>
                <a:gd name="T46" fmla="*/ 0 h 298"/>
                <a:gd name="T47" fmla="*/ 311 w 311"/>
                <a:gd name="T48" fmla="*/ 298 h 2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1" h="298">
                  <a:moveTo>
                    <a:pt x="0" y="0"/>
                  </a:moveTo>
                  <a:lnTo>
                    <a:pt x="0" y="9"/>
                  </a:lnTo>
                  <a:lnTo>
                    <a:pt x="0" y="27"/>
                  </a:lnTo>
                  <a:lnTo>
                    <a:pt x="0" y="145"/>
                  </a:lnTo>
                  <a:lnTo>
                    <a:pt x="0" y="271"/>
                  </a:lnTo>
                  <a:lnTo>
                    <a:pt x="80" y="280"/>
                  </a:lnTo>
                  <a:lnTo>
                    <a:pt x="151" y="298"/>
                  </a:lnTo>
                  <a:lnTo>
                    <a:pt x="231" y="298"/>
                  </a:lnTo>
                  <a:lnTo>
                    <a:pt x="311" y="298"/>
                  </a:lnTo>
                  <a:lnTo>
                    <a:pt x="311" y="163"/>
                  </a:lnTo>
                  <a:lnTo>
                    <a:pt x="311" y="27"/>
                  </a:lnTo>
                  <a:lnTo>
                    <a:pt x="231" y="18"/>
                  </a:lnTo>
                  <a:lnTo>
                    <a:pt x="151" y="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9" name="Freeform 334"/>
            <p:cNvSpPr>
              <a:spLocks/>
            </p:cNvSpPr>
            <p:nvPr/>
          </p:nvSpPr>
          <p:spPr bwMode="auto">
            <a:xfrm>
              <a:off x="3074" y="1334"/>
              <a:ext cx="311" cy="298"/>
            </a:xfrm>
            <a:custGeom>
              <a:avLst/>
              <a:gdLst>
                <a:gd name="T0" fmla="*/ 0 w 311"/>
                <a:gd name="T1" fmla="*/ 0 h 298"/>
                <a:gd name="T2" fmla="*/ 0 w 311"/>
                <a:gd name="T3" fmla="*/ 9 h 298"/>
                <a:gd name="T4" fmla="*/ 0 w 311"/>
                <a:gd name="T5" fmla="*/ 27 h 298"/>
                <a:gd name="T6" fmla="*/ 0 w 311"/>
                <a:gd name="T7" fmla="*/ 145 h 298"/>
                <a:gd name="T8" fmla="*/ 0 w 311"/>
                <a:gd name="T9" fmla="*/ 271 h 298"/>
                <a:gd name="T10" fmla="*/ 80 w 311"/>
                <a:gd name="T11" fmla="*/ 280 h 298"/>
                <a:gd name="T12" fmla="*/ 151 w 311"/>
                <a:gd name="T13" fmla="*/ 298 h 298"/>
                <a:gd name="T14" fmla="*/ 231 w 311"/>
                <a:gd name="T15" fmla="*/ 298 h 298"/>
                <a:gd name="T16" fmla="*/ 311 w 311"/>
                <a:gd name="T17" fmla="*/ 298 h 298"/>
                <a:gd name="T18" fmla="*/ 311 w 311"/>
                <a:gd name="T19" fmla="*/ 163 h 298"/>
                <a:gd name="T20" fmla="*/ 311 w 311"/>
                <a:gd name="T21" fmla="*/ 27 h 298"/>
                <a:gd name="T22" fmla="*/ 231 w 311"/>
                <a:gd name="T23" fmla="*/ 18 h 298"/>
                <a:gd name="T24" fmla="*/ 151 w 311"/>
                <a:gd name="T25" fmla="*/ 9 h 298"/>
                <a:gd name="T26" fmla="*/ 80 w 311"/>
                <a:gd name="T27" fmla="*/ 0 h 298"/>
                <a:gd name="T28" fmla="*/ 0 w 311"/>
                <a:gd name="T29" fmla="*/ 0 h 2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1"/>
                <a:gd name="T46" fmla="*/ 0 h 298"/>
                <a:gd name="T47" fmla="*/ 311 w 311"/>
                <a:gd name="T48" fmla="*/ 298 h 2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1" h="298">
                  <a:moveTo>
                    <a:pt x="0" y="0"/>
                  </a:moveTo>
                  <a:lnTo>
                    <a:pt x="0" y="9"/>
                  </a:lnTo>
                  <a:lnTo>
                    <a:pt x="0" y="27"/>
                  </a:lnTo>
                  <a:lnTo>
                    <a:pt x="0" y="145"/>
                  </a:lnTo>
                  <a:lnTo>
                    <a:pt x="0" y="271"/>
                  </a:lnTo>
                  <a:lnTo>
                    <a:pt x="80" y="280"/>
                  </a:lnTo>
                  <a:lnTo>
                    <a:pt x="151" y="298"/>
                  </a:lnTo>
                  <a:lnTo>
                    <a:pt x="231" y="298"/>
                  </a:lnTo>
                  <a:lnTo>
                    <a:pt x="311" y="298"/>
                  </a:lnTo>
                  <a:lnTo>
                    <a:pt x="311" y="163"/>
                  </a:lnTo>
                  <a:lnTo>
                    <a:pt x="311" y="27"/>
                  </a:lnTo>
                  <a:lnTo>
                    <a:pt x="231" y="18"/>
                  </a:lnTo>
                  <a:lnTo>
                    <a:pt x="151" y="9"/>
                  </a:lnTo>
                  <a:lnTo>
                    <a:pt x="80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03" name="Freeform 336"/>
          <p:cNvSpPr>
            <a:spLocks/>
          </p:cNvSpPr>
          <p:nvPr/>
        </p:nvSpPr>
        <p:spPr bwMode="auto">
          <a:xfrm>
            <a:off x="4776788" y="2551113"/>
            <a:ext cx="265112" cy="514350"/>
          </a:xfrm>
          <a:custGeom>
            <a:avLst/>
            <a:gdLst>
              <a:gd name="T0" fmla="*/ 0 w 188"/>
              <a:gd name="T1" fmla="*/ 0 h 324"/>
              <a:gd name="T2" fmla="*/ 0 w 188"/>
              <a:gd name="T3" fmla="*/ 2147483647 h 324"/>
              <a:gd name="T4" fmla="*/ 0 w 188"/>
              <a:gd name="T5" fmla="*/ 2147483647 h 324"/>
              <a:gd name="T6" fmla="*/ 2147483647 w 188"/>
              <a:gd name="T7" fmla="*/ 2147483647 h 324"/>
              <a:gd name="T8" fmla="*/ 2147483647 w 188"/>
              <a:gd name="T9" fmla="*/ 2147483647 h 324"/>
              <a:gd name="T10" fmla="*/ 2147483647 w 188"/>
              <a:gd name="T11" fmla="*/ 2147483647 h 324"/>
              <a:gd name="T12" fmla="*/ 2147483647 w 188"/>
              <a:gd name="T13" fmla="*/ 2147483647 h 324"/>
              <a:gd name="T14" fmla="*/ 2147483647 w 188"/>
              <a:gd name="T15" fmla="*/ 2147483647 h 324"/>
              <a:gd name="T16" fmla="*/ 2147483647 w 188"/>
              <a:gd name="T17" fmla="*/ 2147483647 h 324"/>
              <a:gd name="T18" fmla="*/ 2147483647 w 188"/>
              <a:gd name="T19" fmla="*/ 2147483647 h 324"/>
              <a:gd name="T20" fmla="*/ 2147483647 w 188"/>
              <a:gd name="T21" fmla="*/ 0 h 324"/>
              <a:gd name="T22" fmla="*/ 2147483647 w 188"/>
              <a:gd name="T23" fmla="*/ 0 h 324"/>
              <a:gd name="T24" fmla="*/ 2147483647 w 188"/>
              <a:gd name="T25" fmla="*/ 0 h 324"/>
              <a:gd name="T26" fmla="*/ 2147483647 w 188"/>
              <a:gd name="T27" fmla="*/ 0 h 324"/>
              <a:gd name="T28" fmla="*/ 0 w 188"/>
              <a:gd name="T29" fmla="*/ 0 h 32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8"/>
              <a:gd name="T46" fmla="*/ 0 h 324"/>
              <a:gd name="T47" fmla="*/ 188 w 188"/>
              <a:gd name="T48" fmla="*/ 324 h 32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8" h="324">
                <a:moveTo>
                  <a:pt x="0" y="0"/>
                </a:moveTo>
                <a:lnTo>
                  <a:pt x="0" y="162"/>
                </a:lnTo>
                <a:lnTo>
                  <a:pt x="0" y="324"/>
                </a:lnTo>
                <a:lnTo>
                  <a:pt x="99" y="324"/>
                </a:lnTo>
                <a:lnTo>
                  <a:pt x="188" y="324"/>
                </a:lnTo>
                <a:lnTo>
                  <a:pt x="188" y="306"/>
                </a:lnTo>
                <a:lnTo>
                  <a:pt x="188" y="297"/>
                </a:lnTo>
                <a:lnTo>
                  <a:pt x="179" y="270"/>
                </a:lnTo>
                <a:lnTo>
                  <a:pt x="161" y="244"/>
                </a:lnTo>
                <a:lnTo>
                  <a:pt x="161" y="117"/>
                </a:lnTo>
                <a:lnTo>
                  <a:pt x="161" y="0"/>
                </a:lnTo>
                <a:lnTo>
                  <a:pt x="126" y="0"/>
                </a:lnTo>
                <a:lnTo>
                  <a:pt x="80" y="0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4" name="Freeform 337"/>
          <p:cNvSpPr>
            <a:spLocks/>
          </p:cNvSpPr>
          <p:nvPr/>
        </p:nvSpPr>
        <p:spPr bwMode="auto">
          <a:xfrm>
            <a:off x="5006975" y="2551113"/>
            <a:ext cx="261938" cy="473075"/>
          </a:xfrm>
          <a:custGeom>
            <a:avLst/>
            <a:gdLst>
              <a:gd name="T0" fmla="*/ 0 w 186"/>
              <a:gd name="T1" fmla="*/ 0 h 298"/>
              <a:gd name="T2" fmla="*/ 0 w 186"/>
              <a:gd name="T3" fmla="*/ 2147483647 h 298"/>
              <a:gd name="T4" fmla="*/ 0 w 186"/>
              <a:gd name="T5" fmla="*/ 2147483647 h 298"/>
              <a:gd name="T6" fmla="*/ 2147483647 w 186"/>
              <a:gd name="T7" fmla="*/ 2147483647 h 298"/>
              <a:gd name="T8" fmla="*/ 2147483647 w 186"/>
              <a:gd name="T9" fmla="*/ 2147483647 h 298"/>
              <a:gd name="T10" fmla="*/ 2147483647 w 186"/>
              <a:gd name="T11" fmla="*/ 2147483647 h 298"/>
              <a:gd name="T12" fmla="*/ 2147483647 w 186"/>
              <a:gd name="T13" fmla="*/ 2147483647 h 298"/>
              <a:gd name="T14" fmla="*/ 2147483647 w 186"/>
              <a:gd name="T15" fmla="*/ 2147483647 h 298"/>
              <a:gd name="T16" fmla="*/ 2147483647 w 186"/>
              <a:gd name="T17" fmla="*/ 0 h 298"/>
              <a:gd name="T18" fmla="*/ 2147483647 w 186"/>
              <a:gd name="T19" fmla="*/ 0 h 298"/>
              <a:gd name="T20" fmla="*/ 2147483647 w 186"/>
              <a:gd name="T21" fmla="*/ 0 h 298"/>
              <a:gd name="T22" fmla="*/ 2147483647 w 186"/>
              <a:gd name="T23" fmla="*/ 0 h 298"/>
              <a:gd name="T24" fmla="*/ 0 w 186"/>
              <a:gd name="T25" fmla="*/ 0 h 2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6"/>
              <a:gd name="T40" fmla="*/ 0 h 298"/>
              <a:gd name="T41" fmla="*/ 186 w 186"/>
              <a:gd name="T42" fmla="*/ 298 h 2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6" h="298">
                <a:moveTo>
                  <a:pt x="0" y="0"/>
                </a:moveTo>
                <a:lnTo>
                  <a:pt x="0" y="118"/>
                </a:lnTo>
                <a:lnTo>
                  <a:pt x="0" y="244"/>
                </a:lnTo>
                <a:lnTo>
                  <a:pt x="18" y="271"/>
                </a:lnTo>
                <a:lnTo>
                  <a:pt x="27" y="298"/>
                </a:lnTo>
                <a:lnTo>
                  <a:pt x="97" y="298"/>
                </a:lnTo>
                <a:lnTo>
                  <a:pt x="159" y="298"/>
                </a:lnTo>
                <a:lnTo>
                  <a:pt x="177" y="145"/>
                </a:lnTo>
                <a:lnTo>
                  <a:pt x="186" y="0"/>
                </a:lnTo>
                <a:lnTo>
                  <a:pt x="142" y="0"/>
                </a:lnTo>
                <a:lnTo>
                  <a:pt x="89" y="0"/>
                </a:lnTo>
                <a:lnTo>
                  <a:pt x="44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Freeform 338"/>
          <p:cNvSpPr>
            <a:spLocks/>
          </p:cNvSpPr>
          <p:nvPr/>
        </p:nvSpPr>
        <p:spPr bwMode="auto">
          <a:xfrm>
            <a:off x="5227638" y="2551113"/>
            <a:ext cx="279400" cy="465137"/>
          </a:xfrm>
          <a:custGeom>
            <a:avLst/>
            <a:gdLst>
              <a:gd name="T0" fmla="*/ 2147483647 w 192"/>
              <a:gd name="T1" fmla="*/ 0 h 298"/>
              <a:gd name="T2" fmla="*/ 2147483647 w 192"/>
              <a:gd name="T3" fmla="*/ 2147483647 h 298"/>
              <a:gd name="T4" fmla="*/ 0 w 192"/>
              <a:gd name="T5" fmla="*/ 2147483647 h 298"/>
              <a:gd name="T6" fmla="*/ 2147483647 w 192"/>
              <a:gd name="T7" fmla="*/ 2147483647 h 298"/>
              <a:gd name="T8" fmla="*/ 2147483647 w 192"/>
              <a:gd name="T9" fmla="*/ 2147483647 h 298"/>
              <a:gd name="T10" fmla="*/ 2147483647 w 192"/>
              <a:gd name="T11" fmla="*/ 2147483647 h 298"/>
              <a:gd name="T12" fmla="*/ 2147483647 w 192"/>
              <a:gd name="T13" fmla="*/ 2147483647 h 298"/>
              <a:gd name="T14" fmla="*/ 2147483647 w 192"/>
              <a:gd name="T15" fmla="*/ 2147483647 h 298"/>
              <a:gd name="T16" fmla="*/ 2147483647 w 192"/>
              <a:gd name="T17" fmla="*/ 2147483647 h 298"/>
              <a:gd name="T18" fmla="*/ 2147483647 w 192"/>
              <a:gd name="T19" fmla="*/ 2147483647 h 298"/>
              <a:gd name="T20" fmla="*/ 2147483647 w 192"/>
              <a:gd name="T21" fmla="*/ 2147483647 h 298"/>
              <a:gd name="T22" fmla="*/ 2147483647 w 192"/>
              <a:gd name="T23" fmla="*/ 2147483647 h 298"/>
              <a:gd name="T24" fmla="*/ 2147483647 w 192"/>
              <a:gd name="T25" fmla="*/ 0 h 298"/>
              <a:gd name="T26" fmla="*/ 2147483647 w 192"/>
              <a:gd name="T27" fmla="*/ 0 h 298"/>
              <a:gd name="T28" fmla="*/ 2147483647 w 192"/>
              <a:gd name="T29" fmla="*/ 0 h 298"/>
              <a:gd name="T30" fmla="*/ 2147483647 w 192"/>
              <a:gd name="T31" fmla="*/ 0 h 298"/>
              <a:gd name="T32" fmla="*/ 2147483647 w 192"/>
              <a:gd name="T33" fmla="*/ 0 h 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2"/>
              <a:gd name="T52" fmla="*/ 0 h 298"/>
              <a:gd name="T53" fmla="*/ 192 w 192"/>
              <a:gd name="T54" fmla="*/ 298 h 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2" h="298">
                <a:moveTo>
                  <a:pt x="27" y="0"/>
                </a:moveTo>
                <a:lnTo>
                  <a:pt x="18" y="145"/>
                </a:lnTo>
                <a:lnTo>
                  <a:pt x="0" y="298"/>
                </a:lnTo>
                <a:lnTo>
                  <a:pt x="55" y="298"/>
                </a:lnTo>
                <a:lnTo>
                  <a:pt x="110" y="298"/>
                </a:lnTo>
                <a:lnTo>
                  <a:pt x="156" y="244"/>
                </a:lnTo>
                <a:lnTo>
                  <a:pt x="192" y="190"/>
                </a:lnTo>
                <a:lnTo>
                  <a:pt x="183" y="163"/>
                </a:lnTo>
                <a:lnTo>
                  <a:pt x="165" y="135"/>
                </a:lnTo>
                <a:lnTo>
                  <a:pt x="137" y="135"/>
                </a:lnTo>
                <a:lnTo>
                  <a:pt x="110" y="135"/>
                </a:lnTo>
                <a:lnTo>
                  <a:pt x="110" y="63"/>
                </a:lnTo>
                <a:lnTo>
                  <a:pt x="110" y="0"/>
                </a:lnTo>
                <a:lnTo>
                  <a:pt x="92" y="0"/>
                </a:lnTo>
                <a:lnTo>
                  <a:pt x="64" y="0"/>
                </a:lnTo>
                <a:lnTo>
                  <a:pt x="45" y="0"/>
                </a:lnTo>
                <a:lnTo>
                  <a:pt x="2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06" name="Group 341"/>
          <p:cNvGrpSpPr>
            <a:grpSpLocks/>
          </p:cNvGrpSpPr>
          <p:nvPr/>
        </p:nvGrpSpPr>
        <p:grpSpPr bwMode="auto">
          <a:xfrm>
            <a:off x="5237163" y="2763838"/>
            <a:ext cx="673100" cy="641350"/>
            <a:chOff x="3703" y="1489"/>
            <a:chExt cx="476" cy="404"/>
          </a:xfrm>
        </p:grpSpPr>
        <p:sp>
          <p:nvSpPr>
            <p:cNvPr id="19816" name="Freeform 339"/>
            <p:cNvSpPr>
              <a:spLocks/>
            </p:cNvSpPr>
            <p:nvPr/>
          </p:nvSpPr>
          <p:spPr bwMode="auto">
            <a:xfrm>
              <a:off x="3703" y="1489"/>
              <a:ext cx="476" cy="404"/>
            </a:xfrm>
            <a:custGeom>
              <a:avLst/>
              <a:gdLst>
                <a:gd name="T0" fmla="*/ 105 w 476"/>
                <a:gd name="T1" fmla="*/ 162 h 404"/>
                <a:gd name="T2" fmla="*/ 79 w 476"/>
                <a:gd name="T3" fmla="*/ 162 h 404"/>
                <a:gd name="T4" fmla="*/ 53 w 476"/>
                <a:gd name="T5" fmla="*/ 162 h 404"/>
                <a:gd name="T6" fmla="*/ 26 w 476"/>
                <a:gd name="T7" fmla="*/ 252 h 404"/>
                <a:gd name="T8" fmla="*/ 0 w 476"/>
                <a:gd name="T9" fmla="*/ 351 h 404"/>
                <a:gd name="T10" fmla="*/ 26 w 476"/>
                <a:gd name="T11" fmla="*/ 359 h 404"/>
                <a:gd name="T12" fmla="*/ 53 w 476"/>
                <a:gd name="T13" fmla="*/ 377 h 404"/>
                <a:gd name="T14" fmla="*/ 123 w 476"/>
                <a:gd name="T15" fmla="*/ 386 h 404"/>
                <a:gd name="T16" fmla="*/ 184 w 476"/>
                <a:gd name="T17" fmla="*/ 404 h 404"/>
                <a:gd name="T18" fmla="*/ 265 w 476"/>
                <a:gd name="T19" fmla="*/ 332 h 404"/>
                <a:gd name="T20" fmla="*/ 344 w 476"/>
                <a:gd name="T21" fmla="*/ 269 h 404"/>
                <a:gd name="T22" fmla="*/ 415 w 476"/>
                <a:gd name="T23" fmla="*/ 224 h 404"/>
                <a:gd name="T24" fmla="*/ 476 w 476"/>
                <a:gd name="T25" fmla="*/ 189 h 404"/>
                <a:gd name="T26" fmla="*/ 415 w 476"/>
                <a:gd name="T27" fmla="*/ 117 h 404"/>
                <a:gd name="T28" fmla="*/ 344 w 476"/>
                <a:gd name="T29" fmla="*/ 54 h 404"/>
                <a:gd name="T30" fmla="*/ 309 w 476"/>
                <a:gd name="T31" fmla="*/ 36 h 404"/>
                <a:gd name="T32" fmla="*/ 265 w 476"/>
                <a:gd name="T33" fmla="*/ 27 h 404"/>
                <a:gd name="T34" fmla="*/ 229 w 476"/>
                <a:gd name="T35" fmla="*/ 9 h 404"/>
                <a:gd name="T36" fmla="*/ 184 w 476"/>
                <a:gd name="T37" fmla="*/ 0 h 404"/>
                <a:gd name="T38" fmla="*/ 176 w 476"/>
                <a:gd name="T39" fmla="*/ 0 h 404"/>
                <a:gd name="T40" fmla="*/ 158 w 476"/>
                <a:gd name="T41" fmla="*/ 0 h 404"/>
                <a:gd name="T42" fmla="*/ 176 w 476"/>
                <a:gd name="T43" fmla="*/ 27 h 404"/>
                <a:gd name="T44" fmla="*/ 184 w 476"/>
                <a:gd name="T45" fmla="*/ 54 h 404"/>
                <a:gd name="T46" fmla="*/ 167 w 476"/>
                <a:gd name="T47" fmla="*/ 81 h 404"/>
                <a:gd name="T48" fmla="*/ 140 w 476"/>
                <a:gd name="T49" fmla="*/ 108 h 404"/>
                <a:gd name="T50" fmla="*/ 123 w 476"/>
                <a:gd name="T51" fmla="*/ 135 h 404"/>
                <a:gd name="T52" fmla="*/ 105 w 476"/>
                <a:gd name="T53" fmla="*/ 162 h 4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6"/>
                <a:gd name="T82" fmla="*/ 0 h 404"/>
                <a:gd name="T83" fmla="*/ 476 w 476"/>
                <a:gd name="T84" fmla="*/ 404 h 4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6" h="404">
                  <a:moveTo>
                    <a:pt x="105" y="162"/>
                  </a:moveTo>
                  <a:lnTo>
                    <a:pt x="79" y="162"/>
                  </a:lnTo>
                  <a:lnTo>
                    <a:pt x="53" y="162"/>
                  </a:lnTo>
                  <a:lnTo>
                    <a:pt x="26" y="252"/>
                  </a:lnTo>
                  <a:lnTo>
                    <a:pt x="0" y="351"/>
                  </a:lnTo>
                  <a:lnTo>
                    <a:pt x="26" y="359"/>
                  </a:lnTo>
                  <a:lnTo>
                    <a:pt x="53" y="377"/>
                  </a:lnTo>
                  <a:lnTo>
                    <a:pt x="123" y="386"/>
                  </a:lnTo>
                  <a:lnTo>
                    <a:pt x="184" y="404"/>
                  </a:lnTo>
                  <a:lnTo>
                    <a:pt x="265" y="332"/>
                  </a:lnTo>
                  <a:lnTo>
                    <a:pt x="344" y="269"/>
                  </a:lnTo>
                  <a:lnTo>
                    <a:pt x="415" y="224"/>
                  </a:lnTo>
                  <a:lnTo>
                    <a:pt x="476" y="189"/>
                  </a:lnTo>
                  <a:lnTo>
                    <a:pt x="415" y="117"/>
                  </a:lnTo>
                  <a:lnTo>
                    <a:pt x="344" y="54"/>
                  </a:lnTo>
                  <a:lnTo>
                    <a:pt x="309" y="36"/>
                  </a:lnTo>
                  <a:lnTo>
                    <a:pt x="265" y="27"/>
                  </a:lnTo>
                  <a:lnTo>
                    <a:pt x="229" y="9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58" y="0"/>
                  </a:lnTo>
                  <a:lnTo>
                    <a:pt x="176" y="27"/>
                  </a:lnTo>
                  <a:lnTo>
                    <a:pt x="184" y="54"/>
                  </a:lnTo>
                  <a:lnTo>
                    <a:pt x="167" y="81"/>
                  </a:lnTo>
                  <a:lnTo>
                    <a:pt x="140" y="108"/>
                  </a:lnTo>
                  <a:lnTo>
                    <a:pt x="123" y="135"/>
                  </a:lnTo>
                  <a:lnTo>
                    <a:pt x="105" y="162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7" name="Freeform 340"/>
            <p:cNvSpPr>
              <a:spLocks/>
            </p:cNvSpPr>
            <p:nvPr/>
          </p:nvSpPr>
          <p:spPr bwMode="auto">
            <a:xfrm>
              <a:off x="3703" y="1489"/>
              <a:ext cx="476" cy="404"/>
            </a:xfrm>
            <a:custGeom>
              <a:avLst/>
              <a:gdLst>
                <a:gd name="T0" fmla="*/ 105 w 476"/>
                <a:gd name="T1" fmla="*/ 162 h 404"/>
                <a:gd name="T2" fmla="*/ 79 w 476"/>
                <a:gd name="T3" fmla="*/ 162 h 404"/>
                <a:gd name="T4" fmla="*/ 53 w 476"/>
                <a:gd name="T5" fmla="*/ 162 h 404"/>
                <a:gd name="T6" fmla="*/ 26 w 476"/>
                <a:gd name="T7" fmla="*/ 252 h 404"/>
                <a:gd name="T8" fmla="*/ 0 w 476"/>
                <a:gd name="T9" fmla="*/ 351 h 404"/>
                <a:gd name="T10" fmla="*/ 26 w 476"/>
                <a:gd name="T11" fmla="*/ 359 h 404"/>
                <a:gd name="T12" fmla="*/ 53 w 476"/>
                <a:gd name="T13" fmla="*/ 377 h 404"/>
                <a:gd name="T14" fmla="*/ 123 w 476"/>
                <a:gd name="T15" fmla="*/ 386 h 404"/>
                <a:gd name="T16" fmla="*/ 184 w 476"/>
                <a:gd name="T17" fmla="*/ 404 h 404"/>
                <a:gd name="T18" fmla="*/ 265 w 476"/>
                <a:gd name="T19" fmla="*/ 332 h 404"/>
                <a:gd name="T20" fmla="*/ 344 w 476"/>
                <a:gd name="T21" fmla="*/ 269 h 404"/>
                <a:gd name="T22" fmla="*/ 415 w 476"/>
                <a:gd name="T23" fmla="*/ 224 h 404"/>
                <a:gd name="T24" fmla="*/ 476 w 476"/>
                <a:gd name="T25" fmla="*/ 189 h 404"/>
                <a:gd name="T26" fmla="*/ 415 w 476"/>
                <a:gd name="T27" fmla="*/ 117 h 404"/>
                <a:gd name="T28" fmla="*/ 344 w 476"/>
                <a:gd name="T29" fmla="*/ 54 h 404"/>
                <a:gd name="T30" fmla="*/ 309 w 476"/>
                <a:gd name="T31" fmla="*/ 36 h 404"/>
                <a:gd name="T32" fmla="*/ 265 w 476"/>
                <a:gd name="T33" fmla="*/ 27 h 404"/>
                <a:gd name="T34" fmla="*/ 229 w 476"/>
                <a:gd name="T35" fmla="*/ 9 h 404"/>
                <a:gd name="T36" fmla="*/ 184 w 476"/>
                <a:gd name="T37" fmla="*/ 0 h 404"/>
                <a:gd name="T38" fmla="*/ 176 w 476"/>
                <a:gd name="T39" fmla="*/ 0 h 404"/>
                <a:gd name="T40" fmla="*/ 158 w 476"/>
                <a:gd name="T41" fmla="*/ 0 h 404"/>
                <a:gd name="T42" fmla="*/ 176 w 476"/>
                <a:gd name="T43" fmla="*/ 27 h 404"/>
                <a:gd name="T44" fmla="*/ 184 w 476"/>
                <a:gd name="T45" fmla="*/ 54 h 404"/>
                <a:gd name="T46" fmla="*/ 167 w 476"/>
                <a:gd name="T47" fmla="*/ 81 h 404"/>
                <a:gd name="T48" fmla="*/ 140 w 476"/>
                <a:gd name="T49" fmla="*/ 108 h 404"/>
                <a:gd name="T50" fmla="*/ 123 w 476"/>
                <a:gd name="T51" fmla="*/ 135 h 404"/>
                <a:gd name="T52" fmla="*/ 105 w 476"/>
                <a:gd name="T53" fmla="*/ 162 h 4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6"/>
                <a:gd name="T82" fmla="*/ 0 h 404"/>
                <a:gd name="T83" fmla="*/ 476 w 476"/>
                <a:gd name="T84" fmla="*/ 404 h 4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6" h="404">
                  <a:moveTo>
                    <a:pt x="105" y="162"/>
                  </a:moveTo>
                  <a:lnTo>
                    <a:pt x="79" y="162"/>
                  </a:lnTo>
                  <a:lnTo>
                    <a:pt x="53" y="162"/>
                  </a:lnTo>
                  <a:lnTo>
                    <a:pt x="26" y="252"/>
                  </a:lnTo>
                  <a:lnTo>
                    <a:pt x="0" y="351"/>
                  </a:lnTo>
                  <a:lnTo>
                    <a:pt x="26" y="359"/>
                  </a:lnTo>
                  <a:lnTo>
                    <a:pt x="53" y="377"/>
                  </a:lnTo>
                  <a:lnTo>
                    <a:pt x="123" y="386"/>
                  </a:lnTo>
                  <a:lnTo>
                    <a:pt x="184" y="404"/>
                  </a:lnTo>
                  <a:lnTo>
                    <a:pt x="265" y="332"/>
                  </a:lnTo>
                  <a:lnTo>
                    <a:pt x="344" y="269"/>
                  </a:lnTo>
                  <a:lnTo>
                    <a:pt x="415" y="224"/>
                  </a:lnTo>
                  <a:lnTo>
                    <a:pt x="476" y="189"/>
                  </a:lnTo>
                  <a:lnTo>
                    <a:pt x="415" y="117"/>
                  </a:lnTo>
                  <a:lnTo>
                    <a:pt x="344" y="54"/>
                  </a:lnTo>
                  <a:lnTo>
                    <a:pt x="309" y="36"/>
                  </a:lnTo>
                  <a:lnTo>
                    <a:pt x="265" y="27"/>
                  </a:lnTo>
                  <a:lnTo>
                    <a:pt x="229" y="9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58" y="0"/>
                  </a:lnTo>
                  <a:lnTo>
                    <a:pt x="176" y="27"/>
                  </a:lnTo>
                  <a:lnTo>
                    <a:pt x="184" y="54"/>
                  </a:lnTo>
                  <a:lnTo>
                    <a:pt x="167" y="81"/>
                  </a:lnTo>
                  <a:lnTo>
                    <a:pt x="140" y="108"/>
                  </a:lnTo>
                  <a:lnTo>
                    <a:pt x="123" y="135"/>
                  </a:lnTo>
                  <a:lnTo>
                    <a:pt x="105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07" name="Freeform 342"/>
          <p:cNvSpPr>
            <a:spLocks/>
          </p:cNvSpPr>
          <p:nvPr/>
        </p:nvSpPr>
        <p:spPr bwMode="auto">
          <a:xfrm>
            <a:off x="2771775" y="3324225"/>
            <a:ext cx="414338" cy="500063"/>
          </a:xfrm>
          <a:custGeom>
            <a:avLst/>
            <a:gdLst>
              <a:gd name="T0" fmla="*/ 2147483647 w 296"/>
              <a:gd name="T1" fmla="*/ 0 h 315"/>
              <a:gd name="T2" fmla="*/ 2147483647 w 296"/>
              <a:gd name="T3" fmla="*/ 2147483647 h 315"/>
              <a:gd name="T4" fmla="*/ 2147483647 w 296"/>
              <a:gd name="T5" fmla="*/ 2147483647 h 315"/>
              <a:gd name="T6" fmla="*/ 2147483647 w 296"/>
              <a:gd name="T7" fmla="*/ 2147483647 h 315"/>
              <a:gd name="T8" fmla="*/ 0 w 296"/>
              <a:gd name="T9" fmla="*/ 2147483647 h 315"/>
              <a:gd name="T10" fmla="*/ 2147483647 w 296"/>
              <a:gd name="T11" fmla="*/ 2147483647 h 315"/>
              <a:gd name="T12" fmla="*/ 2147483647 w 296"/>
              <a:gd name="T13" fmla="*/ 2147483647 h 315"/>
              <a:gd name="T14" fmla="*/ 2147483647 w 296"/>
              <a:gd name="T15" fmla="*/ 2147483647 h 315"/>
              <a:gd name="T16" fmla="*/ 2147483647 w 296"/>
              <a:gd name="T17" fmla="*/ 2147483647 h 315"/>
              <a:gd name="T18" fmla="*/ 2147483647 w 296"/>
              <a:gd name="T19" fmla="*/ 2147483647 h 315"/>
              <a:gd name="T20" fmla="*/ 2147483647 w 296"/>
              <a:gd name="T21" fmla="*/ 2147483647 h 315"/>
              <a:gd name="T22" fmla="*/ 2147483647 w 296"/>
              <a:gd name="T23" fmla="*/ 2147483647 h 315"/>
              <a:gd name="T24" fmla="*/ 2147483647 w 296"/>
              <a:gd name="T25" fmla="*/ 0 h 315"/>
              <a:gd name="T26" fmla="*/ 2147483647 w 296"/>
              <a:gd name="T27" fmla="*/ 0 h 315"/>
              <a:gd name="T28" fmla="*/ 2147483647 w 296"/>
              <a:gd name="T29" fmla="*/ 0 h 315"/>
              <a:gd name="T30" fmla="*/ 2147483647 w 296"/>
              <a:gd name="T31" fmla="*/ 0 h 315"/>
              <a:gd name="T32" fmla="*/ 2147483647 w 296"/>
              <a:gd name="T33" fmla="*/ 0 h 3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6"/>
              <a:gd name="T52" fmla="*/ 0 h 315"/>
              <a:gd name="T53" fmla="*/ 296 w 296"/>
              <a:gd name="T54" fmla="*/ 315 h 3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6" h="315">
                <a:moveTo>
                  <a:pt x="54" y="0"/>
                </a:moveTo>
                <a:lnTo>
                  <a:pt x="54" y="81"/>
                </a:lnTo>
                <a:lnTo>
                  <a:pt x="54" y="162"/>
                </a:lnTo>
                <a:lnTo>
                  <a:pt x="27" y="225"/>
                </a:lnTo>
                <a:lnTo>
                  <a:pt x="0" y="288"/>
                </a:lnTo>
                <a:lnTo>
                  <a:pt x="153" y="297"/>
                </a:lnTo>
                <a:lnTo>
                  <a:pt x="296" y="315"/>
                </a:lnTo>
                <a:lnTo>
                  <a:pt x="296" y="270"/>
                </a:lnTo>
                <a:lnTo>
                  <a:pt x="296" y="244"/>
                </a:lnTo>
                <a:lnTo>
                  <a:pt x="260" y="189"/>
                </a:lnTo>
                <a:lnTo>
                  <a:pt x="216" y="135"/>
                </a:lnTo>
                <a:lnTo>
                  <a:pt x="189" y="63"/>
                </a:lnTo>
                <a:lnTo>
                  <a:pt x="162" y="0"/>
                </a:lnTo>
                <a:lnTo>
                  <a:pt x="135" y="0"/>
                </a:lnTo>
                <a:lnTo>
                  <a:pt x="107" y="0"/>
                </a:lnTo>
                <a:lnTo>
                  <a:pt x="80" y="0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Freeform 343"/>
          <p:cNvSpPr>
            <a:spLocks/>
          </p:cNvSpPr>
          <p:nvPr/>
        </p:nvSpPr>
        <p:spPr bwMode="auto">
          <a:xfrm>
            <a:off x="3008313" y="3025775"/>
            <a:ext cx="530225" cy="341313"/>
          </a:xfrm>
          <a:custGeom>
            <a:avLst/>
            <a:gdLst>
              <a:gd name="T0" fmla="*/ 2147483647 w 374"/>
              <a:gd name="T1" fmla="*/ 2147483647 h 215"/>
              <a:gd name="T2" fmla="*/ 2147483647 w 374"/>
              <a:gd name="T3" fmla="*/ 2147483647 h 215"/>
              <a:gd name="T4" fmla="*/ 0 w 374"/>
              <a:gd name="T5" fmla="*/ 2147483647 h 215"/>
              <a:gd name="T6" fmla="*/ 2147483647 w 374"/>
              <a:gd name="T7" fmla="*/ 2147483647 h 215"/>
              <a:gd name="T8" fmla="*/ 2147483647 w 374"/>
              <a:gd name="T9" fmla="*/ 2147483647 h 215"/>
              <a:gd name="T10" fmla="*/ 2147483647 w 374"/>
              <a:gd name="T11" fmla="*/ 2147483647 h 215"/>
              <a:gd name="T12" fmla="*/ 2147483647 w 374"/>
              <a:gd name="T13" fmla="*/ 2147483647 h 215"/>
              <a:gd name="T14" fmla="*/ 2147483647 w 374"/>
              <a:gd name="T15" fmla="*/ 2147483647 h 215"/>
              <a:gd name="T16" fmla="*/ 2147483647 w 374"/>
              <a:gd name="T17" fmla="*/ 2147483647 h 215"/>
              <a:gd name="T18" fmla="*/ 2147483647 w 374"/>
              <a:gd name="T19" fmla="*/ 2147483647 h 215"/>
              <a:gd name="T20" fmla="*/ 2147483647 w 374"/>
              <a:gd name="T21" fmla="*/ 0 h 215"/>
              <a:gd name="T22" fmla="*/ 2147483647 w 374"/>
              <a:gd name="T23" fmla="*/ 2147483647 h 215"/>
              <a:gd name="T24" fmla="*/ 2147483647 w 374"/>
              <a:gd name="T25" fmla="*/ 2147483647 h 215"/>
              <a:gd name="T26" fmla="*/ 2147483647 w 374"/>
              <a:gd name="T27" fmla="*/ 2147483647 h 215"/>
              <a:gd name="T28" fmla="*/ 2147483647 w 374"/>
              <a:gd name="T29" fmla="*/ 2147483647 h 215"/>
              <a:gd name="T30" fmla="*/ 2147483647 w 374"/>
              <a:gd name="T31" fmla="*/ 2147483647 h 215"/>
              <a:gd name="T32" fmla="*/ 2147483647 w 374"/>
              <a:gd name="T33" fmla="*/ 2147483647 h 2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4"/>
              <a:gd name="T52" fmla="*/ 0 h 215"/>
              <a:gd name="T53" fmla="*/ 374 w 374"/>
              <a:gd name="T54" fmla="*/ 215 h 2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4" h="215">
                <a:moveTo>
                  <a:pt x="80" y="54"/>
                </a:moveTo>
                <a:lnTo>
                  <a:pt x="44" y="116"/>
                </a:lnTo>
                <a:lnTo>
                  <a:pt x="0" y="188"/>
                </a:lnTo>
                <a:lnTo>
                  <a:pt x="178" y="197"/>
                </a:lnTo>
                <a:lnTo>
                  <a:pt x="347" y="215"/>
                </a:lnTo>
                <a:lnTo>
                  <a:pt x="365" y="188"/>
                </a:lnTo>
                <a:lnTo>
                  <a:pt x="374" y="161"/>
                </a:lnTo>
                <a:lnTo>
                  <a:pt x="321" y="89"/>
                </a:lnTo>
                <a:lnTo>
                  <a:pt x="267" y="27"/>
                </a:lnTo>
                <a:lnTo>
                  <a:pt x="258" y="9"/>
                </a:lnTo>
                <a:lnTo>
                  <a:pt x="240" y="0"/>
                </a:lnTo>
                <a:lnTo>
                  <a:pt x="187" y="9"/>
                </a:lnTo>
                <a:lnTo>
                  <a:pt x="134" y="27"/>
                </a:lnTo>
                <a:lnTo>
                  <a:pt x="125" y="27"/>
                </a:lnTo>
                <a:lnTo>
                  <a:pt x="107" y="36"/>
                </a:lnTo>
                <a:lnTo>
                  <a:pt x="98" y="45"/>
                </a:lnTo>
                <a:lnTo>
                  <a:pt x="8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Freeform 344"/>
          <p:cNvSpPr>
            <a:spLocks/>
          </p:cNvSpPr>
          <p:nvPr/>
        </p:nvSpPr>
        <p:spPr bwMode="auto">
          <a:xfrm>
            <a:off x="3000375" y="3327400"/>
            <a:ext cx="493713" cy="212725"/>
          </a:xfrm>
          <a:custGeom>
            <a:avLst/>
            <a:gdLst>
              <a:gd name="T0" fmla="*/ 0 w 350"/>
              <a:gd name="T1" fmla="*/ 0 h 134"/>
              <a:gd name="T2" fmla="*/ 2147483647 w 350"/>
              <a:gd name="T3" fmla="*/ 2147483647 h 134"/>
              <a:gd name="T4" fmla="*/ 2147483647 w 350"/>
              <a:gd name="T5" fmla="*/ 2147483647 h 134"/>
              <a:gd name="T6" fmla="*/ 2147483647 w 350"/>
              <a:gd name="T7" fmla="*/ 2147483647 h 134"/>
              <a:gd name="T8" fmla="*/ 2147483647 w 350"/>
              <a:gd name="T9" fmla="*/ 2147483647 h 134"/>
              <a:gd name="T10" fmla="*/ 2147483647 w 350"/>
              <a:gd name="T11" fmla="*/ 2147483647 h 134"/>
              <a:gd name="T12" fmla="*/ 2147483647 w 350"/>
              <a:gd name="T13" fmla="*/ 2147483647 h 134"/>
              <a:gd name="T14" fmla="*/ 2147483647 w 350"/>
              <a:gd name="T15" fmla="*/ 2147483647 h 134"/>
              <a:gd name="T16" fmla="*/ 2147483647 w 350"/>
              <a:gd name="T17" fmla="*/ 2147483647 h 134"/>
              <a:gd name="T18" fmla="*/ 2147483647 w 350"/>
              <a:gd name="T19" fmla="*/ 0 h 134"/>
              <a:gd name="T20" fmla="*/ 0 w 350"/>
              <a:gd name="T21" fmla="*/ 0 h 1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50"/>
              <a:gd name="T34" fmla="*/ 0 h 134"/>
              <a:gd name="T35" fmla="*/ 350 w 350"/>
              <a:gd name="T36" fmla="*/ 134 h 1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50" h="134">
                <a:moveTo>
                  <a:pt x="0" y="0"/>
                </a:moveTo>
                <a:lnTo>
                  <a:pt x="27" y="63"/>
                </a:lnTo>
                <a:lnTo>
                  <a:pt x="54" y="134"/>
                </a:lnTo>
                <a:lnTo>
                  <a:pt x="207" y="134"/>
                </a:lnTo>
                <a:lnTo>
                  <a:pt x="350" y="134"/>
                </a:lnTo>
                <a:lnTo>
                  <a:pt x="350" y="81"/>
                </a:lnTo>
                <a:lnTo>
                  <a:pt x="350" y="27"/>
                </a:lnTo>
                <a:lnTo>
                  <a:pt x="261" y="18"/>
                </a:lnTo>
                <a:lnTo>
                  <a:pt x="171" y="9"/>
                </a:ln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Freeform 345"/>
          <p:cNvSpPr>
            <a:spLocks/>
          </p:cNvSpPr>
          <p:nvPr/>
        </p:nvSpPr>
        <p:spPr bwMode="auto">
          <a:xfrm>
            <a:off x="3073400" y="3541713"/>
            <a:ext cx="420688" cy="285750"/>
          </a:xfrm>
          <a:custGeom>
            <a:avLst/>
            <a:gdLst>
              <a:gd name="T0" fmla="*/ 0 w 298"/>
              <a:gd name="T1" fmla="*/ 0 h 180"/>
              <a:gd name="T2" fmla="*/ 2147483647 w 298"/>
              <a:gd name="T3" fmla="*/ 2147483647 h 180"/>
              <a:gd name="T4" fmla="*/ 2147483647 w 298"/>
              <a:gd name="T5" fmla="*/ 2147483647 h 180"/>
              <a:gd name="T6" fmla="*/ 2147483647 w 298"/>
              <a:gd name="T7" fmla="*/ 2147483647 h 180"/>
              <a:gd name="T8" fmla="*/ 2147483647 w 298"/>
              <a:gd name="T9" fmla="*/ 2147483647 h 180"/>
              <a:gd name="T10" fmla="*/ 2147483647 w 298"/>
              <a:gd name="T11" fmla="*/ 2147483647 h 180"/>
              <a:gd name="T12" fmla="*/ 2147483647 w 298"/>
              <a:gd name="T13" fmla="*/ 2147483647 h 180"/>
              <a:gd name="T14" fmla="*/ 2147483647 w 298"/>
              <a:gd name="T15" fmla="*/ 2147483647 h 180"/>
              <a:gd name="T16" fmla="*/ 2147483647 w 298"/>
              <a:gd name="T17" fmla="*/ 0 h 180"/>
              <a:gd name="T18" fmla="*/ 2147483647 w 298"/>
              <a:gd name="T19" fmla="*/ 0 h 180"/>
              <a:gd name="T20" fmla="*/ 2147483647 w 298"/>
              <a:gd name="T21" fmla="*/ 0 h 180"/>
              <a:gd name="T22" fmla="*/ 2147483647 w 298"/>
              <a:gd name="T23" fmla="*/ 0 h 180"/>
              <a:gd name="T24" fmla="*/ 0 w 298"/>
              <a:gd name="T25" fmla="*/ 0 h 1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8"/>
              <a:gd name="T40" fmla="*/ 0 h 180"/>
              <a:gd name="T41" fmla="*/ 298 w 298"/>
              <a:gd name="T42" fmla="*/ 180 h 1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8" h="180">
                <a:moveTo>
                  <a:pt x="0" y="0"/>
                </a:moveTo>
                <a:lnTo>
                  <a:pt x="45" y="54"/>
                </a:lnTo>
                <a:lnTo>
                  <a:pt x="81" y="108"/>
                </a:lnTo>
                <a:lnTo>
                  <a:pt x="81" y="135"/>
                </a:lnTo>
                <a:lnTo>
                  <a:pt x="81" y="180"/>
                </a:lnTo>
                <a:lnTo>
                  <a:pt x="181" y="180"/>
                </a:lnTo>
                <a:lnTo>
                  <a:pt x="271" y="180"/>
                </a:lnTo>
                <a:lnTo>
                  <a:pt x="289" y="90"/>
                </a:lnTo>
                <a:lnTo>
                  <a:pt x="298" y="0"/>
                </a:lnTo>
                <a:lnTo>
                  <a:pt x="226" y="0"/>
                </a:lnTo>
                <a:lnTo>
                  <a:pt x="145" y="0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Freeform 346"/>
          <p:cNvSpPr>
            <a:spLocks/>
          </p:cNvSpPr>
          <p:nvPr/>
        </p:nvSpPr>
        <p:spPr bwMode="auto">
          <a:xfrm>
            <a:off x="3195638" y="2773363"/>
            <a:ext cx="265112" cy="288925"/>
          </a:xfrm>
          <a:custGeom>
            <a:avLst/>
            <a:gdLst>
              <a:gd name="T0" fmla="*/ 0 w 189"/>
              <a:gd name="T1" fmla="*/ 2147483647 h 188"/>
              <a:gd name="T2" fmla="*/ 0 w 189"/>
              <a:gd name="T3" fmla="*/ 2147483647 h 188"/>
              <a:gd name="T4" fmla="*/ 0 w 189"/>
              <a:gd name="T5" fmla="*/ 2147483647 h 188"/>
              <a:gd name="T6" fmla="*/ 2147483647 w 189"/>
              <a:gd name="T7" fmla="*/ 2147483647 h 188"/>
              <a:gd name="T8" fmla="*/ 2147483647 w 189"/>
              <a:gd name="T9" fmla="*/ 2147483647 h 188"/>
              <a:gd name="T10" fmla="*/ 2147483647 w 189"/>
              <a:gd name="T11" fmla="*/ 2147483647 h 188"/>
              <a:gd name="T12" fmla="*/ 2147483647 w 189"/>
              <a:gd name="T13" fmla="*/ 2147483647 h 188"/>
              <a:gd name="T14" fmla="*/ 2147483647 w 189"/>
              <a:gd name="T15" fmla="*/ 2147483647 h 188"/>
              <a:gd name="T16" fmla="*/ 2147483647 w 189"/>
              <a:gd name="T17" fmla="*/ 2147483647 h 188"/>
              <a:gd name="T18" fmla="*/ 2147483647 w 189"/>
              <a:gd name="T19" fmla="*/ 2147483647 h 188"/>
              <a:gd name="T20" fmla="*/ 2147483647 w 189"/>
              <a:gd name="T21" fmla="*/ 0 h 188"/>
              <a:gd name="T22" fmla="*/ 2147483647 w 189"/>
              <a:gd name="T23" fmla="*/ 0 h 188"/>
              <a:gd name="T24" fmla="*/ 2147483647 w 189"/>
              <a:gd name="T25" fmla="*/ 2147483647 h 188"/>
              <a:gd name="T26" fmla="*/ 2147483647 w 189"/>
              <a:gd name="T27" fmla="*/ 2147483647 h 188"/>
              <a:gd name="T28" fmla="*/ 0 w 189"/>
              <a:gd name="T29" fmla="*/ 2147483647 h 1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"/>
              <a:gd name="T46" fmla="*/ 0 h 188"/>
              <a:gd name="T47" fmla="*/ 189 w 189"/>
              <a:gd name="T48" fmla="*/ 188 h 1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" h="188">
                <a:moveTo>
                  <a:pt x="0" y="27"/>
                </a:moveTo>
                <a:lnTo>
                  <a:pt x="0" y="108"/>
                </a:lnTo>
                <a:lnTo>
                  <a:pt x="0" y="188"/>
                </a:lnTo>
                <a:lnTo>
                  <a:pt x="54" y="170"/>
                </a:lnTo>
                <a:lnTo>
                  <a:pt x="108" y="161"/>
                </a:lnTo>
                <a:lnTo>
                  <a:pt x="126" y="170"/>
                </a:lnTo>
                <a:lnTo>
                  <a:pt x="135" y="188"/>
                </a:lnTo>
                <a:lnTo>
                  <a:pt x="162" y="161"/>
                </a:lnTo>
                <a:lnTo>
                  <a:pt x="189" y="134"/>
                </a:lnTo>
                <a:lnTo>
                  <a:pt x="189" y="63"/>
                </a:lnTo>
                <a:lnTo>
                  <a:pt x="189" y="0"/>
                </a:lnTo>
                <a:lnTo>
                  <a:pt x="144" y="0"/>
                </a:lnTo>
                <a:lnTo>
                  <a:pt x="90" y="9"/>
                </a:lnTo>
                <a:lnTo>
                  <a:pt x="45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Freeform 347"/>
          <p:cNvSpPr>
            <a:spLocks/>
          </p:cNvSpPr>
          <p:nvPr/>
        </p:nvSpPr>
        <p:spPr bwMode="auto">
          <a:xfrm>
            <a:off x="3381375" y="2765425"/>
            <a:ext cx="377825" cy="685800"/>
          </a:xfrm>
          <a:custGeom>
            <a:avLst/>
            <a:gdLst>
              <a:gd name="T0" fmla="*/ 2147483647 w 267"/>
              <a:gd name="T1" fmla="*/ 0 h 432"/>
              <a:gd name="T2" fmla="*/ 2147483647 w 267"/>
              <a:gd name="T3" fmla="*/ 2147483647 h 432"/>
              <a:gd name="T4" fmla="*/ 2147483647 w 267"/>
              <a:gd name="T5" fmla="*/ 2147483647 h 432"/>
              <a:gd name="T6" fmla="*/ 2147483647 w 267"/>
              <a:gd name="T7" fmla="*/ 2147483647 h 432"/>
              <a:gd name="T8" fmla="*/ 0 w 267"/>
              <a:gd name="T9" fmla="*/ 2147483647 h 432"/>
              <a:gd name="T10" fmla="*/ 2147483647 w 267"/>
              <a:gd name="T11" fmla="*/ 2147483647 h 432"/>
              <a:gd name="T12" fmla="*/ 2147483647 w 267"/>
              <a:gd name="T13" fmla="*/ 2147483647 h 432"/>
              <a:gd name="T14" fmla="*/ 2147483647 w 267"/>
              <a:gd name="T15" fmla="*/ 2147483647 h 432"/>
              <a:gd name="T16" fmla="*/ 2147483647 w 267"/>
              <a:gd name="T17" fmla="*/ 2147483647 h 432"/>
              <a:gd name="T18" fmla="*/ 2147483647 w 267"/>
              <a:gd name="T19" fmla="*/ 2147483647 h 432"/>
              <a:gd name="T20" fmla="*/ 2147483647 w 267"/>
              <a:gd name="T21" fmla="*/ 2147483647 h 432"/>
              <a:gd name="T22" fmla="*/ 2147483647 w 267"/>
              <a:gd name="T23" fmla="*/ 2147483647 h 432"/>
              <a:gd name="T24" fmla="*/ 2147483647 w 267"/>
              <a:gd name="T25" fmla="*/ 2147483647 h 432"/>
              <a:gd name="T26" fmla="*/ 2147483647 w 267"/>
              <a:gd name="T27" fmla="*/ 2147483647 h 432"/>
              <a:gd name="T28" fmla="*/ 2147483647 w 267"/>
              <a:gd name="T29" fmla="*/ 2147483647 h 432"/>
              <a:gd name="T30" fmla="*/ 2147483647 w 267"/>
              <a:gd name="T31" fmla="*/ 2147483647 h 432"/>
              <a:gd name="T32" fmla="*/ 2147483647 w 267"/>
              <a:gd name="T33" fmla="*/ 2147483647 h 432"/>
              <a:gd name="T34" fmla="*/ 2147483647 w 267"/>
              <a:gd name="T35" fmla="*/ 2147483647 h 432"/>
              <a:gd name="T36" fmla="*/ 2147483647 w 267"/>
              <a:gd name="T37" fmla="*/ 0 h 432"/>
              <a:gd name="T38" fmla="*/ 2147483647 w 267"/>
              <a:gd name="T39" fmla="*/ 0 h 432"/>
              <a:gd name="T40" fmla="*/ 2147483647 w 267"/>
              <a:gd name="T41" fmla="*/ 0 h 432"/>
              <a:gd name="T42" fmla="*/ 2147483647 w 267"/>
              <a:gd name="T43" fmla="*/ 0 h 432"/>
              <a:gd name="T44" fmla="*/ 2147483647 w 267"/>
              <a:gd name="T45" fmla="*/ 0 h 43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7"/>
              <a:gd name="T70" fmla="*/ 0 h 432"/>
              <a:gd name="T71" fmla="*/ 267 w 267"/>
              <a:gd name="T72" fmla="*/ 432 h 43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7" h="432">
                <a:moveTo>
                  <a:pt x="53" y="0"/>
                </a:moveTo>
                <a:lnTo>
                  <a:pt x="53" y="63"/>
                </a:lnTo>
                <a:lnTo>
                  <a:pt x="53" y="135"/>
                </a:lnTo>
                <a:lnTo>
                  <a:pt x="27" y="162"/>
                </a:lnTo>
                <a:lnTo>
                  <a:pt x="0" y="189"/>
                </a:lnTo>
                <a:lnTo>
                  <a:pt x="53" y="252"/>
                </a:lnTo>
                <a:lnTo>
                  <a:pt x="106" y="324"/>
                </a:lnTo>
                <a:lnTo>
                  <a:pt x="98" y="351"/>
                </a:lnTo>
                <a:lnTo>
                  <a:pt x="80" y="379"/>
                </a:lnTo>
                <a:lnTo>
                  <a:pt x="80" y="405"/>
                </a:lnTo>
                <a:lnTo>
                  <a:pt x="80" y="432"/>
                </a:lnTo>
                <a:lnTo>
                  <a:pt x="161" y="432"/>
                </a:lnTo>
                <a:lnTo>
                  <a:pt x="240" y="432"/>
                </a:lnTo>
                <a:lnTo>
                  <a:pt x="232" y="360"/>
                </a:lnTo>
                <a:lnTo>
                  <a:pt x="214" y="297"/>
                </a:lnTo>
                <a:lnTo>
                  <a:pt x="240" y="216"/>
                </a:lnTo>
                <a:lnTo>
                  <a:pt x="267" y="135"/>
                </a:lnTo>
                <a:lnTo>
                  <a:pt x="258" y="63"/>
                </a:lnTo>
                <a:lnTo>
                  <a:pt x="240" y="0"/>
                </a:lnTo>
                <a:lnTo>
                  <a:pt x="196" y="0"/>
                </a:lnTo>
                <a:lnTo>
                  <a:pt x="143" y="0"/>
                </a:lnTo>
                <a:lnTo>
                  <a:pt x="98" y="0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Freeform 348"/>
          <p:cNvSpPr>
            <a:spLocks/>
          </p:cNvSpPr>
          <p:nvPr/>
        </p:nvSpPr>
        <p:spPr bwMode="auto">
          <a:xfrm>
            <a:off x="3725863" y="2767013"/>
            <a:ext cx="303212" cy="390525"/>
          </a:xfrm>
          <a:custGeom>
            <a:avLst/>
            <a:gdLst>
              <a:gd name="T0" fmla="*/ 0 w 216"/>
              <a:gd name="T1" fmla="*/ 0 h 242"/>
              <a:gd name="T2" fmla="*/ 2147483647 w 216"/>
              <a:gd name="T3" fmla="*/ 2147483647 h 242"/>
              <a:gd name="T4" fmla="*/ 2147483647 w 216"/>
              <a:gd name="T5" fmla="*/ 2147483647 h 242"/>
              <a:gd name="T6" fmla="*/ 2147483647 w 216"/>
              <a:gd name="T7" fmla="*/ 2147483647 h 242"/>
              <a:gd name="T8" fmla="*/ 2147483647 w 216"/>
              <a:gd name="T9" fmla="*/ 2147483647 h 242"/>
              <a:gd name="T10" fmla="*/ 2147483647 w 216"/>
              <a:gd name="T11" fmla="*/ 2147483647 h 242"/>
              <a:gd name="T12" fmla="*/ 2147483647 w 216"/>
              <a:gd name="T13" fmla="*/ 2147483647 h 242"/>
              <a:gd name="T14" fmla="*/ 2147483647 w 216"/>
              <a:gd name="T15" fmla="*/ 2147483647 h 242"/>
              <a:gd name="T16" fmla="*/ 2147483647 w 216"/>
              <a:gd name="T17" fmla="*/ 2147483647 h 242"/>
              <a:gd name="T18" fmla="*/ 2147483647 w 216"/>
              <a:gd name="T19" fmla="*/ 2147483647 h 242"/>
              <a:gd name="T20" fmla="*/ 2147483647 w 216"/>
              <a:gd name="T21" fmla="*/ 0 h 242"/>
              <a:gd name="T22" fmla="*/ 2147483647 w 216"/>
              <a:gd name="T23" fmla="*/ 0 h 242"/>
              <a:gd name="T24" fmla="*/ 2147483647 w 216"/>
              <a:gd name="T25" fmla="*/ 0 h 242"/>
              <a:gd name="T26" fmla="*/ 2147483647 w 216"/>
              <a:gd name="T27" fmla="*/ 0 h 242"/>
              <a:gd name="T28" fmla="*/ 0 w 216"/>
              <a:gd name="T29" fmla="*/ 0 h 24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242"/>
              <a:gd name="T47" fmla="*/ 216 w 216"/>
              <a:gd name="T48" fmla="*/ 242 h 24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242">
                <a:moveTo>
                  <a:pt x="0" y="0"/>
                </a:moveTo>
                <a:lnTo>
                  <a:pt x="18" y="63"/>
                </a:lnTo>
                <a:lnTo>
                  <a:pt x="27" y="135"/>
                </a:lnTo>
                <a:lnTo>
                  <a:pt x="99" y="189"/>
                </a:lnTo>
                <a:lnTo>
                  <a:pt x="162" y="242"/>
                </a:lnTo>
                <a:lnTo>
                  <a:pt x="189" y="189"/>
                </a:lnTo>
                <a:lnTo>
                  <a:pt x="216" y="135"/>
                </a:lnTo>
                <a:lnTo>
                  <a:pt x="216" y="107"/>
                </a:lnTo>
                <a:lnTo>
                  <a:pt x="216" y="81"/>
                </a:lnTo>
                <a:lnTo>
                  <a:pt x="180" y="36"/>
                </a:lnTo>
                <a:lnTo>
                  <a:pt x="135" y="0"/>
                </a:lnTo>
                <a:lnTo>
                  <a:pt x="99" y="0"/>
                </a:lnTo>
                <a:lnTo>
                  <a:pt x="63" y="0"/>
                </a:ln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Freeform 349"/>
          <p:cNvSpPr>
            <a:spLocks/>
          </p:cNvSpPr>
          <p:nvPr/>
        </p:nvSpPr>
        <p:spPr bwMode="auto">
          <a:xfrm>
            <a:off x="3951288" y="2806700"/>
            <a:ext cx="381000" cy="642938"/>
          </a:xfrm>
          <a:custGeom>
            <a:avLst/>
            <a:gdLst>
              <a:gd name="T0" fmla="*/ 2147483647 w 269"/>
              <a:gd name="T1" fmla="*/ 0 h 405"/>
              <a:gd name="T2" fmla="*/ 2147483647 w 269"/>
              <a:gd name="T3" fmla="*/ 2147483647 h 405"/>
              <a:gd name="T4" fmla="*/ 2147483647 w 269"/>
              <a:gd name="T5" fmla="*/ 2147483647 h 405"/>
              <a:gd name="T6" fmla="*/ 2147483647 w 269"/>
              <a:gd name="T7" fmla="*/ 2147483647 h 405"/>
              <a:gd name="T8" fmla="*/ 2147483647 w 269"/>
              <a:gd name="T9" fmla="*/ 2147483647 h 405"/>
              <a:gd name="T10" fmla="*/ 2147483647 w 269"/>
              <a:gd name="T11" fmla="*/ 2147483647 h 405"/>
              <a:gd name="T12" fmla="*/ 2147483647 w 269"/>
              <a:gd name="T13" fmla="*/ 2147483647 h 405"/>
              <a:gd name="T14" fmla="*/ 2147483647 w 269"/>
              <a:gd name="T15" fmla="*/ 2147483647 h 405"/>
              <a:gd name="T16" fmla="*/ 0 w 269"/>
              <a:gd name="T17" fmla="*/ 2147483647 h 405"/>
              <a:gd name="T18" fmla="*/ 2147483647 w 269"/>
              <a:gd name="T19" fmla="*/ 2147483647 h 405"/>
              <a:gd name="T20" fmla="*/ 2147483647 w 269"/>
              <a:gd name="T21" fmla="*/ 2147483647 h 405"/>
              <a:gd name="T22" fmla="*/ 2147483647 w 269"/>
              <a:gd name="T23" fmla="*/ 2147483647 h 405"/>
              <a:gd name="T24" fmla="*/ 2147483647 w 269"/>
              <a:gd name="T25" fmla="*/ 2147483647 h 405"/>
              <a:gd name="T26" fmla="*/ 2147483647 w 269"/>
              <a:gd name="T27" fmla="*/ 2147483647 h 405"/>
              <a:gd name="T28" fmla="*/ 2147483647 w 269"/>
              <a:gd name="T29" fmla="*/ 2147483647 h 405"/>
              <a:gd name="T30" fmla="*/ 2147483647 w 269"/>
              <a:gd name="T31" fmla="*/ 2147483647 h 405"/>
              <a:gd name="T32" fmla="*/ 2147483647 w 269"/>
              <a:gd name="T33" fmla="*/ 2147483647 h 405"/>
              <a:gd name="T34" fmla="*/ 2147483647 w 269"/>
              <a:gd name="T35" fmla="*/ 2147483647 h 405"/>
              <a:gd name="T36" fmla="*/ 2147483647 w 269"/>
              <a:gd name="T37" fmla="*/ 0 h 405"/>
              <a:gd name="T38" fmla="*/ 2147483647 w 269"/>
              <a:gd name="T39" fmla="*/ 0 h 405"/>
              <a:gd name="T40" fmla="*/ 2147483647 w 269"/>
              <a:gd name="T41" fmla="*/ 0 h 405"/>
              <a:gd name="T42" fmla="*/ 2147483647 w 269"/>
              <a:gd name="T43" fmla="*/ 0 h 405"/>
              <a:gd name="T44" fmla="*/ 2147483647 w 269"/>
              <a:gd name="T45" fmla="*/ 0 h 4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9"/>
              <a:gd name="T70" fmla="*/ 0 h 405"/>
              <a:gd name="T71" fmla="*/ 269 w 269"/>
              <a:gd name="T72" fmla="*/ 405 h 40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9" h="405">
                <a:moveTo>
                  <a:pt x="162" y="0"/>
                </a:moveTo>
                <a:lnTo>
                  <a:pt x="162" y="9"/>
                </a:lnTo>
                <a:lnTo>
                  <a:pt x="162" y="27"/>
                </a:lnTo>
                <a:lnTo>
                  <a:pt x="107" y="36"/>
                </a:lnTo>
                <a:lnTo>
                  <a:pt x="54" y="54"/>
                </a:lnTo>
                <a:lnTo>
                  <a:pt x="54" y="81"/>
                </a:lnTo>
                <a:lnTo>
                  <a:pt x="54" y="108"/>
                </a:lnTo>
                <a:lnTo>
                  <a:pt x="27" y="162"/>
                </a:lnTo>
                <a:lnTo>
                  <a:pt x="0" y="216"/>
                </a:lnTo>
                <a:lnTo>
                  <a:pt x="45" y="225"/>
                </a:lnTo>
                <a:lnTo>
                  <a:pt x="80" y="243"/>
                </a:lnTo>
                <a:lnTo>
                  <a:pt x="126" y="297"/>
                </a:lnTo>
                <a:lnTo>
                  <a:pt x="162" y="352"/>
                </a:lnTo>
                <a:lnTo>
                  <a:pt x="162" y="378"/>
                </a:lnTo>
                <a:lnTo>
                  <a:pt x="162" y="405"/>
                </a:lnTo>
                <a:lnTo>
                  <a:pt x="215" y="405"/>
                </a:lnTo>
                <a:lnTo>
                  <a:pt x="269" y="405"/>
                </a:lnTo>
                <a:lnTo>
                  <a:pt x="269" y="198"/>
                </a:lnTo>
                <a:lnTo>
                  <a:pt x="269" y="0"/>
                </a:lnTo>
                <a:lnTo>
                  <a:pt x="242" y="0"/>
                </a:lnTo>
                <a:lnTo>
                  <a:pt x="215" y="0"/>
                </a:lnTo>
                <a:lnTo>
                  <a:pt x="189" y="0"/>
                </a:lnTo>
                <a:lnTo>
                  <a:pt x="162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Freeform 350"/>
          <p:cNvSpPr>
            <a:spLocks/>
          </p:cNvSpPr>
          <p:nvPr/>
        </p:nvSpPr>
        <p:spPr bwMode="auto">
          <a:xfrm>
            <a:off x="3687763" y="2981325"/>
            <a:ext cx="487362" cy="471488"/>
          </a:xfrm>
          <a:custGeom>
            <a:avLst/>
            <a:gdLst>
              <a:gd name="T0" fmla="*/ 2147483647 w 346"/>
              <a:gd name="T1" fmla="*/ 0 h 297"/>
              <a:gd name="T2" fmla="*/ 2147483647 w 346"/>
              <a:gd name="T3" fmla="*/ 2147483647 h 297"/>
              <a:gd name="T4" fmla="*/ 0 w 346"/>
              <a:gd name="T5" fmla="*/ 2147483647 h 297"/>
              <a:gd name="T6" fmla="*/ 2147483647 w 346"/>
              <a:gd name="T7" fmla="*/ 2147483647 h 297"/>
              <a:gd name="T8" fmla="*/ 2147483647 w 346"/>
              <a:gd name="T9" fmla="*/ 2147483647 h 297"/>
              <a:gd name="T10" fmla="*/ 2147483647 w 346"/>
              <a:gd name="T11" fmla="*/ 2147483647 h 297"/>
              <a:gd name="T12" fmla="*/ 2147483647 w 346"/>
              <a:gd name="T13" fmla="*/ 2147483647 h 297"/>
              <a:gd name="T14" fmla="*/ 2147483647 w 346"/>
              <a:gd name="T15" fmla="*/ 2147483647 h 297"/>
              <a:gd name="T16" fmla="*/ 2147483647 w 346"/>
              <a:gd name="T17" fmla="*/ 2147483647 h 297"/>
              <a:gd name="T18" fmla="*/ 2147483647 w 346"/>
              <a:gd name="T19" fmla="*/ 2147483647 h 297"/>
              <a:gd name="T20" fmla="*/ 2147483647 w 346"/>
              <a:gd name="T21" fmla="*/ 2147483647 h 297"/>
              <a:gd name="T22" fmla="*/ 2147483647 w 346"/>
              <a:gd name="T23" fmla="*/ 2147483647 h 297"/>
              <a:gd name="T24" fmla="*/ 2147483647 w 346"/>
              <a:gd name="T25" fmla="*/ 2147483647 h 297"/>
              <a:gd name="T26" fmla="*/ 2147483647 w 346"/>
              <a:gd name="T27" fmla="*/ 2147483647 h 297"/>
              <a:gd name="T28" fmla="*/ 2147483647 w 346"/>
              <a:gd name="T29" fmla="*/ 2147483647 h 297"/>
              <a:gd name="T30" fmla="*/ 2147483647 w 346"/>
              <a:gd name="T31" fmla="*/ 2147483647 h 297"/>
              <a:gd name="T32" fmla="*/ 2147483647 w 346"/>
              <a:gd name="T33" fmla="*/ 0 h 2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6"/>
              <a:gd name="T52" fmla="*/ 0 h 297"/>
              <a:gd name="T53" fmla="*/ 346 w 346"/>
              <a:gd name="T54" fmla="*/ 297 h 2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6" h="297">
                <a:moveTo>
                  <a:pt x="53" y="0"/>
                </a:moveTo>
                <a:lnTo>
                  <a:pt x="27" y="81"/>
                </a:lnTo>
                <a:lnTo>
                  <a:pt x="0" y="162"/>
                </a:lnTo>
                <a:lnTo>
                  <a:pt x="18" y="225"/>
                </a:lnTo>
                <a:lnTo>
                  <a:pt x="27" y="297"/>
                </a:lnTo>
                <a:lnTo>
                  <a:pt x="187" y="297"/>
                </a:lnTo>
                <a:lnTo>
                  <a:pt x="346" y="297"/>
                </a:lnTo>
                <a:lnTo>
                  <a:pt x="346" y="270"/>
                </a:lnTo>
                <a:lnTo>
                  <a:pt x="346" y="243"/>
                </a:lnTo>
                <a:lnTo>
                  <a:pt x="311" y="189"/>
                </a:lnTo>
                <a:lnTo>
                  <a:pt x="266" y="135"/>
                </a:lnTo>
                <a:lnTo>
                  <a:pt x="231" y="117"/>
                </a:lnTo>
                <a:lnTo>
                  <a:pt x="187" y="108"/>
                </a:lnTo>
                <a:lnTo>
                  <a:pt x="151" y="81"/>
                </a:lnTo>
                <a:lnTo>
                  <a:pt x="115" y="54"/>
                </a:lnTo>
                <a:lnTo>
                  <a:pt x="88" y="27"/>
                </a:lnTo>
                <a:lnTo>
                  <a:pt x="53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16" name="Group 353"/>
          <p:cNvGrpSpPr>
            <a:grpSpLocks/>
          </p:cNvGrpSpPr>
          <p:nvPr/>
        </p:nvGrpSpPr>
        <p:grpSpPr bwMode="auto">
          <a:xfrm>
            <a:off x="3384550" y="3454400"/>
            <a:ext cx="490538" cy="585788"/>
            <a:chOff x="2399" y="1930"/>
            <a:chExt cx="347" cy="369"/>
          </a:xfrm>
        </p:grpSpPr>
        <p:sp>
          <p:nvSpPr>
            <p:cNvPr id="19814" name="Freeform 351"/>
            <p:cNvSpPr>
              <a:spLocks/>
            </p:cNvSpPr>
            <p:nvPr/>
          </p:nvSpPr>
          <p:spPr bwMode="auto">
            <a:xfrm>
              <a:off x="2399" y="1930"/>
              <a:ext cx="347" cy="369"/>
            </a:xfrm>
            <a:custGeom>
              <a:avLst/>
              <a:gdLst>
                <a:gd name="T0" fmla="*/ 80 w 347"/>
                <a:gd name="T1" fmla="*/ 0 h 369"/>
                <a:gd name="T2" fmla="*/ 80 w 347"/>
                <a:gd name="T3" fmla="*/ 27 h 369"/>
                <a:gd name="T4" fmla="*/ 80 w 347"/>
                <a:gd name="T5" fmla="*/ 54 h 369"/>
                <a:gd name="T6" fmla="*/ 71 w 347"/>
                <a:gd name="T7" fmla="*/ 144 h 369"/>
                <a:gd name="T8" fmla="*/ 53 w 347"/>
                <a:gd name="T9" fmla="*/ 234 h 369"/>
                <a:gd name="T10" fmla="*/ 27 w 347"/>
                <a:gd name="T11" fmla="*/ 234 h 369"/>
                <a:gd name="T12" fmla="*/ 0 w 347"/>
                <a:gd name="T13" fmla="*/ 234 h 369"/>
                <a:gd name="T14" fmla="*/ 27 w 347"/>
                <a:gd name="T15" fmla="*/ 288 h 369"/>
                <a:gd name="T16" fmla="*/ 53 w 347"/>
                <a:gd name="T17" fmla="*/ 342 h 369"/>
                <a:gd name="T18" fmla="*/ 80 w 347"/>
                <a:gd name="T19" fmla="*/ 316 h 369"/>
                <a:gd name="T20" fmla="*/ 106 w 347"/>
                <a:gd name="T21" fmla="*/ 288 h 369"/>
                <a:gd name="T22" fmla="*/ 151 w 347"/>
                <a:gd name="T23" fmla="*/ 324 h 369"/>
                <a:gd name="T24" fmla="*/ 187 w 347"/>
                <a:gd name="T25" fmla="*/ 369 h 369"/>
                <a:gd name="T26" fmla="*/ 267 w 347"/>
                <a:gd name="T27" fmla="*/ 288 h 369"/>
                <a:gd name="T28" fmla="*/ 347 w 347"/>
                <a:gd name="T29" fmla="*/ 207 h 369"/>
                <a:gd name="T30" fmla="*/ 312 w 347"/>
                <a:gd name="T31" fmla="*/ 189 h 369"/>
                <a:gd name="T32" fmla="*/ 267 w 347"/>
                <a:gd name="T33" fmla="*/ 180 h 369"/>
                <a:gd name="T34" fmla="*/ 241 w 347"/>
                <a:gd name="T35" fmla="*/ 117 h 369"/>
                <a:gd name="T36" fmla="*/ 214 w 347"/>
                <a:gd name="T37" fmla="*/ 54 h 369"/>
                <a:gd name="T38" fmla="*/ 214 w 347"/>
                <a:gd name="T39" fmla="*/ 27 h 369"/>
                <a:gd name="T40" fmla="*/ 214 w 347"/>
                <a:gd name="T41" fmla="*/ 0 h 369"/>
                <a:gd name="T42" fmla="*/ 178 w 347"/>
                <a:gd name="T43" fmla="*/ 0 h 369"/>
                <a:gd name="T44" fmla="*/ 142 w 347"/>
                <a:gd name="T45" fmla="*/ 0 h 369"/>
                <a:gd name="T46" fmla="*/ 115 w 347"/>
                <a:gd name="T47" fmla="*/ 0 h 369"/>
                <a:gd name="T48" fmla="*/ 80 w 347"/>
                <a:gd name="T49" fmla="*/ 0 h 3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7"/>
                <a:gd name="T76" fmla="*/ 0 h 369"/>
                <a:gd name="T77" fmla="*/ 347 w 347"/>
                <a:gd name="T78" fmla="*/ 369 h 3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7" h="369">
                  <a:moveTo>
                    <a:pt x="80" y="0"/>
                  </a:moveTo>
                  <a:lnTo>
                    <a:pt x="80" y="27"/>
                  </a:lnTo>
                  <a:lnTo>
                    <a:pt x="80" y="54"/>
                  </a:lnTo>
                  <a:lnTo>
                    <a:pt x="71" y="144"/>
                  </a:lnTo>
                  <a:lnTo>
                    <a:pt x="53" y="234"/>
                  </a:lnTo>
                  <a:lnTo>
                    <a:pt x="27" y="234"/>
                  </a:lnTo>
                  <a:lnTo>
                    <a:pt x="0" y="234"/>
                  </a:lnTo>
                  <a:lnTo>
                    <a:pt x="27" y="288"/>
                  </a:lnTo>
                  <a:lnTo>
                    <a:pt x="53" y="342"/>
                  </a:lnTo>
                  <a:lnTo>
                    <a:pt x="80" y="316"/>
                  </a:lnTo>
                  <a:lnTo>
                    <a:pt x="106" y="288"/>
                  </a:lnTo>
                  <a:lnTo>
                    <a:pt x="151" y="324"/>
                  </a:lnTo>
                  <a:lnTo>
                    <a:pt x="187" y="369"/>
                  </a:lnTo>
                  <a:lnTo>
                    <a:pt x="267" y="288"/>
                  </a:lnTo>
                  <a:lnTo>
                    <a:pt x="347" y="207"/>
                  </a:lnTo>
                  <a:lnTo>
                    <a:pt x="312" y="189"/>
                  </a:lnTo>
                  <a:lnTo>
                    <a:pt x="267" y="180"/>
                  </a:lnTo>
                  <a:lnTo>
                    <a:pt x="241" y="117"/>
                  </a:lnTo>
                  <a:lnTo>
                    <a:pt x="214" y="54"/>
                  </a:lnTo>
                  <a:lnTo>
                    <a:pt x="214" y="27"/>
                  </a:lnTo>
                  <a:lnTo>
                    <a:pt x="214" y="0"/>
                  </a:lnTo>
                  <a:lnTo>
                    <a:pt x="178" y="0"/>
                  </a:lnTo>
                  <a:lnTo>
                    <a:pt x="142" y="0"/>
                  </a:lnTo>
                  <a:lnTo>
                    <a:pt x="115" y="0"/>
                  </a:lnTo>
                  <a:lnTo>
                    <a:pt x="8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5" name="Freeform 352"/>
            <p:cNvSpPr>
              <a:spLocks/>
            </p:cNvSpPr>
            <p:nvPr/>
          </p:nvSpPr>
          <p:spPr bwMode="auto">
            <a:xfrm>
              <a:off x="2399" y="1930"/>
              <a:ext cx="347" cy="369"/>
            </a:xfrm>
            <a:custGeom>
              <a:avLst/>
              <a:gdLst>
                <a:gd name="T0" fmla="*/ 80 w 347"/>
                <a:gd name="T1" fmla="*/ 0 h 369"/>
                <a:gd name="T2" fmla="*/ 80 w 347"/>
                <a:gd name="T3" fmla="*/ 27 h 369"/>
                <a:gd name="T4" fmla="*/ 80 w 347"/>
                <a:gd name="T5" fmla="*/ 54 h 369"/>
                <a:gd name="T6" fmla="*/ 71 w 347"/>
                <a:gd name="T7" fmla="*/ 144 h 369"/>
                <a:gd name="T8" fmla="*/ 53 w 347"/>
                <a:gd name="T9" fmla="*/ 234 h 369"/>
                <a:gd name="T10" fmla="*/ 27 w 347"/>
                <a:gd name="T11" fmla="*/ 234 h 369"/>
                <a:gd name="T12" fmla="*/ 0 w 347"/>
                <a:gd name="T13" fmla="*/ 234 h 369"/>
                <a:gd name="T14" fmla="*/ 27 w 347"/>
                <a:gd name="T15" fmla="*/ 288 h 369"/>
                <a:gd name="T16" fmla="*/ 53 w 347"/>
                <a:gd name="T17" fmla="*/ 342 h 369"/>
                <a:gd name="T18" fmla="*/ 80 w 347"/>
                <a:gd name="T19" fmla="*/ 316 h 369"/>
                <a:gd name="T20" fmla="*/ 106 w 347"/>
                <a:gd name="T21" fmla="*/ 288 h 369"/>
                <a:gd name="T22" fmla="*/ 151 w 347"/>
                <a:gd name="T23" fmla="*/ 324 h 369"/>
                <a:gd name="T24" fmla="*/ 187 w 347"/>
                <a:gd name="T25" fmla="*/ 369 h 369"/>
                <a:gd name="T26" fmla="*/ 267 w 347"/>
                <a:gd name="T27" fmla="*/ 288 h 369"/>
                <a:gd name="T28" fmla="*/ 347 w 347"/>
                <a:gd name="T29" fmla="*/ 207 h 369"/>
                <a:gd name="T30" fmla="*/ 312 w 347"/>
                <a:gd name="T31" fmla="*/ 189 h 369"/>
                <a:gd name="T32" fmla="*/ 267 w 347"/>
                <a:gd name="T33" fmla="*/ 180 h 369"/>
                <a:gd name="T34" fmla="*/ 241 w 347"/>
                <a:gd name="T35" fmla="*/ 117 h 369"/>
                <a:gd name="T36" fmla="*/ 214 w 347"/>
                <a:gd name="T37" fmla="*/ 54 h 369"/>
                <a:gd name="T38" fmla="*/ 214 w 347"/>
                <a:gd name="T39" fmla="*/ 27 h 369"/>
                <a:gd name="T40" fmla="*/ 214 w 347"/>
                <a:gd name="T41" fmla="*/ 0 h 369"/>
                <a:gd name="T42" fmla="*/ 178 w 347"/>
                <a:gd name="T43" fmla="*/ 0 h 369"/>
                <a:gd name="T44" fmla="*/ 142 w 347"/>
                <a:gd name="T45" fmla="*/ 0 h 369"/>
                <a:gd name="T46" fmla="*/ 115 w 347"/>
                <a:gd name="T47" fmla="*/ 0 h 369"/>
                <a:gd name="T48" fmla="*/ 80 w 347"/>
                <a:gd name="T49" fmla="*/ 0 h 3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7"/>
                <a:gd name="T76" fmla="*/ 0 h 369"/>
                <a:gd name="T77" fmla="*/ 347 w 347"/>
                <a:gd name="T78" fmla="*/ 369 h 3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7" h="369">
                  <a:moveTo>
                    <a:pt x="80" y="0"/>
                  </a:moveTo>
                  <a:lnTo>
                    <a:pt x="80" y="27"/>
                  </a:lnTo>
                  <a:lnTo>
                    <a:pt x="80" y="54"/>
                  </a:lnTo>
                  <a:lnTo>
                    <a:pt x="71" y="144"/>
                  </a:lnTo>
                  <a:lnTo>
                    <a:pt x="53" y="234"/>
                  </a:lnTo>
                  <a:lnTo>
                    <a:pt x="27" y="234"/>
                  </a:lnTo>
                  <a:lnTo>
                    <a:pt x="0" y="234"/>
                  </a:lnTo>
                  <a:lnTo>
                    <a:pt x="27" y="288"/>
                  </a:lnTo>
                  <a:lnTo>
                    <a:pt x="53" y="342"/>
                  </a:lnTo>
                  <a:lnTo>
                    <a:pt x="80" y="316"/>
                  </a:lnTo>
                  <a:lnTo>
                    <a:pt x="106" y="288"/>
                  </a:lnTo>
                  <a:lnTo>
                    <a:pt x="151" y="324"/>
                  </a:lnTo>
                  <a:lnTo>
                    <a:pt x="187" y="369"/>
                  </a:lnTo>
                  <a:lnTo>
                    <a:pt x="267" y="288"/>
                  </a:lnTo>
                  <a:lnTo>
                    <a:pt x="347" y="207"/>
                  </a:lnTo>
                  <a:lnTo>
                    <a:pt x="312" y="189"/>
                  </a:lnTo>
                  <a:lnTo>
                    <a:pt x="267" y="180"/>
                  </a:lnTo>
                  <a:lnTo>
                    <a:pt x="241" y="117"/>
                  </a:lnTo>
                  <a:lnTo>
                    <a:pt x="214" y="54"/>
                  </a:lnTo>
                  <a:lnTo>
                    <a:pt x="214" y="27"/>
                  </a:lnTo>
                  <a:lnTo>
                    <a:pt x="214" y="0"/>
                  </a:lnTo>
                  <a:lnTo>
                    <a:pt x="178" y="0"/>
                  </a:lnTo>
                  <a:lnTo>
                    <a:pt x="142" y="0"/>
                  </a:lnTo>
                  <a:lnTo>
                    <a:pt x="115" y="0"/>
                  </a:lnTo>
                  <a:lnTo>
                    <a:pt x="8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17" name="Freeform 354"/>
          <p:cNvSpPr>
            <a:spLocks/>
          </p:cNvSpPr>
          <p:nvPr/>
        </p:nvSpPr>
        <p:spPr bwMode="auto">
          <a:xfrm>
            <a:off x="3690938" y="3454400"/>
            <a:ext cx="417512" cy="369888"/>
          </a:xfrm>
          <a:custGeom>
            <a:avLst/>
            <a:gdLst>
              <a:gd name="T0" fmla="*/ 0 w 297"/>
              <a:gd name="T1" fmla="*/ 0 h 233"/>
              <a:gd name="T2" fmla="*/ 0 w 297"/>
              <a:gd name="T3" fmla="*/ 2147483647 h 233"/>
              <a:gd name="T4" fmla="*/ 0 w 297"/>
              <a:gd name="T5" fmla="*/ 2147483647 h 233"/>
              <a:gd name="T6" fmla="*/ 2147483647 w 297"/>
              <a:gd name="T7" fmla="*/ 2147483647 h 233"/>
              <a:gd name="T8" fmla="*/ 2147483647 w 297"/>
              <a:gd name="T9" fmla="*/ 2147483647 h 233"/>
              <a:gd name="T10" fmla="*/ 2147483647 w 297"/>
              <a:gd name="T11" fmla="*/ 2147483647 h 233"/>
              <a:gd name="T12" fmla="*/ 2147483647 w 297"/>
              <a:gd name="T13" fmla="*/ 2147483647 h 233"/>
              <a:gd name="T14" fmla="*/ 2147483647 w 297"/>
              <a:gd name="T15" fmla="*/ 2147483647 h 233"/>
              <a:gd name="T16" fmla="*/ 2147483647 w 297"/>
              <a:gd name="T17" fmla="*/ 2147483647 h 233"/>
              <a:gd name="T18" fmla="*/ 2147483647 w 297"/>
              <a:gd name="T19" fmla="*/ 2147483647 h 233"/>
              <a:gd name="T20" fmla="*/ 2147483647 w 297"/>
              <a:gd name="T21" fmla="*/ 0 h 233"/>
              <a:gd name="T22" fmla="*/ 2147483647 w 297"/>
              <a:gd name="T23" fmla="*/ 0 h 233"/>
              <a:gd name="T24" fmla="*/ 2147483647 w 297"/>
              <a:gd name="T25" fmla="*/ 0 h 233"/>
              <a:gd name="T26" fmla="*/ 2147483647 w 297"/>
              <a:gd name="T27" fmla="*/ 0 h 233"/>
              <a:gd name="T28" fmla="*/ 0 w 297"/>
              <a:gd name="T29" fmla="*/ 0 h 23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7"/>
              <a:gd name="T46" fmla="*/ 0 h 233"/>
              <a:gd name="T47" fmla="*/ 297 w 297"/>
              <a:gd name="T48" fmla="*/ 233 h 23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7" h="233">
                <a:moveTo>
                  <a:pt x="0" y="0"/>
                </a:moveTo>
                <a:lnTo>
                  <a:pt x="0" y="27"/>
                </a:lnTo>
                <a:lnTo>
                  <a:pt x="0" y="54"/>
                </a:lnTo>
                <a:lnTo>
                  <a:pt x="27" y="117"/>
                </a:lnTo>
                <a:lnTo>
                  <a:pt x="54" y="180"/>
                </a:lnTo>
                <a:lnTo>
                  <a:pt x="99" y="188"/>
                </a:lnTo>
                <a:lnTo>
                  <a:pt x="135" y="206"/>
                </a:lnTo>
                <a:lnTo>
                  <a:pt x="153" y="215"/>
                </a:lnTo>
                <a:lnTo>
                  <a:pt x="162" y="233"/>
                </a:lnTo>
                <a:lnTo>
                  <a:pt x="234" y="117"/>
                </a:lnTo>
                <a:lnTo>
                  <a:pt x="297" y="0"/>
                </a:lnTo>
                <a:lnTo>
                  <a:pt x="225" y="0"/>
                </a:lnTo>
                <a:lnTo>
                  <a:pt x="144" y="0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Freeform 355"/>
          <p:cNvSpPr>
            <a:spLocks/>
          </p:cNvSpPr>
          <p:nvPr/>
        </p:nvSpPr>
        <p:spPr bwMode="auto">
          <a:xfrm>
            <a:off x="3914775" y="3454400"/>
            <a:ext cx="422275" cy="409575"/>
          </a:xfrm>
          <a:custGeom>
            <a:avLst/>
            <a:gdLst>
              <a:gd name="T0" fmla="*/ 2147483647 w 300"/>
              <a:gd name="T1" fmla="*/ 0 h 258"/>
              <a:gd name="T2" fmla="*/ 2147483647 w 300"/>
              <a:gd name="T3" fmla="*/ 2147483647 h 258"/>
              <a:gd name="T4" fmla="*/ 0 w 300"/>
              <a:gd name="T5" fmla="*/ 2147483647 h 258"/>
              <a:gd name="T6" fmla="*/ 2147483647 w 300"/>
              <a:gd name="T7" fmla="*/ 2147483647 h 258"/>
              <a:gd name="T8" fmla="*/ 2147483647 w 300"/>
              <a:gd name="T9" fmla="*/ 2147483647 h 258"/>
              <a:gd name="T10" fmla="*/ 2147483647 w 300"/>
              <a:gd name="T11" fmla="*/ 2147483647 h 258"/>
              <a:gd name="T12" fmla="*/ 2147483647 w 300"/>
              <a:gd name="T13" fmla="*/ 2147483647 h 258"/>
              <a:gd name="T14" fmla="*/ 2147483647 w 300"/>
              <a:gd name="T15" fmla="*/ 2147483647 h 258"/>
              <a:gd name="T16" fmla="*/ 2147483647 w 300"/>
              <a:gd name="T17" fmla="*/ 2147483647 h 258"/>
              <a:gd name="T18" fmla="*/ 2147483647 w 300"/>
              <a:gd name="T19" fmla="*/ 2147483647 h 258"/>
              <a:gd name="T20" fmla="*/ 2147483647 w 300"/>
              <a:gd name="T21" fmla="*/ 2147483647 h 258"/>
              <a:gd name="T22" fmla="*/ 2147483647 w 300"/>
              <a:gd name="T23" fmla="*/ 2147483647 h 258"/>
              <a:gd name="T24" fmla="*/ 2147483647 w 300"/>
              <a:gd name="T25" fmla="*/ 2147483647 h 258"/>
              <a:gd name="T26" fmla="*/ 2147483647 w 300"/>
              <a:gd name="T27" fmla="*/ 2147483647 h 258"/>
              <a:gd name="T28" fmla="*/ 2147483647 w 300"/>
              <a:gd name="T29" fmla="*/ 2147483647 h 258"/>
              <a:gd name="T30" fmla="*/ 2147483647 w 300"/>
              <a:gd name="T31" fmla="*/ 2147483647 h 258"/>
              <a:gd name="T32" fmla="*/ 2147483647 w 300"/>
              <a:gd name="T33" fmla="*/ 0 h 258"/>
              <a:gd name="T34" fmla="*/ 2147483647 w 300"/>
              <a:gd name="T35" fmla="*/ 0 h 258"/>
              <a:gd name="T36" fmla="*/ 2147483647 w 300"/>
              <a:gd name="T37" fmla="*/ 0 h 258"/>
              <a:gd name="T38" fmla="*/ 2147483647 w 300"/>
              <a:gd name="T39" fmla="*/ 0 h 258"/>
              <a:gd name="T40" fmla="*/ 2147483647 w 300"/>
              <a:gd name="T41" fmla="*/ 0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0"/>
              <a:gd name="T64" fmla="*/ 0 h 258"/>
              <a:gd name="T65" fmla="*/ 300 w 300"/>
              <a:gd name="T66" fmla="*/ 258 h 2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0" h="258">
                <a:moveTo>
                  <a:pt x="136" y="0"/>
                </a:moveTo>
                <a:lnTo>
                  <a:pt x="72" y="116"/>
                </a:lnTo>
                <a:lnTo>
                  <a:pt x="0" y="231"/>
                </a:lnTo>
                <a:lnTo>
                  <a:pt x="54" y="231"/>
                </a:lnTo>
                <a:lnTo>
                  <a:pt x="109" y="231"/>
                </a:lnTo>
                <a:lnTo>
                  <a:pt x="136" y="214"/>
                </a:lnTo>
                <a:lnTo>
                  <a:pt x="164" y="205"/>
                </a:lnTo>
                <a:lnTo>
                  <a:pt x="182" y="231"/>
                </a:lnTo>
                <a:lnTo>
                  <a:pt x="191" y="258"/>
                </a:lnTo>
                <a:lnTo>
                  <a:pt x="218" y="231"/>
                </a:lnTo>
                <a:lnTo>
                  <a:pt x="246" y="205"/>
                </a:lnTo>
                <a:lnTo>
                  <a:pt x="273" y="231"/>
                </a:lnTo>
                <a:lnTo>
                  <a:pt x="300" y="258"/>
                </a:lnTo>
                <a:lnTo>
                  <a:pt x="300" y="178"/>
                </a:lnTo>
                <a:lnTo>
                  <a:pt x="300" y="107"/>
                </a:lnTo>
                <a:lnTo>
                  <a:pt x="246" y="54"/>
                </a:lnTo>
                <a:lnTo>
                  <a:pt x="191" y="0"/>
                </a:lnTo>
                <a:lnTo>
                  <a:pt x="182" y="0"/>
                </a:lnTo>
                <a:lnTo>
                  <a:pt x="164" y="0"/>
                </a:lnTo>
                <a:lnTo>
                  <a:pt x="155" y="0"/>
                </a:lnTo>
                <a:lnTo>
                  <a:pt x="136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Freeform 356"/>
          <p:cNvSpPr>
            <a:spLocks/>
          </p:cNvSpPr>
          <p:nvPr/>
        </p:nvSpPr>
        <p:spPr bwMode="auto">
          <a:xfrm>
            <a:off x="3649663" y="3779838"/>
            <a:ext cx="420687" cy="474662"/>
          </a:xfrm>
          <a:custGeom>
            <a:avLst/>
            <a:gdLst>
              <a:gd name="T0" fmla="*/ 2147483647 w 298"/>
              <a:gd name="T1" fmla="*/ 2147483647 h 299"/>
              <a:gd name="T2" fmla="*/ 2147483647 w 298"/>
              <a:gd name="T3" fmla="*/ 2147483647 h 299"/>
              <a:gd name="T4" fmla="*/ 2147483647 w 298"/>
              <a:gd name="T5" fmla="*/ 0 h 299"/>
              <a:gd name="T6" fmla="*/ 2147483647 w 298"/>
              <a:gd name="T7" fmla="*/ 2147483647 h 299"/>
              <a:gd name="T8" fmla="*/ 0 w 298"/>
              <a:gd name="T9" fmla="*/ 2147483647 h 299"/>
              <a:gd name="T10" fmla="*/ 2147483647 w 298"/>
              <a:gd name="T11" fmla="*/ 2147483647 h 299"/>
              <a:gd name="T12" fmla="*/ 2147483647 w 298"/>
              <a:gd name="T13" fmla="*/ 2147483647 h 299"/>
              <a:gd name="T14" fmla="*/ 2147483647 w 298"/>
              <a:gd name="T15" fmla="*/ 2147483647 h 299"/>
              <a:gd name="T16" fmla="*/ 2147483647 w 298"/>
              <a:gd name="T17" fmla="*/ 2147483647 h 299"/>
              <a:gd name="T18" fmla="*/ 2147483647 w 298"/>
              <a:gd name="T19" fmla="*/ 2147483647 h 299"/>
              <a:gd name="T20" fmla="*/ 2147483647 w 298"/>
              <a:gd name="T21" fmla="*/ 2147483647 h 299"/>
              <a:gd name="T22" fmla="*/ 2147483647 w 298"/>
              <a:gd name="T23" fmla="*/ 2147483647 h 299"/>
              <a:gd name="T24" fmla="*/ 2147483647 w 298"/>
              <a:gd name="T25" fmla="*/ 2147483647 h 299"/>
              <a:gd name="T26" fmla="*/ 2147483647 w 298"/>
              <a:gd name="T27" fmla="*/ 2147483647 h 299"/>
              <a:gd name="T28" fmla="*/ 2147483647 w 298"/>
              <a:gd name="T29" fmla="*/ 2147483647 h 299"/>
              <a:gd name="T30" fmla="*/ 2147483647 w 298"/>
              <a:gd name="T31" fmla="*/ 2147483647 h 299"/>
              <a:gd name="T32" fmla="*/ 2147483647 w 298"/>
              <a:gd name="T33" fmla="*/ 2147483647 h 29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8"/>
              <a:gd name="T52" fmla="*/ 0 h 299"/>
              <a:gd name="T53" fmla="*/ 298 w 298"/>
              <a:gd name="T54" fmla="*/ 299 h 29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8" h="299">
                <a:moveTo>
                  <a:pt x="190" y="27"/>
                </a:moveTo>
                <a:lnTo>
                  <a:pt x="181" y="9"/>
                </a:lnTo>
                <a:lnTo>
                  <a:pt x="163" y="0"/>
                </a:lnTo>
                <a:lnTo>
                  <a:pt x="81" y="81"/>
                </a:lnTo>
                <a:lnTo>
                  <a:pt x="0" y="163"/>
                </a:lnTo>
                <a:lnTo>
                  <a:pt x="18" y="172"/>
                </a:lnTo>
                <a:lnTo>
                  <a:pt x="27" y="190"/>
                </a:lnTo>
                <a:lnTo>
                  <a:pt x="27" y="245"/>
                </a:lnTo>
                <a:lnTo>
                  <a:pt x="27" y="299"/>
                </a:lnTo>
                <a:lnTo>
                  <a:pt x="163" y="299"/>
                </a:lnTo>
                <a:lnTo>
                  <a:pt x="298" y="299"/>
                </a:lnTo>
                <a:lnTo>
                  <a:pt x="298" y="163"/>
                </a:lnTo>
                <a:lnTo>
                  <a:pt x="298" y="27"/>
                </a:lnTo>
                <a:lnTo>
                  <a:pt x="271" y="27"/>
                </a:lnTo>
                <a:lnTo>
                  <a:pt x="244" y="27"/>
                </a:lnTo>
                <a:lnTo>
                  <a:pt x="217" y="27"/>
                </a:lnTo>
                <a:lnTo>
                  <a:pt x="19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Freeform 357"/>
          <p:cNvSpPr>
            <a:spLocks/>
          </p:cNvSpPr>
          <p:nvPr/>
        </p:nvSpPr>
        <p:spPr bwMode="auto">
          <a:xfrm>
            <a:off x="4070350" y="3779838"/>
            <a:ext cx="403225" cy="474662"/>
          </a:xfrm>
          <a:custGeom>
            <a:avLst/>
            <a:gdLst>
              <a:gd name="T0" fmla="*/ 0 w 286"/>
              <a:gd name="T1" fmla="*/ 2147483647 h 299"/>
              <a:gd name="T2" fmla="*/ 0 w 286"/>
              <a:gd name="T3" fmla="*/ 2147483647 h 299"/>
              <a:gd name="T4" fmla="*/ 0 w 286"/>
              <a:gd name="T5" fmla="*/ 2147483647 h 299"/>
              <a:gd name="T6" fmla="*/ 2147483647 w 286"/>
              <a:gd name="T7" fmla="*/ 2147483647 h 299"/>
              <a:gd name="T8" fmla="*/ 2147483647 w 286"/>
              <a:gd name="T9" fmla="*/ 2147483647 h 299"/>
              <a:gd name="T10" fmla="*/ 2147483647 w 286"/>
              <a:gd name="T11" fmla="*/ 2147483647 h 299"/>
              <a:gd name="T12" fmla="*/ 2147483647 w 286"/>
              <a:gd name="T13" fmla="*/ 2147483647 h 299"/>
              <a:gd name="T14" fmla="*/ 2147483647 w 286"/>
              <a:gd name="T15" fmla="*/ 2147483647 h 299"/>
              <a:gd name="T16" fmla="*/ 2147483647 w 286"/>
              <a:gd name="T17" fmla="*/ 2147483647 h 299"/>
              <a:gd name="T18" fmla="*/ 2147483647 w 286"/>
              <a:gd name="T19" fmla="*/ 2147483647 h 299"/>
              <a:gd name="T20" fmla="*/ 2147483647 w 286"/>
              <a:gd name="T21" fmla="*/ 2147483647 h 299"/>
              <a:gd name="T22" fmla="*/ 2147483647 w 286"/>
              <a:gd name="T23" fmla="*/ 2147483647 h 299"/>
              <a:gd name="T24" fmla="*/ 2147483647 w 286"/>
              <a:gd name="T25" fmla="*/ 2147483647 h 299"/>
              <a:gd name="T26" fmla="*/ 2147483647 w 286"/>
              <a:gd name="T27" fmla="*/ 2147483647 h 299"/>
              <a:gd name="T28" fmla="*/ 2147483647 w 286"/>
              <a:gd name="T29" fmla="*/ 2147483647 h 299"/>
              <a:gd name="T30" fmla="*/ 2147483647 w 286"/>
              <a:gd name="T31" fmla="*/ 2147483647 h 299"/>
              <a:gd name="T32" fmla="*/ 2147483647 w 286"/>
              <a:gd name="T33" fmla="*/ 0 h 299"/>
              <a:gd name="T34" fmla="*/ 2147483647 w 286"/>
              <a:gd name="T35" fmla="*/ 2147483647 h 299"/>
              <a:gd name="T36" fmla="*/ 2147483647 w 286"/>
              <a:gd name="T37" fmla="*/ 2147483647 h 299"/>
              <a:gd name="T38" fmla="*/ 2147483647 w 286"/>
              <a:gd name="T39" fmla="*/ 2147483647 h 299"/>
              <a:gd name="T40" fmla="*/ 2147483647 w 286"/>
              <a:gd name="T41" fmla="*/ 0 h 299"/>
              <a:gd name="T42" fmla="*/ 2147483647 w 286"/>
              <a:gd name="T43" fmla="*/ 0 h 299"/>
              <a:gd name="T44" fmla="*/ 2147483647 w 286"/>
              <a:gd name="T45" fmla="*/ 2147483647 h 299"/>
              <a:gd name="T46" fmla="*/ 2147483647 w 286"/>
              <a:gd name="T47" fmla="*/ 2147483647 h 299"/>
              <a:gd name="T48" fmla="*/ 0 w 286"/>
              <a:gd name="T49" fmla="*/ 2147483647 h 2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86"/>
              <a:gd name="T76" fmla="*/ 0 h 299"/>
              <a:gd name="T77" fmla="*/ 286 w 286"/>
              <a:gd name="T78" fmla="*/ 299 h 29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86" h="299">
                <a:moveTo>
                  <a:pt x="0" y="27"/>
                </a:moveTo>
                <a:lnTo>
                  <a:pt x="0" y="163"/>
                </a:lnTo>
                <a:lnTo>
                  <a:pt x="0" y="299"/>
                </a:lnTo>
                <a:lnTo>
                  <a:pt x="134" y="299"/>
                </a:lnTo>
                <a:lnTo>
                  <a:pt x="268" y="299"/>
                </a:lnTo>
                <a:lnTo>
                  <a:pt x="277" y="272"/>
                </a:lnTo>
                <a:lnTo>
                  <a:pt x="286" y="245"/>
                </a:lnTo>
                <a:lnTo>
                  <a:pt x="286" y="190"/>
                </a:lnTo>
                <a:lnTo>
                  <a:pt x="286" y="136"/>
                </a:lnTo>
                <a:lnTo>
                  <a:pt x="268" y="109"/>
                </a:lnTo>
                <a:lnTo>
                  <a:pt x="241" y="81"/>
                </a:lnTo>
                <a:lnTo>
                  <a:pt x="233" y="91"/>
                </a:lnTo>
                <a:lnTo>
                  <a:pt x="215" y="109"/>
                </a:lnTo>
                <a:lnTo>
                  <a:pt x="206" y="81"/>
                </a:lnTo>
                <a:lnTo>
                  <a:pt x="188" y="54"/>
                </a:lnTo>
                <a:lnTo>
                  <a:pt x="161" y="27"/>
                </a:lnTo>
                <a:lnTo>
                  <a:pt x="134" y="0"/>
                </a:lnTo>
                <a:lnTo>
                  <a:pt x="107" y="27"/>
                </a:lnTo>
                <a:lnTo>
                  <a:pt x="80" y="54"/>
                </a:lnTo>
                <a:lnTo>
                  <a:pt x="71" y="27"/>
                </a:lnTo>
                <a:lnTo>
                  <a:pt x="53" y="0"/>
                </a:lnTo>
                <a:lnTo>
                  <a:pt x="45" y="0"/>
                </a:lnTo>
                <a:lnTo>
                  <a:pt x="27" y="9"/>
                </a:lnTo>
                <a:lnTo>
                  <a:pt x="18" y="18"/>
                </a:lnTo>
                <a:lnTo>
                  <a:pt x="0" y="27"/>
                </a:lnTo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1" name="Freeform 358"/>
          <p:cNvSpPr>
            <a:spLocks/>
          </p:cNvSpPr>
          <p:nvPr/>
        </p:nvSpPr>
        <p:spPr bwMode="auto">
          <a:xfrm>
            <a:off x="4337050" y="3825875"/>
            <a:ext cx="479425" cy="469900"/>
          </a:xfrm>
          <a:custGeom>
            <a:avLst/>
            <a:gdLst>
              <a:gd name="T0" fmla="*/ 2147483647 w 340"/>
              <a:gd name="T1" fmla="*/ 2147483647 h 296"/>
              <a:gd name="T2" fmla="*/ 2147483647 w 340"/>
              <a:gd name="T3" fmla="*/ 2147483647 h 296"/>
              <a:gd name="T4" fmla="*/ 2147483647 w 340"/>
              <a:gd name="T5" fmla="*/ 2147483647 h 296"/>
              <a:gd name="T6" fmla="*/ 2147483647 w 340"/>
              <a:gd name="T7" fmla="*/ 2147483647 h 296"/>
              <a:gd name="T8" fmla="*/ 2147483647 w 340"/>
              <a:gd name="T9" fmla="*/ 2147483647 h 296"/>
              <a:gd name="T10" fmla="*/ 2147483647 w 340"/>
              <a:gd name="T11" fmla="*/ 2147483647 h 296"/>
              <a:gd name="T12" fmla="*/ 2147483647 w 340"/>
              <a:gd name="T13" fmla="*/ 2147483647 h 296"/>
              <a:gd name="T14" fmla="*/ 2147483647 w 340"/>
              <a:gd name="T15" fmla="*/ 2147483647 h 296"/>
              <a:gd name="T16" fmla="*/ 2147483647 w 340"/>
              <a:gd name="T17" fmla="*/ 2147483647 h 296"/>
              <a:gd name="T18" fmla="*/ 2147483647 w 340"/>
              <a:gd name="T19" fmla="*/ 2147483647 h 296"/>
              <a:gd name="T20" fmla="*/ 2147483647 w 340"/>
              <a:gd name="T21" fmla="*/ 2147483647 h 296"/>
              <a:gd name="T22" fmla="*/ 2147483647 w 340"/>
              <a:gd name="T23" fmla="*/ 2147483647 h 296"/>
              <a:gd name="T24" fmla="*/ 2147483647 w 340"/>
              <a:gd name="T25" fmla="*/ 2147483647 h 296"/>
              <a:gd name="T26" fmla="*/ 2147483647 w 340"/>
              <a:gd name="T27" fmla="*/ 2147483647 h 296"/>
              <a:gd name="T28" fmla="*/ 2147483647 w 340"/>
              <a:gd name="T29" fmla="*/ 2147483647 h 296"/>
              <a:gd name="T30" fmla="*/ 2147483647 w 340"/>
              <a:gd name="T31" fmla="*/ 2147483647 h 296"/>
              <a:gd name="T32" fmla="*/ 2147483647 w 340"/>
              <a:gd name="T33" fmla="*/ 2147483647 h 296"/>
              <a:gd name="T34" fmla="*/ 2147483647 w 340"/>
              <a:gd name="T35" fmla="*/ 2147483647 h 296"/>
              <a:gd name="T36" fmla="*/ 2147483647 w 340"/>
              <a:gd name="T37" fmla="*/ 2147483647 h 296"/>
              <a:gd name="T38" fmla="*/ 2147483647 w 340"/>
              <a:gd name="T39" fmla="*/ 2147483647 h 296"/>
              <a:gd name="T40" fmla="*/ 2147483647 w 340"/>
              <a:gd name="T41" fmla="*/ 0 h 296"/>
              <a:gd name="T42" fmla="*/ 2147483647 w 340"/>
              <a:gd name="T43" fmla="*/ 0 h 296"/>
              <a:gd name="T44" fmla="*/ 2147483647 w 340"/>
              <a:gd name="T45" fmla="*/ 0 h 296"/>
              <a:gd name="T46" fmla="*/ 2147483647 w 340"/>
              <a:gd name="T47" fmla="*/ 2147483647 h 296"/>
              <a:gd name="T48" fmla="*/ 0 w 340"/>
              <a:gd name="T49" fmla="*/ 2147483647 h 296"/>
              <a:gd name="T50" fmla="*/ 2147483647 w 340"/>
              <a:gd name="T51" fmla="*/ 2147483647 h 296"/>
              <a:gd name="T52" fmla="*/ 2147483647 w 340"/>
              <a:gd name="T53" fmla="*/ 2147483647 h 296"/>
              <a:gd name="T54" fmla="*/ 2147483647 w 340"/>
              <a:gd name="T55" fmla="*/ 2147483647 h 296"/>
              <a:gd name="T56" fmla="*/ 2147483647 w 340"/>
              <a:gd name="T57" fmla="*/ 2147483647 h 2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40"/>
              <a:gd name="T88" fmla="*/ 0 h 296"/>
              <a:gd name="T89" fmla="*/ 340 w 340"/>
              <a:gd name="T90" fmla="*/ 296 h 29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40" h="296">
                <a:moveTo>
                  <a:pt x="27" y="81"/>
                </a:moveTo>
                <a:lnTo>
                  <a:pt x="45" y="63"/>
                </a:lnTo>
                <a:lnTo>
                  <a:pt x="54" y="54"/>
                </a:lnTo>
                <a:lnTo>
                  <a:pt x="80" y="81"/>
                </a:lnTo>
                <a:lnTo>
                  <a:pt x="98" y="107"/>
                </a:lnTo>
                <a:lnTo>
                  <a:pt x="98" y="162"/>
                </a:lnTo>
                <a:lnTo>
                  <a:pt x="98" y="216"/>
                </a:lnTo>
                <a:lnTo>
                  <a:pt x="89" y="243"/>
                </a:lnTo>
                <a:lnTo>
                  <a:pt x="80" y="269"/>
                </a:lnTo>
                <a:lnTo>
                  <a:pt x="152" y="278"/>
                </a:lnTo>
                <a:lnTo>
                  <a:pt x="233" y="296"/>
                </a:lnTo>
                <a:lnTo>
                  <a:pt x="260" y="251"/>
                </a:lnTo>
                <a:lnTo>
                  <a:pt x="286" y="216"/>
                </a:lnTo>
                <a:lnTo>
                  <a:pt x="286" y="171"/>
                </a:lnTo>
                <a:lnTo>
                  <a:pt x="286" y="134"/>
                </a:lnTo>
                <a:lnTo>
                  <a:pt x="313" y="117"/>
                </a:lnTo>
                <a:lnTo>
                  <a:pt x="340" y="107"/>
                </a:lnTo>
                <a:lnTo>
                  <a:pt x="313" y="90"/>
                </a:lnTo>
                <a:lnTo>
                  <a:pt x="286" y="81"/>
                </a:lnTo>
                <a:lnTo>
                  <a:pt x="278" y="36"/>
                </a:lnTo>
                <a:lnTo>
                  <a:pt x="260" y="0"/>
                </a:lnTo>
                <a:lnTo>
                  <a:pt x="179" y="0"/>
                </a:lnTo>
                <a:lnTo>
                  <a:pt x="98" y="0"/>
                </a:lnTo>
                <a:lnTo>
                  <a:pt x="54" y="9"/>
                </a:lnTo>
                <a:lnTo>
                  <a:pt x="0" y="27"/>
                </a:lnTo>
                <a:lnTo>
                  <a:pt x="9" y="36"/>
                </a:lnTo>
                <a:lnTo>
                  <a:pt x="9" y="54"/>
                </a:lnTo>
                <a:lnTo>
                  <a:pt x="18" y="63"/>
                </a:lnTo>
                <a:lnTo>
                  <a:pt x="27" y="81"/>
                </a:lnTo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Freeform 359"/>
          <p:cNvSpPr>
            <a:spLocks/>
          </p:cNvSpPr>
          <p:nvPr/>
        </p:nvSpPr>
        <p:spPr bwMode="auto">
          <a:xfrm>
            <a:off x="4184650" y="3454400"/>
            <a:ext cx="525463" cy="409575"/>
          </a:xfrm>
          <a:custGeom>
            <a:avLst/>
            <a:gdLst>
              <a:gd name="T0" fmla="*/ 0 w 372"/>
              <a:gd name="T1" fmla="*/ 0 h 258"/>
              <a:gd name="T2" fmla="*/ 2147483647 w 372"/>
              <a:gd name="T3" fmla="*/ 2147483647 h 258"/>
              <a:gd name="T4" fmla="*/ 2147483647 w 372"/>
              <a:gd name="T5" fmla="*/ 2147483647 h 258"/>
              <a:gd name="T6" fmla="*/ 2147483647 w 372"/>
              <a:gd name="T7" fmla="*/ 2147483647 h 258"/>
              <a:gd name="T8" fmla="*/ 2147483647 w 372"/>
              <a:gd name="T9" fmla="*/ 2147483647 h 258"/>
              <a:gd name="T10" fmla="*/ 2147483647 w 372"/>
              <a:gd name="T11" fmla="*/ 2147483647 h 258"/>
              <a:gd name="T12" fmla="*/ 2147483647 w 372"/>
              <a:gd name="T13" fmla="*/ 2147483647 h 258"/>
              <a:gd name="T14" fmla="*/ 2147483647 w 372"/>
              <a:gd name="T15" fmla="*/ 2147483647 h 258"/>
              <a:gd name="T16" fmla="*/ 2147483647 w 372"/>
              <a:gd name="T17" fmla="*/ 2147483647 h 258"/>
              <a:gd name="T18" fmla="*/ 2147483647 w 372"/>
              <a:gd name="T19" fmla="*/ 2147483647 h 258"/>
              <a:gd name="T20" fmla="*/ 2147483647 w 372"/>
              <a:gd name="T21" fmla="*/ 2147483647 h 258"/>
              <a:gd name="T22" fmla="*/ 2147483647 w 372"/>
              <a:gd name="T23" fmla="*/ 2147483647 h 258"/>
              <a:gd name="T24" fmla="*/ 2147483647 w 372"/>
              <a:gd name="T25" fmla="*/ 0 h 258"/>
              <a:gd name="T26" fmla="*/ 2147483647 w 372"/>
              <a:gd name="T27" fmla="*/ 0 h 258"/>
              <a:gd name="T28" fmla="*/ 2147483647 w 372"/>
              <a:gd name="T29" fmla="*/ 0 h 258"/>
              <a:gd name="T30" fmla="*/ 2147483647 w 372"/>
              <a:gd name="T31" fmla="*/ 0 h 258"/>
              <a:gd name="T32" fmla="*/ 0 w 372"/>
              <a:gd name="T33" fmla="*/ 0 h 2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2"/>
              <a:gd name="T52" fmla="*/ 0 h 258"/>
              <a:gd name="T53" fmla="*/ 372 w 372"/>
              <a:gd name="T54" fmla="*/ 258 h 2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2" h="258">
                <a:moveTo>
                  <a:pt x="0" y="0"/>
                </a:moveTo>
                <a:lnTo>
                  <a:pt x="54" y="54"/>
                </a:lnTo>
                <a:lnTo>
                  <a:pt x="109" y="107"/>
                </a:lnTo>
                <a:lnTo>
                  <a:pt x="109" y="178"/>
                </a:lnTo>
                <a:lnTo>
                  <a:pt x="109" y="258"/>
                </a:lnTo>
                <a:lnTo>
                  <a:pt x="163" y="240"/>
                </a:lnTo>
                <a:lnTo>
                  <a:pt x="209" y="231"/>
                </a:lnTo>
                <a:lnTo>
                  <a:pt x="291" y="231"/>
                </a:lnTo>
                <a:lnTo>
                  <a:pt x="372" y="231"/>
                </a:lnTo>
                <a:lnTo>
                  <a:pt x="345" y="187"/>
                </a:lnTo>
                <a:lnTo>
                  <a:pt x="318" y="160"/>
                </a:lnTo>
                <a:lnTo>
                  <a:pt x="291" y="80"/>
                </a:lnTo>
                <a:lnTo>
                  <a:pt x="263" y="0"/>
                </a:lnTo>
                <a:lnTo>
                  <a:pt x="200" y="0"/>
                </a:lnTo>
                <a:lnTo>
                  <a:pt x="136" y="0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Freeform 360"/>
          <p:cNvSpPr>
            <a:spLocks/>
          </p:cNvSpPr>
          <p:nvPr/>
        </p:nvSpPr>
        <p:spPr bwMode="auto">
          <a:xfrm>
            <a:off x="4337050" y="2938463"/>
            <a:ext cx="439738" cy="514350"/>
          </a:xfrm>
          <a:custGeom>
            <a:avLst/>
            <a:gdLst>
              <a:gd name="T0" fmla="*/ 0 w 311"/>
              <a:gd name="T1" fmla="*/ 0 h 324"/>
              <a:gd name="T2" fmla="*/ 0 w 311"/>
              <a:gd name="T3" fmla="*/ 2147483647 h 324"/>
              <a:gd name="T4" fmla="*/ 0 w 311"/>
              <a:gd name="T5" fmla="*/ 2147483647 h 324"/>
              <a:gd name="T6" fmla="*/ 2147483647 w 311"/>
              <a:gd name="T7" fmla="*/ 2147483647 h 324"/>
              <a:gd name="T8" fmla="*/ 2147483647 w 311"/>
              <a:gd name="T9" fmla="*/ 2147483647 h 324"/>
              <a:gd name="T10" fmla="*/ 2147483647 w 311"/>
              <a:gd name="T11" fmla="*/ 2147483647 h 324"/>
              <a:gd name="T12" fmla="*/ 2147483647 w 311"/>
              <a:gd name="T13" fmla="*/ 2147483647 h 324"/>
              <a:gd name="T14" fmla="*/ 2147483647 w 311"/>
              <a:gd name="T15" fmla="*/ 2147483647 h 324"/>
              <a:gd name="T16" fmla="*/ 2147483647 w 311"/>
              <a:gd name="T17" fmla="*/ 2147483647 h 324"/>
              <a:gd name="T18" fmla="*/ 2147483647 w 311"/>
              <a:gd name="T19" fmla="*/ 2147483647 h 324"/>
              <a:gd name="T20" fmla="*/ 2147483647 w 311"/>
              <a:gd name="T21" fmla="*/ 2147483647 h 324"/>
              <a:gd name="T22" fmla="*/ 2147483647 w 311"/>
              <a:gd name="T23" fmla="*/ 0 h 324"/>
              <a:gd name="T24" fmla="*/ 0 w 311"/>
              <a:gd name="T25" fmla="*/ 0 h 3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1"/>
              <a:gd name="T40" fmla="*/ 0 h 324"/>
              <a:gd name="T41" fmla="*/ 311 w 311"/>
              <a:gd name="T42" fmla="*/ 324 h 3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1" h="324">
                <a:moveTo>
                  <a:pt x="0" y="0"/>
                </a:moveTo>
                <a:lnTo>
                  <a:pt x="0" y="162"/>
                </a:lnTo>
                <a:lnTo>
                  <a:pt x="0" y="324"/>
                </a:lnTo>
                <a:lnTo>
                  <a:pt x="151" y="324"/>
                </a:lnTo>
                <a:lnTo>
                  <a:pt x="311" y="324"/>
                </a:lnTo>
                <a:lnTo>
                  <a:pt x="311" y="171"/>
                </a:lnTo>
                <a:lnTo>
                  <a:pt x="311" y="27"/>
                </a:lnTo>
                <a:lnTo>
                  <a:pt x="231" y="27"/>
                </a:lnTo>
                <a:lnTo>
                  <a:pt x="151" y="27"/>
                </a:lnTo>
                <a:lnTo>
                  <a:pt x="115" y="18"/>
                </a:lnTo>
                <a:lnTo>
                  <a:pt x="80" y="9"/>
                </a:lnTo>
                <a:lnTo>
                  <a:pt x="44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Freeform 361"/>
          <p:cNvSpPr>
            <a:spLocks/>
          </p:cNvSpPr>
          <p:nvPr/>
        </p:nvSpPr>
        <p:spPr bwMode="auto">
          <a:xfrm>
            <a:off x="4776788" y="3024188"/>
            <a:ext cx="534987" cy="428625"/>
          </a:xfrm>
          <a:custGeom>
            <a:avLst/>
            <a:gdLst>
              <a:gd name="T0" fmla="*/ 2147483647 w 380"/>
              <a:gd name="T1" fmla="*/ 0 h 270"/>
              <a:gd name="T2" fmla="*/ 2147483647 w 380"/>
              <a:gd name="T3" fmla="*/ 2147483647 h 270"/>
              <a:gd name="T4" fmla="*/ 2147483647 w 380"/>
              <a:gd name="T5" fmla="*/ 2147483647 h 270"/>
              <a:gd name="T6" fmla="*/ 2147483647 w 380"/>
              <a:gd name="T7" fmla="*/ 2147483647 h 270"/>
              <a:gd name="T8" fmla="*/ 0 w 380"/>
              <a:gd name="T9" fmla="*/ 2147483647 h 270"/>
              <a:gd name="T10" fmla="*/ 0 w 380"/>
              <a:gd name="T11" fmla="*/ 2147483647 h 270"/>
              <a:gd name="T12" fmla="*/ 0 w 380"/>
              <a:gd name="T13" fmla="*/ 2147483647 h 270"/>
              <a:gd name="T14" fmla="*/ 2147483647 w 380"/>
              <a:gd name="T15" fmla="*/ 2147483647 h 270"/>
              <a:gd name="T16" fmla="*/ 2147483647 w 380"/>
              <a:gd name="T17" fmla="*/ 2147483647 h 270"/>
              <a:gd name="T18" fmla="*/ 2147483647 w 380"/>
              <a:gd name="T19" fmla="*/ 2147483647 h 270"/>
              <a:gd name="T20" fmla="*/ 2147483647 w 380"/>
              <a:gd name="T21" fmla="*/ 2147483647 h 270"/>
              <a:gd name="T22" fmla="*/ 2147483647 w 380"/>
              <a:gd name="T23" fmla="*/ 2147483647 h 270"/>
              <a:gd name="T24" fmla="*/ 2147483647 w 380"/>
              <a:gd name="T25" fmla="*/ 2147483647 h 270"/>
              <a:gd name="T26" fmla="*/ 2147483647 w 380"/>
              <a:gd name="T27" fmla="*/ 2147483647 h 270"/>
              <a:gd name="T28" fmla="*/ 2147483647 w 380"/>
              <a:gd name="T29" fmla="*/ 2147483647 h 270"/>
              <a:gd name="T30" fmla="*/ 2147483647 w 380"/>
              <a:gd name="T31" fmla="*/ 2147483647 h 270"/>
              <a:gd name="T32" fmla="*/ 2147483647 w 380"/>
              <a:gd name="T33" fmla="*/ 2147483647 h 270"/>
              <a:gd name="T34" fmla="*/ 2147483647 w 380"/>
              <a:gd name="T35" fmla="*/ 2147483647 h 270"/>
              <a:gd name="T36" fmla="*/ 2147483647 w 380"/>
              <a:gd name="T37" fmla="*/ 0 h 270"/>
              <a:gd name="T38" fmla="*/ 2147483647 w 380"/>
              <a:gd name="T39" fmla="*/ 0 h 270"/>
              <a:gd name="T40" fmla="*/ 2147483647 w 380"/>
              <a:gd name="T41" fmla="*/ 0 h 270"/>
              <a:gd name="T42" fmla="*/ 2147483647 w 380"/>
              <a:gd name="T43" fmla="*/ 0 h 270"/>
              <a:gd name="T44" fmla="*/ 2147483647 w 380"/>
              <a:gd name="T45" fmla="*/ 0 h 27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80"/>
              <a:gd name="T70" fmla="*/ 0 h 270"/>
              <a:gd name="T71" fmla="*/ 380 w 380"/>
              <a:gd name="T72" fmla="*/ 270 h 27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80" h="270">
                <a:moveTo>
                  <a:pt x="190" y="0"/>
                </a:moveTo>
                <a:lnTo>
                  <a:pt x="190" y="9"/>
                </a:lnTo>
                <a:lnTo>
                  <a:pt x="190" y="27"/>
                </a:lnTo>
                <a:lnTo>
                  <a:pt x="99" y="27"/>
                </a:lnTo>
                <a:lnTo>
                  <a:pt x="0" y="27"/>
                </a:lnTo>
                <a:lnTo>
                  <a:pt x="0" y="144"/>
                </a:lnTo>
                <a:lnTo>
                  <a:pt x="0" y="270"/>
                </a:lnTo>
                <a:lnTo>
                  <a:pt x="72" y="270"/>
                </a:lnTo>
                <a:lnTo>
                  <a:pt x="135" y="270"/>
                </a:lnTo>
                <a:lnTo>
                  <a:pt x="190" y="225"/>
                </a:lnTo>
                <a:lnTo>
                  <a:pt x="245" y="189"/>
                </a:lnTo>
                <a:lnTo>
                  <a:pt x="299" y="225"/>
                </a:lnTo>
                <a:lnTo>
                  <a:pt x="353" y="270"/>
                </a:lnTo>
                <a:lnTo>
                  <a:pt x="371" y="243"/>
                </a:lnTo>
                <a:lnTo>
                  <a:pt x="380" y="216"/>
                </a:lnTo>
                <a:lnTo>
                  <a:pt x="353" y="199"/>
                </a:lnTo>
                <a:lnTo>
                  <a:pt x="326" y="189"/>
                </a:lnTo>
                <a:lnTo>
                  <a:pt x="353" y="90"/>
                </a:lnTo>
                <a:lnTo>
                  <a:pt x="380" y="0"/>
                </a:lnTo>
                <a:lnTo>
                  <a:pt x="335" y="0"/>
                </a:lnTo>
                <a:lnTo>
                  <a:pt x="281" y="0"/>
                </a:lnTo>
                <a:lnTo>
                  <a:pt x="236" y="0"/>
                </a:lnTo>
                <a:lnTo>
                  <a:pt x="19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Freeform 362"/>
          <p:cNvSpPr>
            <a:spLocks/>
          </p:cNvSpPr>
          <p:nvPr/>
        </p:nvSpPr>
        <p:spPr bwMode="auto">
          <a:xfrm>
            <a:off x="4554538" y="3454400"/>
            <a:ext cx="606425" cy="538163"/>
          </a:xfrm>
          <a:custGeom>
            <a:avLst/>
            <a:gdLst>
              <a:gd name="T0" fmla="*/ 0 w 430"/>
              <a:gd name="T1" fmla="*/ 0 h 339"/>
              <a:gd name="T2" fmla="*/ 2147483647 w 430"/>
              <a:gd name="T3" fmla="*/ 2147483647 h 339"/>
              <a:gd name="T4" fmla="*/ 2147483647 w 430"/>
              <a:gd name="T5" fmla="*/ 2147483647 h 339"/>
              <a:gd name="T6" fmla="*/ 2147483647 w 430"/>
              <a:gd name="T7" fmla="*/ 2147483647 h 339"/>
              <a:gd name="T8" fmla="*/ 2147483647 w 430"/>
              <a:gd name="T9" fmla="*/ 2147483647 h 339"/>
              <a:gd name="T10" fmla="*/ 2147483647 w 430"/>
              <a:gd name="T11" fmla="*/ 2147483647 h 339"/>
              <a:gd name="T12" fmla="*/ 2147483647 w 430"/>
              <a:gd name="T13" fmla="*/ 2147483647 h 339"/>
              <a:gd name="T14" fmla="*/ 2147483647 w 430"/>
              <a:gd name="T15" fmla="*/ 2147483647 h 339"/>
              <a:gd name="T16" fmla="*/ 2147483647 w 430"/>
              <a:gd name="T17" fmla="*/ 2147483647 h 339"/>
              <a:gd name="T18" fmla="*/ 2147483647 w 430"/>
              <a:gd name="T19" fmla="*/ 2147483647 h 339"/>
              <a:gd name="T20" fmla="*/ 2147483647 w 430"/>
              <a:gd name="T21" fmla="*/ 2147483647 h 339"/>
              <a:gd name="T22" fmla="*/ 2147483647 w 430"/>
              <a:gd name="T23" fmla="*/ 2147483647 h 339"/>
              <a:gd name="T24" fmla="*/ 2147483647 w 430"/>
              <a:gd name="T25" fmla="*/ 2147483647 h 339"/>
              <a:gd name="T26" fmla="*/ 2147483647 w 430"/>
              <a:gd name="T27" fmla="*/ 2147483647 h 339"/>
              <a:gd name="T28" fmla="*/ 2147483647 w 430"/>
              <a:gd name="T29" fmla="*/ 2147483647 h 339"/>
              <a:gd name="T30" fmla="*/ 2147483647 w 430"/>
              <a:gd name="T31" fmla="*/ 2147483647 h 339"/>
              <a:gd name="T32" fmla="*/ 2147483647 w 430"/>
              <a:gd name="T33" fmla="*/ 2147483647 h 339"/>
              <a:gd name="T34" fmla="*/ 2147483647 w 430"/>
              <a:gd name="T35" fmla="*/ 2147483647 h 339"/>
              <a:gd name="T36" fmla="*/ 2147483647 w 430"/>
              <a:gd name="T37" fmla="*/ 2147483647 h 339"/>
              <a:gd name="T38" fmla="*/ 2147483647 w 430"/>
              <a:gd name="T39" fmla="*/ 2147483647 h 339"/>
              <a:gd name="T40" fmla="*/ 2147483647 w 430"/>
              <a:gd name="T41" fmla="*/ 0 h 339"/>
              <a:gd name="T42" fmla="*/ 2147483647 w 430"/>
              <a:gd name="T43" fmla="*/ 0 h 339"/>
              <a:gd name="T44" fmla="*/ 2147483647 w 430"/>
              <a:gd name="T45" fmla="*/ 0 h 339"/>
              <a:gd name="T46" fmla="*/ 2147483647 w 430"/>
              <a:gd name="T47" fmla="*/ 0 h 339"/>
              <a:gd name="T48" fmla="*/ 0 w 430"/>
              <a:gd name="T49" fmla="*/ 0 h 3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30"/>
              <a:gd name="T76" fmla="*/ 0 h 339"/>
              <a:gd name="T77" fmla="*/ 430 w 430"/>
              <a:gd name="T78" fmla="*/ 339 h 33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30" h="339">
                <a:moveTo>
                  <a:pt x="0" y="0"/>
                </a:moveTo>
                <a:lnTo>
                  <a:pt x="27" y="80"/>
                </a:lnTo>
                <a:lnTo>
                  <a:pt x="54" y="161"/>
                </a:lnTo>
                <a:lnTo>
                  <a:pt x="80" y="188"/>
                </a:lnTo>
                <a:lnTo>
                  <a:pt x="107" y="232"/>
                </a:lnTo>
                <a:lnTo>
                  <a:pt x="125" y="268"/>
                </a:lnTo>
                <a:lnTo>
                  <a:pt x="134" y="312"/>
                </a:lnTo>
                <a:lnTo>
                  <a:pt x="161" y="321"/>
                </a:lnTo>
                <a:lnTo>
                  <a:pt x="188" y="339"/>
                </a:lnTo>
                <a:lnTo>
                  <a:pt x="260" y="286"/>
                </a:lnTo>
                <a:lnTo>
                  <a:pt x="323" y="232"/>
                </a:lnTo>
                <a:lnTo>
                  <a:pt x="376" y="232"/>
                </a:lnTo>
                <a:lnTo>
                  <a:pt x="430" y="232"/>
                </a:lnTo>
                <a:lnTo>
                  <a:pt x="394" y="205"/>
                </a:lnTo>
                <a:lnTo>
                  <a:pt x="350" y="178"/>
                </a:lnTo>
                <a:lnTo>
                  <a:pt x="367" y="170"/>
                </a:lnTo>
                <a:lnTo>
                  <a:pt x="376" y="161"/>
                </a:lnTo>
                <a:lnTo>
                  <a:pt x="341" y="107"/>
                </a:lnTo>
                <a:lnTo>
                  <a:pt x="296" y="54"/>
                </a:lnTo>
                <a:lnTo>
                  <a:pt x="296" y="27"/>
                </a:lnTo>
                <a:lnTo>
                  <a:pt x="296" y="0"/>
                </a:lnTo>
                <a:lnTo>
                  <a:pt x="224" y="0"/>
                </a:lnTo>
                <a:lnTo>
                  <a:pt x="143" y="0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Freeform 363"/>
          <p:cNvSpPr>
            <a:spLocks/>
          </p:cNvSpPr>
          <p:nvPr/>
        </p:nvSpPr>
        <p:spPr bwMode="auto">
          <a:xfrm>
            <a:off x="4968875" y="3324225"/>
            <a:ext cx="303213" cy="382588"/>
          </a:xfrm>
          <a:custGeom>
            <a:avLst/>
            <a:gdLst>
              <a:gd name="T0" fmla="*/ 0 w 215"/>
              <a:gd name="T1" fmla="*/ 2147483647 h 241"/>
              <a:gd name="T2" fmla="*/ 0 w 215"/>
              <a:gd name="T3" fmla="*/ 2147483647 h 241"/>
              <a:gd name="T4" fmla="*/ 0 w 215"/>
              <a:gd name="T5" fmla="*/ 2147483647 h 241"/>
              <a:gd name="T6" fmla="*/ 2147483647 w 215"/>
              <a:gd name="T7" fmla="*/ 2147483647 h 241"/>
              <a:gd name="T8" fmla="*/ 2147483647 w 215"/>
              <a:gd name="T9" fmla="*/ 2147483647 h 241"/>
              <a:gd name="T10" fmla="*/ 2147483647 w 215"/>
              <a:gd name="T11" fmla="*/ 2147483647 h 241"/>
              <a:gd name="T12" fmla="*/ 2147483647 w 215"/>
              <a:gd name="T13" fmla="*/ 2147483647 h 241"/>
              <a:gd name="T14" fmla="*/ 2147483647 w 215"/>
              <a:gd name="T15" fmla="*/ 2147483647 h 241"/>
              <a:gd name="T16" fmla="*/ 2147483647 w 215"/>
              <a:gd name="T17" fmla="*/ 0 h 241"/>
              <a:gd name="T18" fmla="*/ 2147483647 w 215"/>
              <a:gd name="T19" fmla="*/ 2147483647 h 241"/>
              <a:gd name="T20" fmla="*/ 2147483647 w 215"/>
              <a:gd name="T21" fmla="*/ 2147483647 h 241"/>
              <a:gd name="T22" fmla="*/ 2147483647 w 215"/>
              <a:gd name="T23" fmla="*/ 2147483647 h 241"/>
              <a:gd name="T24" fmla="*/ 0 w 215"/>
              <a:gd name="T25" fmla="*/ 2147483647 h 2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5"/>
              <a:gd name="T40" fmla="*/ 0 h 241"/>
              <a:gd name="T41" fmla="*/ 215 w 215"/>
              <a:gd name="T42" fmla="*/ 241 h 2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5" h="241">
                <a:moveTo>
                  <a:pt x="0" y="80"/>
                </a:moveTo>
                <a:lnTo>
                  <a:pt x="0" y="107"/>
                </a:lnTo>
                <a:lnTo>
                  <a:pt x="0" y="134"/>
                </a:lnTo>
                <a:lnTo>
                  <a:pt x="45" y="188"/>
                </a:lnTo>
                <a:lnTo>
                  <a:pt x="81" y="241"/>
                </a:lnTo>
                <a:lnTo>
                  <a:pt x="152" y="161"/>
                </a:lnTo>
                <a:lnTo>
                  <a:pt x="215" y="80"/>
                </a:lnTo>
                <a:lnTo>
                  <a:pt x="161" y="36"/>
                </a:lnTo>
                <a:lnTo>
                  <a:pt x="108" y="0"/>
                </a:lnTo>
                <a:lnTo>
                  <a:pt x="81" y="18"/>
                </a:lnTo>
                <a:lnTo>
                  <a:pt x="54" y="36"/>
                </a:lnTo>
                <a:lnTo>
                  <a:pt x="27" y="54"/>
                </a:lnTo>
                <a:lnTo>
                  <a:pt x="0" y="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Freeform 364"/>
          <p:cNvSpPr>
            <a:spLocks/>
          </p:cNvSpPr>
          <p:nvPr/>
        </p:nvSpPr>
        <p:spPr bwMode="auto">
          <a:xfrm>
            <a:off x="5041900" y="3365500"/>
            <a:ext cx="609600" cy="458788"/>
          </a:xfrm>
          <a:custGeom>
            <a:avLst/>
            <a:gdLst>
              <a:gd name="T0" fmla="*/ 2147483647 w 432"/>
              <a:gd name="T1" fmla="*/ 0 h 289"/>
              <a:gd name="T2" fmla="*/ 2147483647 w 432"/>
              <a:gd name="T3" fmla="*/ 2147483647 h 289"/>
              <a:gd name="T4" fmla="*/ 2147483647 w 432"/>
              <a:gd name="T5" fmla="*/ 2147483647 h 289"/>
              <a:gd name="T6" fmla="*/ 2147483647 w 432"/>
              <a:gd name="T7" fmla="*/ 2147483647 h 289"/>
              <a:gd name="T8" fmla="*/ 2147483647 w 432"/>
              <a:gd name="T9" fmla="*/ 2147483647 h 289"/>
              <a:gd name="T10" fmla="*/ 2147483647 w 432"/>
              <a:gd name="T11" fmla="*/ 2147483647 h 289"/>
              <a:gd name="T12" fmla="*/ 0 w 432"/>
              <a:gd name="T13" fmla="*/ 2147483647 h 289"/>
              <a:gd name="T14" fmla="*/ 2147483647 w 432"/>
              <a:gd name="T15" fmla="*/ 2147483647 h 289"/>
              <a:gd name="T16" fmla="*/ 2147483647 w 432"/>
              <a:gd name="T17" fmla="*/ 2147483647 h 289"/>
              <a:gd name="T18" fmla="*/ 2147483647 w 432"/>
              <a:gd name="T19" fmla="*/ 2147483647 h 289"/>
              <a:gd name="T20" fmla="*/ 2147483647 w 432"/>
              <a:gd name="T21" fmla="*/ 2147483647 h 289"/>
              <a:gd name="T22" fmla="*/ 2147483647 w 432"/>
              <a:gd name="T23" fmla="*/ 2147483647 h 289"/>
              <a:gd name="T24" fmla="*/ 2147483647 w 432"/>
              <a:gd name="T25" fmla="*/ 2147483647 h 289"/>
              <a:gd name="T26" fmla="*/ 2147483647 w 432"/>
              <a:gd name="T27" fmla="*/ 2147483647 h 289"/>
              <a:gd name="T28" fmla="*/ 2147483647 w 432"/>
              <a:gd name="T29" fmla="*/ 2147483647 h 289"/>
              <a:gd name="T30" fmla="*/ 2147483647 w 432"/>
              <a:gd name="T31" fmla="*/ 2147483647 h 289"/>
              <a:gd name="T32" fmla="*/ 2147483647 w 432"/>
              <a:gd name="T33" fmla="*/ 2147483647 h 289"/>
              <a:gd name="T34" fmla="*/ 2147483647 w 432"/>
              <a:gd name="T35" fmla="*/ 2147483647 h 289"/>
              <a:gd name="T36" fmla="*/ 2147483647 w 432"/>
              <a:gd name="T37" fmla="*/ 2147483647 h 289"/>
              <a:gd name="T38" fmla="*/ 2147483647 w 432"/>
              <a:gd name="T39" fmla="*/ 0 h 289"/>
              <a:gd name="T40" fmla="*/ 2147483647 w 432"/>
              <a:gd name="T41" fmla="*/ 0 h 2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2"/>
              <a:gd name="T64" fmla="*/ 0 h 289"/>
              <a:gd name="T65" fmla="*/ 432 w 432"/>
              <a:gd name="T66" fmla="*/ 289 h 28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2" h="289">
                <a:moveTo>
                  <a:pt x="189" y="0"/>
                </a:moveTo>
                <a:lnTo>
                  <a:pt x="180" y="27"/>
                </a:lnTo>
                <a:lnTo>
                  <a:pt x="162" y="54"/>
                </a:lnTo>
                <a:lnTo>
                  <a:pt x="99" y="136"/>
                </a:lnTo>
                <a:lnTo>
                  <a:pt x="27" y="217"/>
                </a:lnTo>
                <a:lnTo>
                  <a:pt x="18" y="226"/>
                </a:lnTo>
                <a:lnTo>
                  <a:pt x="0" y="235"/>
                </a:lnTo>
                <a:lnTo>
                  <a:pt x="45" y="262"/>
                </a:lnTo>
                <a:lnTo>
                  <a:pt x="81" y="289"/>
                </a:lnTo>
                <a:lnTo>
                  <a:pt x="180" y="262"/>
                </a:lnTo>
                <a:lnTo>
                  <a:pt x="270" y="235"/>
                </a:lnTo>
                <a:lnTo>
                  <a:pt x="324" y="235"/>
                </a:lnTo>
                <a:lnTo>
                  <a:pt x="378" y="235"/>
                </a:lnTo>
                <a:lnTo>
                  <a:pt x="405" y="217"/>
                </a:lnTo>
                <a:lnTo>
                  <a:pt x="432" y="190"/>
                </a:lnTo>
                <a:lnTo>
                  <a:pt x="378" y="109"/>
                </a:lnTo>
                <a:lnTo>
                  <a:pt x="324" y="27"/>
                </a:lnTo>
                <a:lnTo>
                  <a:pt x="288" y="18"/>
                </a:lnTo>
                <a:lnTo>
                  <a:pt x="252" y="9"/>
                </a:lnTo>
                <a:lnTo>
                  <a:pt x="225" y="0"/>
                </a:lnTo>
                <a:lnTo>
                  <a:pt x="189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Freeform 365"/>
          <p:cNvSpPr>
            <a:spLocks/>
          </p:cNvSpPr>
          <p:nvPr/>
        </p:nvSpPr>
        <p:spPr bwMode="auto">
          <a:xfrm>
            <a:off x="4670425" y="3997325"/>
            <a:ext cx="258763" cy="512763"/>
          </a:xfrm>
          <a:custGeom>
            <a:avLst/>
            <a:gdLst>
              <a:gd name="T0" fmla="*/ 2147483647 w 183"/>
              <a:gd name="T1" fmla="*/ 0 h 323"/>
              <a:gd name="T2" fmla="*/ 2147483647 w 183"/>
              <a:gd name="T3" fmla="*/ 2147483647 h 323"/>
              <a:gd name="T4" fmla="*/ 2147483647 w 183"/>
              <a:gd name="T5" fmla="*/ 2147483647 h 323"/>
              <a:gd name="T6" fmla="*/ 2147483647 w 183"/>
              <a:gd name="T7" fmla="*/ 2147483647 h 323"/>
              <a:gd name="T8" fmla="*/ 2147483647 w 183"/>
              <a:gd name="T9" fmla="*/ 2147483647 h 323"/>
              <a:gd name="T10" fmla="*/ 2147483647 w 183"/>
              <a:gd name="T11" fmla="*/ 2147483647 h 323"/>
              <a:gd name="T12" fmla="*/ 0 w 183"/>
              <a:gd name="T13" fmla="*/ 2147483647 h 323"/>
              <a:gd name="T14" fmla="*/ 2147483647 w 183"/>
              <a:gd name="T15" fmla="*/ 2147483647 h 323"/>
              <a:gd name="T16" fmla="*/ 2147483647 w 183"/>
              <a:gd name="T17" fmla="*/ 2147483647 h 323"/>
              <a:gd name="T18" fmla="*/ 2147483647 w 183"/>
              <a:gd name="T19" fmla="*/ 2147483647 h 323"/>
              <a:gd name="T20" fmla="*/ 2147483647 w 183"/>
              <a:gd name="T21" fmla="*/ 2147483647 h 323"/>
              <a:gd name="T22" fmla="*/ 2147483647 w 183"/>
              <a:gd name="T23" fmla="*/ 2147483647 h 323"/>
              <a:gd name="T24" fmla="*/ 2147483647 w 183"/>
              <a:gd name="T25" fmla="*/ 2147483647 h 323"/>
              <a:gd name="T26" fmla="*/ 2147483647 w 183"/>
              <a:gd name="T27" fmla="*/ 2147483647 h 323"/>
              <a:gd name="T28" fmla="*/ 2147483647 w 183"/>
              <a:gd name="T29" fmla="*/ 2147483647 h 323"/>
              <a:gd name="T30" fmla="*/ 2147483647 w 183"/>
              <a:gd name="T31" fmla="*/ 2147483647 h 323"/>
              <a:gd name="T32" fmla="*/ 2147483647 w 183"/>
              <a:gd name="T33" fmla="*/ 0 h 3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3"/>
              <a:gd name="T52" fmla="*/ 0 h 323"/>
              <a:gd name="T53" fmla="*/ 183 w 183"/>
              <a:gd name="T54" fmla="*/ 323 h 32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3" h="323">
                <a:moveTo>
                  <a:pt x="105" y="0"/>
                </a:moveTo>
                <a:lnTo>
                  <a:pt x="78" y="9"/>
                </a:lnTo>
                <a:lnTo>
                  <a:pt x="52" y="27"/>
                </a:lnTo>
                <a:lnTo>
                  <a:pt x="52" y="63"/>
                </a:lnTo>
                <a:lnTo>
                  <a:pt x="52" y="108"/>
                </a:lnTo>
                <a:lnTo>
                  <a:pt x="26" y="144"/>
                </a:lnTo>
                <a:lnTo>
                  <a:pt x="0" y="188"/>
                </a:lnTo>
                <a:lnTo>
                  <a:pt x="52" y="252"/>
                </a:lnTo>
                <a:lnTo>
                  <a:pt x="105" y="323"/>
                </a:lnTo>
                <a:lnTo>
                  <a:pt x="148" y="252"/>
                </a:lnTo>
                <a:lnTo>
                  <a:pt x="183" y="188"/>
                </a:lnTo>
                <a:lnTo>
                  <a:pt x="183" y="135"/>
                </a:lnTo>
                <a:lnTo>
                  <a:pt x="183" y="81"/>
                </a:lnTo>
                <a:lnTo>
                  <a:pt x="166" y="54"/>
                </a:lnTo>
                <a:lnTo>
                  <a:pt x="140" y="36"/>
                </a:lnTo>
                <a:lnTo>
                  <a:pt x="122" y="18"/>
                </a:lnTo>
                <a:lnTo>
                  <a:pt x="105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Freeform 366"/>
          <p:cNvSpPr>
            <a:spLocks/>
          </p:cNvSpPr>
          <p:nvPr/>
        </p:nvSpPr>
        <p:spPr bwMode="auto">
          <a:xfrm>
            <a:off x="4813300" y="3832225"/>
            <a:ext cx="381000" cy="428625"/>
          </a:xfrm>
          <a:custGeom>
            <a:avLst/>
            <a:gdLst>
              <a:gd name="T0" fmla="*/ 0 w 269"/>
              <a:gd name="T1" fmla="*/ 2147483647 h 270"/>
              <a:gd name="T2" fmla="*/ 2147483647 w 269"/>
              <a:gd name="T3" fmla="*/ 2147483647 h 270"/>
              <a:gd name="T4" fmla="*/ 2147483647 w 269"/>
              <a:gd name="T5" fmla="*/ 2147483647 h 270"/>
              <a:gd name="T6" fmla="*/ 2147483647 w 269"/>
              <a:gd name="T7" fmla="*/ 2147483647 h 270"/>
              <a:gd name="T8" fmla="*/ 2147483647 w 269"/>
              <a:gd name="T9" fmla="*/ 2147483647 h 270"/>
              <a:gd name="T10" fmla="*/ 2147483647 w 269"/>
              <a:gd name="T11" fmla="*/ 2147483647 h 270"/>
              <a:gd name="T12" fmla="*/ 2147483647 w 269"/>
              <a:gd name="T13" fmla="*/ 2147483647 h 270"/>
              <a:gd name="T14" fmla="*/ 2147483647 w 269"/>
              <a:gd name="T15" fmla="*/ 2147483647 h 270"/>
              <a:gd name="T16" fmla="*/ 2147483647 w 269"/>
              <a:gd name="T17" fmla="*/ 2147483647 h 270"/>
              <a:gd name="T18" fmla="*/ 2147483647 w 269"/>
              <a:gd name="T19" fmla="*/ 2147483647 h 270"/>
              <a:gd name="T20" fmla="*/ 2147483647 w 269"/>
              <a:gd name="T21" fmla="*/ 2147483647 h 270"/>
              <a:gd name="T22" fmla="*/ 2147483647 w 269"/>
              <a:gd name="T23" fmla="*/ 2147483647 h 270"/>
              <a:gd name="T24" fmla="*/ 2147483647 w 269"/>
              <a:gd name="T25" fmla="*/ 0 h 270"/>
              <a:gd name="T26" fmla="*/ 2147483647 w 269"/>
              <a:gd name="T27" fmla="*/ 0 h 270"/>
              <a:gd name="T28" fmla="*/ 2147483647 w 269"/>
              <a:gd name="T29" fmla="*/ 0 h 270"/>
              <a:gd name="T30" fmla="*/ 2147483647 w 269"/>
              <a:gd name="T31" fmla="*/ 2147483647 h 270"/>
              <a:gd name="T32" fmla="*/ 2147483647 w 269"/>
              <a:gd name="T33" fmla="*/ 2147483647 h 270"/>
              <a:gd name="T34" fmla="*/ 2147483647 w 269"/>
              <a:gd name="T35" fmla="*/ 2147483647 h 270"/>
              <a:gd name="T36" fmla="*/ 0 w 269"/>
              <a:gd name="T37" fmla="*/ 2147483647 h 2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69"/>
              <a:gd name="T58" fmla="*/ 0 h 270"/>
              <a:gd name="T59" fmla="*/ 269 w 269"/>
              <a:gd name="T60" fmla="*/ 270 h 2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69" h="270">
                <a:moveTo>
                  <a:pt x="0" y="108"/>
                </a:moveTo>
                <a:lnTo>
                  <a:pt x="45" y="144"/>
                </a:lnTo>
                <a:lnTo>
                  <a:pt x="80" y="189"/>
                </a:lnTo>
                <a:lnTo>
                  <a:pt x="80" y="225"/>
                </a:lnTo>
                <a:lnTo>
                  <a:pt x="80" y="270"/>
                </a:lnTo>
                <a:lnTo>
                  <a:pt x="135" y="270"/>
                </a:lnTo>
                <a:lnTo>
                  <a:pt x="189" y="270"/>
                </a:lnTo>
                <a:lnTo>
                  <a:pt x="233" y="217"/>
                </a:lnTo>
                <a:lnTo>
                  <a:pt x="269" y="162"/>
                </a:lnTo>
                <a:lnTo>
                  <a:pt x="260" y="117"/>
                </a:lnTo>
                <a:lnTo>
                  <a:pt x="242" y="81"/>
                </a:lnTo>
                <a:lnTo>
                  <a:pt x="233" y="36"/>
                </a:lnTo>
                <a:lnTo>
                  <a:pt x="215" y="0"/>
                </a:lnTo>
                <a:lnTo>
                  <a:pt x="180" y="0"/>
                </a:lnTo>
                <a:lnTo>
                  <a:pt x="135" y="0"/>
                </a:lnTo>
                <a:lnTo>
                  <a:pt x="98" y="27"/>
                </a:lnTo>
                <a:lnTo>
                  <a:pt x="63" y="54"/>
                </a:lnTo>
                <a:lnTo>
                  <a:pt x="36" y="81"/>
                </a:lnTo>
                <a:lnTo>
                  <a:pt x="0" y="108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0" name="Freeform 367"/>
          <p:cNvSpPr>
            <a:spLocks/>
          </p:cNvSpPr>
          <p:nvPr/>
        </p:nvSpPr>
        <p:spPr bwMode="auto">
          <a:xfrm>
            <a:off x="5118100" y="3738563"/>
            <a:ext cx="574675" cy="515937"/>
          </a:xfrm>
          <a:custGeom>
            <a:avLst/>
            <a:gdLst>
              <a:gd name="T0" fmla="*/ 0 w 408"/>
              <a:gd name="T1" fmla="*/ 2147483647 h 325"/>
              <a:gd name="T2" fmla="*/ 2147483647 w 408"/>
              <a:gd name="T3" fmla="*/ 2147483647 h 325"/>
              <a:gd name="T4" fmla="*/ 2147483647 w 408"/>
              <a:gd name="T5" fmla="*/ 2147483647 h 325"/>
              <a:gd name="T6" fmla="*/ 2147483647 w 408"/>
              <a:gd name="T7" fmla="*/ 2147483647 h 325"/>
              <a:gd name="T8" fmla="*/ 2147483647 w 408"/>
              <a:gd name="T9" fmla="*/ 2147483647 h 325"/>
              <a:gd name="T10" fmla="*/ 2147483647 w 408"/>
              <a:gd name="T11" fmla="*/ 2147483647 h 325"/>
              <a:gd name="T12" fmla="*/ 2147483647 w 408"/>
              <a:gd name="T13" fmla="*/ 2147483647 h 325"/>
              <a:gd name="T14" fmla="*/ 2147483647 w 408"/>
              <a:gd name="T15" fmla="*/ 2147483647 h 325"/>
              <a:gd name="T16" fmla="*/ 2147483647 w 408"/>
              <a:gd name="T17" fmla="*/ 2147483647 h 325"/>
              <a:gd name="T18" fmla="*/ 2147483647 w 408"/>
              <a:gd name="T19" fmla="*/ 2147483647 h 325"/>
              <a:gd name="T20" fmla="*/ 2147483647 w 408"/>
              <a:gd name="T21" fmla="*/ 2147483647 h 325"/>
              <a:gd name="T22" fmla="*/ 2147483647 w 408"/>
              <a:gd name="T23" fmla="*/ 2147483647 h 325"/>
              <a:gd name="T24" fmla="*/ 2147483647 w 408"/>
              <a:gd name="T25" fmla="*/ 2147483647 h 325"/>
              <a:gd name="T26" fmla="*/ 2147483647 w 408"/>
              <a:gd name="T27" fmla="*/ 2147483647 h 325"/>
              <a:gd name="T28" fmla="*/ 2147483647 w 408"/>
              <a:gd name="T29" fmla="*/ 0 h 325"/>
              <a:gd name="T30" fmla="*/ 2147483647 w 408"/>
              <a:gd name="T31" fmla="*/ 0 h 325"/>
              <a:gd name="T32" fmla="*/ 2147483647 w 408"/>
              <a:gd name="T33" fmla="*/ 0 h 325"/>
              <a:gd name="T34" fmla="*/ 2147483647 w 408"/>
              <a:gd name="T35" fmla="*/ 2147483647 h 325"/>
              <a:gd name="T36" fmla="*/ 2147483647 w 408"/>
              <a:gd name="T37" fmla="*/ 2147483647 h 325"/>
              <a:gd name="T38" fmla="*/ 2147483647 w 408"/>
              <a:gd name="T39" fmla="*/ 2147483647 h 325"/>
              <a:gd name="T40" fmla="*/ 2147483647 w 408"/>
              <a:gd name="T41" fmla="*/ 2147483647 h 325"/>
              <a:gd name="T42" fmla="*/ 0 w 408"/>
              <a:gd name="T43" fmla="*/ 2147483647 h 32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08"/>
              <a:gd name="T67" fmla="*/ 0 h 325"/>
              <a:gd name="T68" fmla="*/ 408 w 408"/>
              <a:gd name="T69" fmla="*/ 325 h 32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08" h="325">
                <a:moveTo>
                  <a:pt x="0" y="55"/>
                </a:moveTo>
                <a:lnTo>
                  <a:pt x="27" y="135"/>
                </a:lnTo>
                <a:lnTo>
                  <a:pt x="54" y="217"/>
                </a:lnTo>
                <a:lnTo>
                  <a:pt x="99" y="244"/>
                </a:lnTo>
                <a:lnTo>
                  <a:pt x="136" y="271"/>
                </a:lnTo>
                <a:lnTo>
                  <a:pt x="136" y="298"/>
                </a:lnTo>
                <a:lnTo>
                  <a:pt x="136" y="325"/>
                </a:lnTo>
                <a:lnTo>
                  <a:pt x="272" y="307"/>
                </a:lnTo>
                <a:lnTo>
                  <a:pt x="408" y="298"/>
                </a:lnTo>
                <a:lnTo>
                  <a:pt x="354" y="244"/>
                </a:lnTo>
                <a:lnTo>
                  <a:pt x="299" y="190"/>
                </a:lnTo>
                <a:lnTo>
                  <a:pt x="299" y="145"/>
                </a:lnTo>
                <a:lnTo>
                  <a:pt x="299" y="108"/>
                </a:lnTo>
                <a:lnTo>
                  <a:pt x="318" y="55"/>
                </a:lnTo>
                <a:lnTo>
                  <a:pt x="327" y="0"/>
                </a:lnTo>
                <a:lnTo>
                  <a:pt x="272" y="0"/>
                </a:lnTo>
                <a:lnTo>
                  <a:pt x="218" y="0"/>
                </a:lnTo>
                <a:lnTo>
                  <a:pt x="127" y="27"/>
                </a:lnTo>
                <a:lnTo>
                  <a:pt x="27" y="55"/>
                </a:lnTo>
                <a:lnTo>
                  <a:pt x="18" y="55"/>
                </a:lnTo>
                <a:lnTo>
                  <a:pt x="9" y="55"/>
                </a:lnTo>
                <a:lnTo>
                  <a:pt x="0" y="5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1" name="Freeform 368"/>
          <p:cNvSpPr>
            <a:spLocks/>
          </p:cNvSpPr>
          <p:nvPr/>
        </p:nvSpPr>
        <p:spPr bwMode="auto">
          <a:xfrm>
            <a:off x="5495925" y="3065463"/>
            <a:ext cx="568325" cy="673100"/>
          </a:xfrm>
          <a:custGeom>
            <a:avLst/>
            <a:gdLst>
              <a:gd name="T0" fmla="*/ 0 w 402"/>
              <a:gd name="T1" fmla="*/ 2147483647 h 424"/>
              <a:gd name="T2" fmla="*/ 2147483647 w 402"/>
              <a:gd name="T3" fmla="*/ 2147483647 h 424"/>
              <a:gd name="T4" fmla="*/ 2147483647 w 402"/>
              <a:gd name="T5" fmla="*/ 2147483647 h 424"/>
              <a:gd name="T6" fmla="*/ 2147483647 w 402"/>
              <a:gd name="T7" fmla="*/ 2147483647 h 424"/>
              <a:gd name="T8" fmla="*/ 2147483647 w 402"/>
              <a:gd name="T9" fmla="*/ 2147483647 h 424"/>
              <a:gd name="T10" fmla="*/ 2147483647 w 402"/>
              <a:gd name="T11" fmla="*/ 2147483647 h 424"/>
              <a:gd name="T12" fmla="*/ 2147483647 w 402"/>
              <a:gd name="T13" fmla="*/ 2147483647 h 424"/>
              <a:gd name="T14" fmla="*/ 2147483647 w 402"/>
              <a:gd name="T15" fmla="*/ 2147483647 h 424"/>
              <a:gd name="T16" fmla="*/ 2147483647 w 402"/>
              <a:gd name="T17" fmla="*/ 2147483647 h 424"/>
              <a:gd name="T18" fmla="*/ 2147483647 w 402"/>
              <a:gd name="T19" fmla="*/ 2147483647 h 424"/>
              <a:gd name="T20" fmla="*/ 2147483647 w 402"/>
              <a:gd name="T21" fmla="*/ 2147483647 h 424"/>
              <a:gd name="T22" fmla="*/ 2147483647 w 402"/>
              <a:gd name="T23" fmla="*/ 2147483647 h 424"/>
              <a:gd name="T24" fmla="*/ 2147483647 w 402"/>
              <a:gd name="T25" fmla="*/ 2147483647 h 424"/>
              <a:gd name="T26" fmla="*/ 2147483647 w 402"/>
              <a:gd name="T27" fmla="*/ 2147483647 h 424"/>
              <a:gd name="T28" fmla="*/ 2147483647 w 402"/>
              <a:gd name="T29" fmla="*/ 2147483647 h 424"/>
              <a:gd name="T30" fmla="*/ 2147483647 w 402"/>
              <a:gd name="T31" fmla="*/ 2147483647 h 424"/>
              <a:gd name="T32" fmla="*/ 2147483647 w 402"/>
              <a:gd name="T33" fmla="*/ 0 h 424"/>
              <a:gd name="T34" fmla="*/ 2147483647 w 402"/>
              <a:gd name="T35" fmla="*/ 2147483647 h 424"/>
              <a:gd name="T36" fmla="*/ 2147483647 w 402"/>
              <a:gd name="T37" fmla="*/ 2147483647 h 424"/>
              <a:gd name="T38" fmla="*/ 2147483647 w 402"/>
              <a:gd name="T39" fmla="*/ 2147483647 h 424"/>
              <a:gd name="T40" fmla="*/ 2147483647 w 402"/>
              <a:gd name="T41" fmla="*/ 2147483647 h 424"/>
              <a:gd name="T42" fmla="*/ 2147483647 w 402"/>
              <a:gd name="T43" fmla="*/ 2147483647 h 424"/>
              <a:gd name="T44" fmla="*/ 0 w 402"/>
              <a:gd name="T45" fmla="*/ 2147483647 h 42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02"/>
              <a:gd name="T70" fmla="*/ 0 h 424"/>
              <a:gd name="T71" fmla="*/ 402 w 402"/>
              <a:gd name="T72" fmla="*/ 424 h 42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02" h="424">
                <a:moveTo>
                  <a:pt x="0" y="216"/>
                </a:moveTo>
                <a:lnTo>
                  <a:pt x="53" y="298"/>
                </a:lnTo>
                <a:lnTo>
                  <a:pt x="107" y="379"/>
                </a:lnTo>
                <a:lnTo>
                  <a:pt x="134" y="406"/>
                </a:lnTo>
                <a:lnTo>
                  <a:pt x="160" y="424"/>
                </a:lnTo>
                <a:lnTo>
                  <a:pt x="215" y="416"/>
                </a:lnTo>
                <a:lnTo>
                  <a:pt x="268" y="406"/>
                </a:lnTo>
                <a:lnTo>
                  <a:pt x="313" y="361"/>
                </a:lnTo>
                <a:lnTo>
                  <a:pt x="349" y="325"/>
                </a:lnTo>
                <a:lnTo>
                  <a:pt x="375" y="243"/>
                </a:lnTo>
                <a:lnTo>
                  <a:pt x="402" y="163"/>
                </a:lnTo>
                <a:lnTo>
                  <a:pt x="375" y="163"/>
                </a:lnTo>
                <a:lnTo>
                  <a:pt x="349" y="163"/>
                </a:lnTo>
                <a:lnTo>
                  <a:pt x="340" y="108"/>
                </a:lnTo>
                <a:lnTo>
                  <a:pt x="322" y="54"/>
                </a:lnTo>
                <a:lnTo>
                  <a:pt x="313" y="27"/>
                </a:lnTo>
                <a:lnTo>
                  <a:pt x="295" y="0"/>
                </a:lnTo>
                <a:lnTo>
                  <a:pt x="233" y="36"/>
                </a:lnTo>
                <a:lnTo>
                  <a:pt x="160" y="81"/>
                </a:lnTo>
                <a:lnTo>
                  <a:pt x="125" y="108"/>
                </a:lnTo>
                <a:lnTo>
                  <a:pt x="80" y="145"/>
                </a:lnTo>
                <a:lnTo>
                  <a:pt x="45" y="181"/>
                </a:lnTo>
                <a:lnTo>
                  <a:pt x="0" y="21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2" name="Freeform 369"/>
          <p:cNvSpPr>
            <a:spLocks/>
          </p:cNvSpPr>
          <p:nvPr/>
        </p:nvSpPr>
        <p:spPr bwMode="auto">
          <a:xfrm>
            <a:off x="4818063" y="4081463"/>
            <a:ext cx="609600" cy="815975"/>
          </a:xfrm>
          <a:custGeom>
            <a:avLst/>
            <a:gdLst>
              <a:gd name="T0" fmla="*/ 2147483647 w 431"/>
              <a:gd name="T1" fmla="*/ 2147483647 h 514"/>
              <a:gd name="T2" fmla="*/ 2147483647 w 431"/>
              <a:gd name="T3" fmla="*/ 2147483647 h 514"/>
              <a:gd name="T4" fmla="*/ 2147483647 w 431"/>
              <a:gd name="T5" fmla="*/ 2147483647 h 514"/>
              <a:gd name="T6" fmla="*/ 2147483647 w 431"/>
              <a:gd name="T7" fmla="*/ 2147483647 h 514"/>
              <a:gd name="T8" fmla="*/ 0 w 431"/>
              <a:gd name="T9" fmla="*/ 2147483647 h 514"/>
              <a:gd name="T10" fmla="*/ 2147483647 w 431"/>
              <a:gd name="T11" fmla="*/ 2147483647 h 514"/>
              <a:gd name="T12" fmla="*/ 2147483647 w 431"/>
              <a:gd name="T13" fmla="*/ 2147483647 h 514"/>
              <a:gd name="T14" fmla="*/ 2147483647 w 431"/>
              <a:gd name="T15" fmla="*/ 2147483647 h 514"/>
              <a:gd name="T16" fmla="*/ 2147483647 w 431"/>
              <a:gd name="T17" fmla="*/ 2147483647 h 514"/>
              <a:gd name="T18" fmla="*/ 2147483647 w 431"/>
              <a:gd name="T19" fmla="*/ 2147483647 h 514"/>
              <a:gd name="T20" fmla="*/ 2147483647 w 431"/>
              <a:gd name="T21" fmla="*/ 2147483647 h 514"/>
              <a:gd name="T22" fmla="*/ 2147483647 w 431"/>
              <a:gd name="T23" fmla="*/ 2147483647 h 514"/>
              <a:gd name="T24" fmla="*/ 2147483647 w 431"/>
              <a:gd name="T25" fmla="*/ 2147483647 h 514"/>
              <a:gd name="T26" fmla="*/ 2147483647 w 431"/>
              <a:gd name="T27" fmla="*/ 2147483647 h 514"/>
              <a:gd name="T28" fmla="*/ 2147483647 w 431"/>
              <a:gd name="T29" fmla="*/ 2147483647 h 514"/>
              <a:gd name="T30" fmla="*/ 2147483647 w 431"/>
              <a:gd name="T31" fmla="*/ 2147483647 h 514"/>
              <a:gd name="T32" fmla="*/ 2147483647 w 431"/>
              <a:gd name="T33" fmla="*/ 2147483647 h 514"/>
              <a:gd name="T34" fmla="*/ 2147483647 w 431"/>
              <a:gd name="T35" fmla="*/ 2147483647 h 514"/>
              <a:gd name="T36" fmla="*/ 2147483647 w 431"/>
              <a:gd name="T37" fmla="*/ 0 h 514"/>
              <a:gd name="T38" fmla="*/ 2147483647 w 431"/>
              <a:gd name="T39" fmla="*/ 2147483647 h 514"/>
              <a:gd name="T40" fmla="*/ 2147483647 w 431"/>
              <a:gd name="T41" fmla="*/ 2147483647 h 514"/>
              <a:gd name="T42" fmla="*/ 2147483647 w 431"/>
              <a:gd name="T43" fmla="*/ 2147483647 h 514"/>
              <a:gd name="T44" fmla="*/ 2147483647 w 431"/>
              <a:gd name="T45" fmla="*/ 2147483647 h 514"/>
              <a:gd name="T46" fmla="*/ 2147483647 w 431"/>
              <a:gd name="T47" fmla="*/ 2147483647 h 514"/>
              <a:gd name="T48" fmla="*/ 2147483647 w 431"/>
              <a:gd name="T49" fmla="*/ 2147483647 h 5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31"/>
              <a:gd name="T76" fmla="*/ 0 h 514"/>
              <a:gd name="T77" fmla="*/ 431 w 431"/>
              <a:gd name="T78" fmla="*/ 514 h 51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31" h="514">
                <a:moveTo>
                  <a:pt x="80" y="108"/>
                </a:moveTo>
                <a:lnTo>
                  <a:pt x="80" y="117"/>
                </a:lnTo>
                <a:lnTo>
                  <a:pt x="80" y="135"/>
                </a:lnTo>
                <a:lnTo>
                  <a:pt x="45" y="198"/>
                </a:lnTo>
                <a:lnTo>
                  <a:pt x="0" y="271"/>
                </a:lnTo>
                <a:lnTo>
                  <a:pt x="135" y="388"/>
                </a:lnTo>
                <a:lnTo>
                  <a:pt x="269" y="514"/>
                </a:lnTo>
                <a:lnTo>
                  <a:pt x="296" y="460"/>
                </a:lnTo>
                <a:lnTo>
                  <a:pt x="324" y="406"/>
                </a:lnTo>
                <a:lnTo>
                  <a:pt x="368" y="379"/>
                </a:lnTo>
                <a:lnTo>
                  <a:pt x="404" y="352"/>
                </a:lnTo>
                <a:lnTo>
                  <a:pt x="422" y="280"/>
                </a:lnTo>
                <a:lnTo>
                  <a:pt x="431" y="216"/>
                </a:lnTo>
                <a:lnTo>
                  <a:pt x="395" y="163"/>
                </a:lnTo>
                <a:lnTo>
                  <a:pt x="351" y="108"/>
                </a:lnTo>
                <a:lnTo>
                  <a:pt x="351" y="81"/>
                </a:lnTo>
                <a:lnTo>
                  <a:pt x="351" y="54"/>
                </a:lnTo>
                <a:lnTo>
                  <a:pt x="315" y="27"/>
                </a:lnTo>
                <a:lnTo>
                  <a:pt x="269" y="0"/>
                </a:lnTo>
                <a:lnTo>
                  <a:pt x="233" y="54"/>
                </a:lnTo>
                <a:lnTo>
                  <a:pt x="189" y="108"/>
                </a:lnTo>
                <a:lnTo>
                  <a:pt x="162" y="108"/>
                </a:lnTo>
                <a:lnTo>
                  <a:pt x="135" y="108"/>
                </a:lnTo>
                <a:lnTo>
                  <a:pt x="108" y="108"/>
                </a:lnTo>
                <a:lnTo>
                  <a:pt x="80" y="108"/>
                </a:lnTo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Freeform 370"/>
          <p:cNvSpPr>
            <a:spLocks/>
          </p:cNvSpPr>
          <p:nvPr/>
        </p:nvSpPr>
        <p:spPr bwMode="auto">
          <a:xfrm>
            <a:off x="5319713" y="4213225"/>
            <a:ext cx="684212" cy="601663"/>
          </a:xfrm>
          <a:custGeom>
            <a:avLst/>
            <a:gdLst>
              <a:gd name="T0" fmla="*/ 0 w 484"/>
              <a:gd name="T1" fmla="*/ 2147483647 h 379"/>
              <a:gd name="T2" fmla="*/ 2147483647 w 484"/>
              <a:gd name="T3" fmla="*/ 2147483647 h 379"/>
              <a:gd name="T4" fmla="*/ 2147483647 w 484"/>
              <a:gd name="T5" fmla="*/ 2147483647 h 379"/>
              <a:gd name="T6" fmla="*/ 2147483647 w 484"/>
              <a:gd name="T7" fmla="*/ 2147483647 h 379"/>
              <a:gd name="T8" fmla="*/ 2147483647 w 484"/>
              <a:gd name="T9" fmla="*/ 2147483647 h 379"/>
              <a:gd name="T10" fmla="*/ 2147483647 w 484"/>
              <a:gd name="T11" fmla="*/ 2147483647 h 379"/>
              <a:gd name="T12" fmla="*/ 2147483647 w 484"/>
              <a:gd name="T13" fmla="*/ 2147483647 h 379"/>
              <a:gd name="T14" fmla="*/ 2147483647 w 484"/>
              <a:gd name="T15" fmla="*/ 2147483647 h 379"/>
              <a:gd name="T16" fmla="*/ 2147483647 w 484"/>
              <a:gd name="T17" fmla="*/ 2147483647 h 379"/>
              <a:gd name="T18" fmla="*/ 2147483647 w 484"/>
              <a:gd name="T19" fmla="*/ 2147483647 h 379"/>
              <a:gd name="T20" fmla="*/ 2147483647 w 484"/>
              <a:gd name="T21" fmla="*/ 2147483647 h 379"/>
              <a:gd name="T22" fmla="*/ 2147483647 w 484"/>
              <a:gd name="T23" fmla="*/ 2147483647 h 379"/>
              <a:gd name="T24" fmla="*/ 2147483647 w 484"/>
              <a:gd name="T25" fmla="*/ 2147483647 h 379"/>
              <a:gd name="T26" fmla="*/ 2147483647 w 484"/>
              <a:gd name="T27" fmla="*/ 2147483647 h 379"/>
              <a:gd name="T28" fmla="*/ 2147483647 w 484"/>
              <a:gd name="T29" fmla="*/ 2147483647 h 379"/>
              <a:gd name="T30" fmla="*/ 2147483647 w 484"/>
              <a:gd name="T31" fmla="*/ 2147483647 h 379"/>
              <a:gd name="T32" fmla="*/ 2147483647 w 484"/>
              <a:gd name="T33" fmla="*/ 2147483647 h 379"/>
              <a:gd name="T34" fmla="*/ 2147483647 w 484"/>
              <a:gd name="T35" fmla="*/ 2147483647 h 379"/>
              <a:gd name="T36" fmla="*/ 2147483647 w 484"/>
              <a:gd name="T37" fmla="*/ 2147483647 h 379"/>
              <a:gd name="T38" fmla="*/ 2147483647 w 484"/>
              <a:gd name="T39" fmla="*/ 2147483647 h 379"/>
              <a:gd name="T40" fmla="*/ 2147483647 w 484"/>
              <a:gd name="T41" fmla="*/ 0 h 379"/>
              <a:gd name="T42" fmla="*/ 2147483647 w 484"/>
              <a:gd name="T43" fmla="*/ 0 h 379"/>
              <a:gd name="T44" fmla="*/ 2147483647 w 484"/>
              <a:gd name="T45" fmla="*/ 2147483647 h 379"/>
              <a:gd name="T46" fmla="*/ 2147483647 w 484"/>
              <a:gd name="T47" fmla="*/ 2147483647 h 379"/>
              <a:gd name="T48" fmla="*/ 0 w 484"/>
              <a:gd name="T49" fmla="*/ 2147483647 h 37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4"/>
              <a:gd name="T76" fmla="*/ 0 h 379"/>
              <a:gd name="T77" fmla="*/ 484 w 484"/>
              <a:gd name="T78" fmla="*/ 379 h 37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4" h="379">
                <a:moveTo>
                  <a:pt x="0" y="27"/>
                </a:moveTo>
                <a:lnTo>
                  <a:pt x="45" y="81"/>
                </a:lnTo>
                <a:lnTo>
                  <a:pt x="80" y="136"/>
                </a:lnTo>
                <a:lnTo>
                  <a:pt x="71" y="199"/>
                </a:lnTo>
                <a:lnTo>
                  <a:pt x="54" y="271"/>
                </a:lnTo>
                <a:lnTo>
                  <a:pt x="71" y="280"/>
                </a:lnTo>
                <a:lnTo>
                  <a:pt x="80" y="298"/>
                </a:lnTo>
                <a:lnTo>
                  <a:pt x="153" y="325"/>
                </a:lnTo>
                <a:lnTo>
                  <a:pt x="215" y="352"/>
                </a:lnTo>
                <a:lnTo>
                  <a:pt x="296" y="361"/>
                </a:lnTo>
                <a:lnTo>
                  <a:pt x="377" y="379"/>
                </a:lnTo>
                <a:lnTo>
                  <a:pt x="404" y="361"/>
                </a:lnTo>
                <a:lnTo>
                  <a:pt x="430" y="352"/>
                </a:lnTo>
                <a:lnTo>
                  <a:pt x="457" y="325"/>
                </a:lnTo>
                <a:lnTo>
                  <a:pt x="484" y="298"/>
                </a:lnTo>
                <a:lnTo>
                  <a:pt x="457" y="271"/>
                </a:lnTo>
                <a:lnTo>
                  <a:pt x="430" y="244"/>
                </a:lnTo>
                <a:lnTo>
                  <a:pt x="430" y="226"/>
                </a:lnTo>
                <a:lnTo>
                  <a:pt x="430" y="217"/>
                </a:lnTo>
                <a:lnTo>
                  <a:pt x="350" y="108"/>
                </a:lnTo>
                <a:lnTo>
                  <a:pt x="269" y="0"/>
                </a:lnTo>
                <a:lnTo>
                  <a:pt x="206" y="0"/>
                </a:lnTo>
                <a:lnTo>
                  <a:pt x="135" y="9"/>
                </a:lnTo>
                <a:lnTo>
                  <a:pt x="71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4" name="Freeform 371"/>
          <p:cNvSpPr>
            <a:spLocks/>
          </p:cNvSpPr>
          <p:nvPr/>
        </p:nvSpPr>
        <p:spPr bwMode="auto">
          <a:xfrm>
            <a:off x="5540375" y="3668713"/>
            <a:ext cx="501650" cy="884237"/>
          </a:xfrm>
          <a:custGeom>
            <a:avLst/>
            <a:gdLst>
              <a:gd name="T0" fmla="*/ 2147483647 w 355"/>
              <a:gd name="T1" fmla="*/ 0 h 557"/>
              <a:gd name="T2" fmla="*/ 2147483647 w 355"/>
              <a:gd name="T3" fmla="*/ 2147483647 h 557"/>
              <a:gd name="T4" fmla="*/ 2147483647 w 355"/>
              <a:gd name="T5" fmla="*/ 2147483647 h 557"/>
              <a:gd name="T6" fmla="*/ 2147483647 w 355"/>
              <a:gd name="T7" fmla="*/ 2147483647 h 557"/>
              <a:gd name="T8" fmla="*/ 0 w 355"/>
              <a:gd name="T9" fmla="*/ 2147483647 h 557"/>
              <a:gd name="T10" fmla="*/ 0 w 355"/>
              <a:gd name="T11" fmla="*/ 2147483647 h 557"/>
              <a:gd name="T12" fmla="*/ 0 w 355"/>
              <a:gd name="T13" fmla="*/ 2147483647 h 557"/>
              <a:gd name="T14" fmla="*/ 2147483647 w 355"/>
              <a:gd name="T15" fmla="*/ 2147483647 h 557"/>
              <a:gd name="T16" fmla="*/ 2147483647 w 355"/>
              <a:gd name="T17" fmla="*/ 2147483647 h 557"/>
              <a:gd name="T18" fmla="*/ 2147483647 w 355"/>
              <a:gd name="T19" fmla="*/ 2147483647 h 557"/>
              <a:gd name="T20" fmla="*/ 2147483647 w 355"/>
              <a:gd name="T21" fmla="*/ 2147483647 h 557"/>
              <a:gd name="T22" fmla="*/ 2147483647 w 355"/>
              <a:gd name="T23" fmla="*/ 2147483647 h 557"/>
              <a:gd name="T24" fmla="*/ 2147483647 w 355"/>
              <a:gd name="T25" fmla="*/ 2147483647 h 557"/>
              <a:gd name="T26" fmla="*/ 2147483647 w 355"/>
              <a:gd name="T27" fmla="*/ 2147483647 h 557"/>
              <a:gd name="T28" fmla="*/ 2147483647 w 355"/>
              <a:gd name="T29" fmla="*/ 2147483647 h 557"/>
              <a:gd name="T30" fmla="*/ 2147483647 w 355"/>
              <a:gd name="T31" fmla="*/ 2147483647 h 557"/>
              <a:gd name="T32" fmla="*/ 2147483647 w 355"/>
              <a:gd name="T33" fmla="*/ 2147483647 h 557"/>
              <a:gd name="T34" fmla="*/ 2147483647 w 355"/>
              <a:gd name="T35" fmla="*/ 2147483647 h 557"/>
              <a:gd name="T36" fmla="*/ 2147483647 w 355"/>
              <a:gd name="T37" fmla="*/ 2147483647 h 557"/>
              <a:gd name="T38" fmla="*/ 2147483647 w 355"/>
              <a:gd name="T39" fmla="*/ 2147483647 h 557"/>
              <a:gd name="T40" fmla="*/ 2147483647 w 355"/>
              <a:gd name="T41" fmla="*/ 2147483647 h 557"/>
              <a:gd name="T42" fmla="*/ 2147483647 w 355"/>
              <a:gd name="T43" fmla="*/ 2147483647 h 557"/>
              <a:gd name="T44" fmla="*/ 2147483647 w 355"/>
              <a:gd name="T45" fmla="*/ 2147483647 h 557"/>
              <a:gd name="T46" fmla="*/ 2147483647 w 355"/>
              <a:gd name="T47" fmla="*/ 2147483647 h 557"/>
              <a:gd name="T48" fmla="*/ 2147483647 w 355"/>
              <a:gd name="T49" fmla="*/ 2147483647 h 557"/>
              <a:gd name="T50" fmla="*/ 2147483647 w 355"/>
              <a:gd name="T51" fmla="*/ 2147483647 h 557"/>
              <a:gd name="T52" fmla="*/ 2147483647 w 355"/>
              <a:gd name="T53" fmla="*/ 2147483647 h 557"/>
              <a:gd name="T54" fmla="*/ 2147483647 w 355"/>
              <a:gd name="T55" fmla="*/ 2147483647 h 557"/>
              <a:gd name="T56" fmla="*/ 2147483647 w 355"/>
              <a:gd name="T57" fmla="*/ 0 h 55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55"/>
              <a:gd name="T88" fmla="*/ 0 h 557"/>
              <a:gd name="T89" fmla="*/ 355 w 355"/>
              <a:gd name="T90" fmla="*/ 557 h 55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55" h="557">
                <a:moveTo>
                  <a:pt x="82" y="0"/>
                </a:moveTo>
                <a:lnTo>
                  <a:pt x="54" y="27"/>
                </a:lnTo>
                <a:lnTo>
                  <a:pt x="27" y="45"/>
                </a:lnTo>
                <a:lnTo>
                  <a:pt x="18" y="99"/>
                </a:lnTo>
                <a:lnTo>
                  <a:pt x="0" y="153"/>
                </a:lnTo>
                <a:lnTo>
                  <a:pt x="0" y="189"/>
                </a:lnTo>
                <a:lnTo>
                  <a:pt x="0" y="234"/>
                </a:lnTo>
                <a:lnTo>
                  <a:pt x="54" y="288"/>
                </a:lnTo>
                <a:lnTo>
                  <a:pt x="109" y="341"/>
                </a:lnTo>
                <a:lnTo>
                  <a:pt x="192" y="450"/>
                </a:lnTo>
                <a:lnTo>
                  <a:pt x="273" y="557"/>
                </a:lnTo>
                <a:lnTo>
                  <a:pt x="319" y="504"/>
                </a:lnTo>
                <a:lnTo>
                  <a:pt x="355" y="450"/>
                </a:lnTo>
                <a:lnTo>
                  <a:pt x="328" y="432"/>
                </a:lnTo>
                <a:lnTo>
                  <a:pt x="301" y="422"/>
                </a:lnTo>
                <a:lnTo>
                  <a:pt x="328" y="341"/>
                </a:lnTo>
                <a:lnTo>
                  <a:pt x="355" y="261"/>
                </a:lnTo>
                <a:lnTo>
                  <a:pt x="346" y="162"/>
                </a:lnTo>
                <a:lnTo>
                  <a:pt x="328" y="72"/>
                </a:lnTo>
                <a:lnTo>
                  <a:pt x="301" y="72"/>
                </a:lnTo>
                <a:lnTo>
                  <a:pt x="273" y="72"/>
                </a:lnTo>
                <a:lnTo>
                  <a:pt x="264" y="45"/>
                </a:lnTo>
                <a:lnTo>
                  <a:pt x="246" y="27"/>
                </a:lnTo>
                <a:lnTo>
                  <a:pt x="192" y="36"/>
                </a:lnTo>
                <a:lnTo>
                  <a:pt x="136" y="45"/>
                </a:lnTo>
                <a:lnTo>
                  <a:pt x="127" y="36"/>
                </a:lnTo>
                <a:lnTo>
                  <a:pt x="109" y="27"/>
                </a:lnTo>
                <a:lnTo>
                  <a:pt x="100" y="9"/>
                </a:lnTo>
                <a:lnTo>
                  <a:pt x="82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5" name="Freeform 372"/>
          <p:cNvSpPr>
            <a:spLocks/>
          </p:cNvSpPr>
          <p:nvPr/>
        </p:nvSpPr>
        <p:spPr bwMode="auto">
          <a:xfrm>
            <a:off x="5878513" y="3324225"/>
            <a:ext cx="419100" cy="500063"/>
          </a:xfrm>
          <a:custGeom>
            <a:avLst/>
            <a:gdLst>
              <a:gd name="T0" fmla="*/ 0 w 297"/>
              <a:gd name="T1" fmla="*/ 2147483647 h 315"/>
              <a:gd name="T2" fmla="*/ 2147483647 w 297"/>
              <a:gd name="T3" fmla="*/ 2147483647 h 315"/>
              <a:gd name="T4" fmla="*/ 2147483647 w 297"/>
              <a:gd name="T5" fmla="*/ 2147483647 h 315"/>
              <a:gd name="T6" fmla="*/ 2147483647 w 297"/>
              <a:gd name="T7" fmla="*/ 2147483647 h 315"/>
              <a:gd name="T8" fmla="*/ 2147483647 w 297"/>
              <a:gd name="T9" fmla="*/ 2147483647 h 315"/>
              <a:gd name="T10" fmla="*/ 2147483647 w 297"/>
              <a:gd name="T11" fmla="*/ 2147483647 h 315"/>
              <a:gd name="T12" fmla="*/ 2147483647 w 297"/>
              <a:gd name="T13" fmla="*/ 2147483647 h 315"/>
              <a:gd name="T14" fmla="*/ 2147483647 w 297"/>
              <a:gd name="T15" fmla="*/ 2147483647 h 315"/>
              <a:gd name="T16" fmla="*/ 2147483647 w 297"/>
              <a:gd name="T17" fmla="*/ 2147483647 h 315"/>
              <a:gd name="T18" fmla="*/ 2147483647 w 297"/>
              <a:gd name="T19" fmla="*/ 2147483647 h 315"/>
              <a:gd name="T20" fmla="*/ 2147483647 w 297"/>
              <a:gd name="T21" fmla="*/ 2147483647 h 315"/>
              <a:gd name="T22" fmla="*/ 2147483647 w 297"/>
              <a:gd name="T23" fmla="*/ 2147483647 h 315"/>
              <a:gd name="T24" fmla="*/ 2147483647 w 297"/>
              <a:gd name="T25" fmla="*/ 0 h 315"/>
              <a:gd name="T26" fmla="*/ 2147483647 w 297"/>
              <a:gd name="T27" fmla="*/ 0 h 315"/>
              <a:gd name="T28" fmla="*/ 2147483647 w 297"/>
              <a:gd name="T29" fmla="*/ 0 h 315"/>
              <a:gd name="T30" fmla="*/ 2147483647 w 297"/>
              <a:gd name="T31" fmla="*/ 2147483647 h 315"/>
              <a:gd name="T32" fmla="*/ 2147483647 w 297"/>
              <a:gd name="T33" fmla="*/ 2147483647 h 315"/>
              <a:gd name="T34" fmla="*/ 2147483647 w 297"/>
              <a:gd name="T35" fmla="*/ 2147483647 h 315"/>
              <a:gd name="T36" fmla="*/ 2147483647 w 297"/>
              <a:gd name="T37" fmla="*/ 2147483647 h 315"/>
              <a:gd name="T38" fmla="*/ 2147483647 w 297"/>
              <a:gd name="T39" fmla="*/ 2147483647 h 315"/>
              <a:gd name="T40" fmla="*/ 0 w 297"/>
              <a:gd name="T41" fmla="*/ 2147483647 h 3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97"/>
              <a:gd name="T64" fmla="*/ 0 h 315"/>
              <a:gd name="T65" fmla="*/ 297 w 297"/>
              <a:gd name="T66" fmla="*/ 315 h 3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97" h="315">
                <a:moveTo>
                  <a:pt x="0" y="244"/>
                </a:moveTo>
                <a:lnTo>
                  <a:pt x="18" y="261"/>
                </a:lnTo>
                <a:lnTo>
                  <a:pt x="27" y="288"/>
                </a:lnTo>
                <a:lnTo>
                  <a:pt x="54" y="288"/>
                </a:lnTo>
                <a:lnTo>
                  <a:pt x="81" y="288"/>
                </a:lnTo>
                <a:lnTo>
                  <a:pt x="162" y="297"/>
                </a:lnTo>
                <a:lnTo>
                  <a:pt x="243" y="315"/>
                </a:lnTo>
                <a:lnTo>
                  <a:pt x="270" y="297"/>
                </a:lnTo>
                <a:lnTo>
                  <a:pt x="297" y="288"/>
                </a:lnTo>
                <a:lnTo>
                  <a:pt x="297" y="225"/>
                </a:lnTo>
                <a:lnTo>
                  <a:pt x="297" y="162"/>
                </a:lnTo>
                <a:lnTo>
                  <a:pt x="288" y="81"/>
                </a:lnTo>
                <a:lnTo>
                  <a:pt x="270" y="0"/>
                </a:lnTo>
                <a:lnTo>
                  <a:pt x="207" y="0"/>
                </a:lnTo>
                <a:lnTo>
                  <a:pt x="135" y="0"/>
                </a:lnTo>
                <a:lnTo>
                  <a:pt x="108" y="81"/>
                </a:lnTo>
                <a:lnTo>
                  <a:pt x="81" y="162"/>
                </a:lnTo>
                <a:lnTo>
                  <a:pt x="63" y="180"/>
                </a:lnTo>
                <a:lnTo>
                  <a:pt x="36" y="198"/>
                </a:lnTo>
                <a:lnTo>
                  <a:pt x="18" y="216"/>
                </a:lnTo>
                <a:lnTo>
                  <a:pt x="0" y="24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6" name="Freeform 373"/>
          <p:cNvSpPr>
            <a:spLocks/>
          </p:cNvSpPr>
          <p:nvPr/>
        </p:nvSpPr>
        <p:spPr bwMode="auto">
          <a:xfrm>
            <a:off x="5805488" y="2125663"/>
            <a:ext cx="377825" cy="427037"/>
          </a:xfrm>
          <a:custGeom>
            <a:avLst/>
            <a:gdLst>
              <a:gd name="T0" fmla="*/ 0 w 268"/>
              <a:gd name="T1" fmla="*/ 2147483647 h 269"/>
              <a:gd name="T2" fmla="*/ 2147483647 w 268"/>
              <a:gd name="T3" fmla="*/ 2147483647 h 269"/>
              <a:gd name="T4" fmla="*/ 2147483647 w 268"/>
              <a:gd name="T5" fmla="*/ 2147483647 h 269"/>
              <a:gd name="T6" fmla="*/ 2147483647 w 268"/>
              <a:gd name="T7" fmla="*/ 2147483647 h 269"/>
              <a:gd name="T8" fmla="*/ 2147483647 w 268"/>
              <a:gd name="T9" fmla="*/ 2147483647 h 269"/>
              <a:gd name="T10" fmla="*/ 2147483647 w 268"/>
              <a:gd name="T11" fmla="*/ 2147483647 h 269"/>
              <a:gd name="T12" fmla="*/ 2147483647 w 268"/>
              <a:gd name="T13" fmla="*/ 2147483647 h 269"/>
              <a:gd name="T14" fmla="*/ 2147483647 w 268"/>
              <a:gd name="T15" fmla="*/ 2147483647 h 269"/>
              <a:gd name="T16" fmla="*/ 2147483647 w 268"/>
              <a:gd name="T17" fmla="*/ 0 h 269"/>
              <a:gd name="T18" fmla="*/ 2147483647 w 268"/>
              <a:gd name="T19" fmla="*/ 0 h 269"/>
              <a:gd name="T20" fmla="*/ 2147483647 w 268"/>
              <a:gd name="T21" fmla="*/ 2147483647 h 269"/>
              <a:gd name="T22" fmla="*/ 2147483647 w 268"/>
              <a:gd name="T23" fmla="*/ 2147483647 h 269"/>
              <a:gd name="T24" fmla="*/ 0 w 268"/>
              <a:gd name="T25" fmla="*/ 2147483647 h 2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8"/>
              <a:gd name="T40" fmla="*/ 0 h 269"/>
              <a:gd name="T41" fmla="*/ 268 w 268"/>
              <a:gd name="T42" fmla="*/ 269 h 2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8" h="269">
                <a:moveTo>
                  <a:pt x="0" y="27"/>
                </a:moveTo>
                <a:lnTo>
                  <a:pt x="27" y="117"/>
                </a:lnTo>
                <a:lnTo>
                  <a:pt x="53" y="216"/>
                </a:lnTo>
                <a:lnTo>
                  <a:pt x="134" y="242"/>
                </a:lnTo>
                <a:lnTo>
                  <a:pt x="215" y="269"/>
                </a:lnTo>
                <a:lnTo>
                  <a:pt x="241" y="224"/>
                </a:lnTo>
                <a:lnTo>
                  <a:pt x="268" y="189"/>
                </a:lnTo>
                <a:lnTo>
                  <a:pt x="268" y="90"/>
                </a:lnTo>
                <a:lnTo>
                  <a:pt x="268" y="0"/>
                </a:lnTo>
                <a:lnTo>
                  <a:pt x="206" y="0"/>
                </a:lnTo>
                <a:lnTo>
                  <a:pt x="134" y="9"/>
                </a:lnTo>
                <a:lnTo>
                  <a:pt x="71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7" name="Freeform 374"/>
          <p:cNvSpPr>
            <a:spLocks/>
          </p:cNvSpPr>
          <p:nvPr/>
        </p:nvSpPr>
        <p:spPr bwMode="auto">
          <a:xfrm>
            <a:off x="6110288" y="2168525"/>
            <a:ext cx="684212" cy="641350"/>
          </a:xfrm>
          <a:custGeom>
            <a:avLst/>
            <a:gdLst>
              <a:gd name="T0" fmla="*/ 2147483647 w 484"/>
              <a:gd name="T1" fmla="*/ 0 h 404"/>
              <a:gd name="T2" fmla="*/ 2147483647 w 484"/>
              <a:gd name="T3" fmla="*/ 2147483647 h 404"/>
              <a:gd name="T4" fmla="*/ 2147483647 w 484"/>
              <a:gd name="T5" fmla="*/ 2147483647 h 404"/>
              <a:gd name="T6" fmla="*/ 2147483647 w 484"/>
              <a:gd name="T7" fmla="*/ 2147483647 h 404"/>
              <a:gd name="T8" fmla="*/ 0 w 484"/>
              <a:gd name="T9" fmla="*/ 2147483647 h 404"/>
              <a:gd name="T10" fmla="*/ 2147483647 w 484"/>
              <a:gd name="T11" fmla="*/ 2147483647 h 404"/>
              <a:gd name="T12" fmla="*/ 2147483647 w 484"/>
              <a:gd name="T13" fmla="*/ 2147483647 h 404"/>
              <a:gd name="T14" fmla="*/ 2147483647 w 484"/>
              <a:gd name="T15" fmla="*/ 2147483647 h 404"/>
              <a:gd name="T16" fmla="*/ 2147483647 w 484"/>
              <a:gd name="T17" fmla="*/ 2147483647 h 404"/>
              <a:gd name="T18" fmla="*/ 2147483647 w 484"/>
              <a:gd name="T19" fmla="*/ 2147483647 h 404"/>
              <a:gd name="T20" fmla="*/ 2147483647 w 484"/>
              <a:gd name="T21" fmla="*/ 2147483647 h 404"/>
              <a:gd name="T22" fmla="*/ 2147483647 w 484"/>
              <a:gd name="T23" fmla="*/ 2147483647 h 404"/>
              <a:gd name="T24" fmla="*/ 2147483647 w 484"/>
              <a:gd name="T25" fmla="*/ 2147483647 h 404"/>
              <a:gd name="T26" fmla="*/ 2147483647 w 484"/>
              <a:gd name="T27" fmla="*/ 2147483647 h 404"/>
              <a:gd name="T28" fmla="*/ 2147483647 w 484"/>
              <a:gd name="T29" fmla="*/ 2147483647 h 404"/>
              <a:gd name="T30" fmla="*/ 2147483647 w 484"/>
              <a:gd name="T31" fmla="*/ 2147483647 h 404"/>
              <a:gd name="T32" fmla="*/ 2147483647 w 484"/>
              <a:gd name="T33" fmla="*/ 2147483647 h 404"/>
              <a:gd name="T34" fmla="*/ 2147483647 w 484"/>
              <a:gd name="T35" fmla="*/ 2147483647 h 404"/>
              <a:gd name="T36" fmla="*/ 2147483647 w 484"/>
              <a:gd name="T37" fmla="*/ 2147483647 h 404"/>
              <a:gd name="T38" fmla="*/ 2147483647 w 484"/>
              <a:gd name="T39" fmla="*/ 2147483647 h 404"/>
              <a:gd name="T40" fmla="*/ 2147483647 w 484"/>
              <a:gd name="T41" fmla="*/ 2147483647 h 404"/>
              <a:gd name="T42" fmla="*/ 2147483647 w 484"/>
              <a:gd name="T43" fmla="*/ 2147483647 h 404"/>
              <a:gd name="T44" fmla="*/ 2147483647 w 484"/>
              <a:gd name="T45" fmla="*/ 2147483647 h 404"/>
              <a:gd name="T46" fmla="*/ 2147483647 w 484"/>
              <a:gd name="T47" fmla="*/ 2147483647 h 404"/>
              <a:gd name="T48" fmla="*/ 2147483647 w 484"/>
              <a:gd name="T49" fmla="*/ 2147483647 h 404"/>
              <a:gd name="T50" fmla="*/ 2147483647 w 484"/>
              <a:gd name="T51" fmla="*/ 0 h 404"/>
              <a:gd name="T52" fmla="*/ 2147483647 w 484"/>
              <a:gd name="T53" fmla="*/ 0 h 4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4"/>
              <a:gd name="T82" fmla="*/ 0 h 404"/>
              <a:gd name="T83" fmla="*/ 484 w 484"/>
              <a:gd name="T84" fmla="*/ 404 h 4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4" h="404">
                <a:moveTo>
                  <a:pt x="54" y="0"/>
                </a:moveTo>
                <a:lnTo>
                  <a:pt x="54" y="81"/>
                </a:lnTo>
                <a:lnTo>
                  <a:pt x="54" y="162"/>
                </a:lnTo>
                <a:lnTo>
                  <a:pt x="27" y="197"/>
                </a:lnTo>
                <a:lnTo>
                  <a:pt x="0" y="242"/>
                </a:lnTo>
                <a:lnTo>
                  <a:pt x="98" y="269"/>
                </a:lnTo>
                <a:lnTo>
                  <a:pt x="188" y="296"/>
                </a:lnTo>
                <a:lnTo>
                  <a:pt x="287" y="351"/>
                </a:lnTo>
                <a:lnTo>
                  <a:pt x="377" y="404"/>
                </a:lnTo>
                <a:lnTo>
                  <a:pt x="404" y="377"/>
                </a:lnTo>
                <a:lnTo>
                  <a:pt x="430" y="351"/>
                </a:lnTo>
                <a:lnTo>
                  <a:pt x="457" y="332"/>
                </a:lnTo>
                <a:lnTo>
                  <a:pt x="484" y="324"/>
                </a:lnTo>
                <a:lnTo>
                  <a:pt x="475" y="296"/>
                </a:lnTo>
                <a:lnTo>
                  <a:pt x="457" y="269"/>
                </a:lnTo>
                <a:lnTo>
                  <a:pt x="404" y="216"/>
                </a:lnTo>
                <a:lnTo>
                  <a:pt x="350" y="162"/>
                </a:lnTo>
                <a:lnTo>
                  <a:pt x="313" y="144"/>
                </a:lnTo>
                <a:lnTo>
                  <a:pt x="269" y="135"/>
                </a:lnTo>
                <a:lnTo>
                  <a:pt x="269" y="108"/>
                </a:lnTo>
                <a:lnTo>
                  <a:pt x="269" y="81"/>
                </a:lnTo>
                <a:lnTo>
                  <a:pt x="215" y="54"/>
                </a:lnTo>
                <a:lnTo>
                  <a:pt x="162" y="27"/>
                </a:lnTo>
                <a:lnTo>
                  <a:pt x="135" y="18"/>
                </a:lnTo>
                <a:lnTo>
                  <a:pt x="107" y="9"/>
                </a:lnTo>
                <a:lnTo>
                  <a:pt x="80" y="0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8" name="Freeform 375"/>
          <p:cNvSpPr>
            <a:spLocks/>
          </p:cNvSpPr>
          <p:nvPr/>
        </p:nvSpPr>
        <p:spPr bwMode="auto">
          <a:xfrm>
            <a:off x="6186488" y="2124075"/>
            <a:ext cx="762000" cy="471488"/>
          </a:xfrm>
          <a:custGeom>
            <a:avLst/>
            <a:gdLst>
              <a:gd name="T0" fmla="*/ 0 w 540"/>
              <a:gd name="T1" fmla="*/ 0 h 297"/>
              <a:gd name="T2" fmla="*/ 0 w 540"/>
              <a:gd name="T3" fmla="*/ 2147483647 h 297"/>
              <a:gd name="T4" fmla="*/ 0 w 540"/>
              <a:gd name="T5" fmla="*/ 2147483647 h 297"/>
              <a:gd name="T6" fmla="*/ 2147483647 w 540"/>
              <a:gd name="T7" fmla="*/ 2147483647 h 297"/>
              <a:gd name="T8" fmla="*/ 2147483647 w 540"/>
              <a:gd name="T9" fmla="*/ 2147483647 h 297"/>
              <a:gd name="T10" fmla="*/ 2147483647 w 540"/>
              <a:gd name="T11" fmla="*/ 2147483647 h 297"/>
              <a:gd name="T12" fmla="*/ 2147483647 w 540"/>
              <a:gd name="T13" fmla="*/ 2147483647 h 297"/>
              <a:gd name="T14" fmla="*/ 2147483647 w 540"/>
              <a:gd name="T15" fmla="*/ 2147483647 h 297"/>
              <a:gd name="T16" fmla="*/ 2147483647 w 540"/>
              <a:gd name="T17" fmla="*/ 2147483647 h 297"/>
              <a:gd name="T18" fmla="*/ 2147483647 w 540"/>
              <a:gd name="T19" fmla="*/ 2147483647 h 297"/>
              <a:gd name="T20" fmla="*/ 2147483647 w 540"/>
              <a:gd name="T21" fmla="*/ 2147483647 h 297"/>
              <a:gd name="T22" fmla="*/ 2147483647 w 540"/>
              <a:gd name="T23" fmla="*/ 2147483647 h 297"/>
              <a:gd name="T24" fmla="*/ 2147483647 w 540"/>
              <a:gd name="T25" fmla="*/ 2147483647 h 297"/>
              <a:gd name="T26" fmla="*/ 2147483647 w 540"/>
              <a:gd name="T27" fmla="*/ 2147483647 h 297"/>
              <a:gd name="T28" fmla="*/ 2147483647 w 540"/>
              <a:gd name="T29" fmla="*/ 2147483647 h 297"/>
              <a:gd name="T30" fmla="*/ 2147483647 w 540"/>
              <a:gd name="T31" fmla="*/ 2147483647 h 297"/>
              <a:gd name="T32" fmla="*/ 2147483647 w 540"/>
              <a:gd name="T33" fmla="*/ 2147483647 h 297"/>
              <a:gd name="T34" fmla="*/ 2147483647 w 540"/>
              <a:gd name="T35" fmla="*/ 2147483647 h 297"/>
              <a:gd name="T36" fmla="*/ 2147483647 w 540"/>
              <a:gd name="T37" fmla="*/ 2147483647 h 297"/>
              <a:gd name="T38" fmla="*/ 2147483647 w 540"/>
              <a:gd name="T39" fmla="*/ 2147483647 h 297"/>
              <a:gd name="T40" fmla="*/ 2147483647 w 540"/>
              <a:gd name="T41" fmla="*/ 0 h 297"/>
              <a:gd name="T42" fmla="*/ 2147483647 w 540"/>
              <a:gd name="T43" fmla="*/ 0 h 297"/>
              <a:gd name="T44" fmla="*/ 2147483647 w 540"/>
              <a:gd name="T45" fmla="*/ 0 h 297"/>
              <a:gd name="T46" fmla="*/ 2147483647 w 540"/>
              <a:gd name="T47" fmla="*/ 0 h 297"/>
              <a:gd name="T48" fmla="*/ 0 w 540"/>
              <a:gd name="T49" fmla="*/ 0 h 2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40"/>
              <a:gd name="T76" fmla="*/ 0 h 297"/>
              <a:gd name="T77" fmla="*/ 540 w 540"/>
              <a:gd name="T78" fmla="*/ 297 h 29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40" h="297">
                <a:moveTo>
                  <a:pt x="0" y="0"/>
                </a:moveTo>
                <a:lnTo>
                  <a:pt x="0" y="9"/>
                </a:lnTo>
                <a:lnTo>
                  <a:pt x="0" y="27"/>
                </a:lnTo>
                <a:lnTo>
                  <a:pt x="54" y="36"/>
                </a:lnTo>
                <a:lnTo>
                  <a:pt x="108" y="54"/>
                </a:lnTo>
                <a:lnTo>
                  <a:pt x="162" y="81"/>
                </a:lnTo>
                <a:lnTo>
                  <a:pt x="216" y="108"/>
                </a:lnTo>
                <a:lnTo>
                  <a:pt x="216" y="135"/>
                </a:lnTo>
                <a:lnTo>
                  <a:pt x="216" y="162"/>
                </a:lnTo>
                <a:lnTo>
                  <a:pt x="261" y="171"/>
                </a:lnTo>
                <a:lnTo>
                  <a:pt x="297" y="189"/>
                </a:lnTo>
                <a:lnTo>
                  <a:pt x="351" y="243"/>
                </a:lnTo>
                <a:lnTo>
                  <a:pt x="406" y="297"/>
                </a:lnTo>
                <a:lnTo>
                  <a:pt x="423" y="252"/>
                </a:lnTo>
                <a:lnTo>
                  <a:pt x="432" y="216"/>
                </a:lnTo>
                <a:lnTo>
                  <a:pt x="459" y="135"/>
                </a:lnTo>
                <a:lnTo>
                  <a:pt x="486" y="54"/>
                </a:lnTo>
                <a:lnTo>
                  <a:pt x="513" y="36"/>
                </a:lnTo>
                <a:lnTo>
                  <a:pt x="540" y="27"/>
                </a:lnTo>
                <a:lnTo>
                  <a:pt x="504" y="9"/>
                </a:lnTo>
                <a:lnTo>
                  <a:pt x="459" y="0"/>
                </a:lnTo>
                <a:lnTo>
                  <a:pt x="342" y="0"/>
                </a:lnTo>
                <a:lnTo>
                  <a:pt x="225" y="0"/>
                </a:lnTo>
                <a:lnTo>
                  <a:pt x="117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9" name="Freeform 376"/>
          <p:cNvSpPr>
            <a:spLocks/>
          </p:cNvSpPr>
          <p:nvPr/>
        </p:nvSpPr>
        <p:spPr bwMode="auto">
          <a:xfrm>
            <a:off x="6792913" y="2124075"/>
            <a:ext cx="454025" cy="341313"/>
          </a:xfrm>
          <a:custGeom>
            <a:avLst/>
            <a:gdLst>
              <a:gd name="T0" fmla="*/ 2147483647 w 322"/>
              <a:gd name="T1" fmla="*/ 0 h 215"/>
              <a:gd name="T2" fmla="*/ 2147483647 w 322"/>
              <a:gd name="T3" fmla="*/ 0 h 215"/>
              <a:gd name="T4" fmla="*/ 2147483647 w 322"/>
              <a:gd name="T5" fmla="*/ 0 h 215"/>
              <a:gd name="T6" fmla="*/ 2147483647 w 322"/>
              <a:gd name="T7" fmla="*/ 2147483647 h 215"/>
              <a:gd name="T8" fmla="*/ 2147483647 w 322"/>
              <a:gd name="T9" fmla="*/ 2147483647 h 215"/>
              <a:gd name="T10" fmla="*/ 2147483647 w 322"/>
              <a:gd name="T11" fmla="*/ 2147483647 h 215"/>
              <a:gd name="T12" fmla="*/ 2147483647 w 322"/>
              <a:gd name="T13" fmla="*/ 2147483647 h 215"/>
              <a:gd name="T14" fmla="*/ 2147483647 w 322"/>
              <a:gd name="T15" fmla="*/ 2147483647 h 215"/>
              <a:gd name="T16" fmla="*/ 0 w 322"/>
              <a:gd name="T17" fmla="*/ 2147483647 h 215"/>
              <a:gd name="T18" fmla="*/ 2147483647 w 322"/>
              <a:gd name="T19" fmla="*/ 2147483647 h 215"/>
              <a:gd name="T20" fmla="*/ 2147483647 w 322"/>
              <a:gd name="T21" fmla="*/ 2147483647 h 215"/>
              <a:gd name="T22" fmla="*/ 2147483647 w 322"/>
              <a:gd name="T23" fmla="*/ 2147483647 h 215"/>
              <a:gd name="T24" fmla="*/ 2147483647 w 322"/>
              <a:gd name="T25" fmla="*/ 2147483647 h 215"/>
              <a:gd name="T26" fmla="*/ 2147483647 w 322"/>
              <a:gd name="T27" fmla="*/ 2147483647 h 215"/>
              <a:gd name="T28" fmla="*/ 2147483647 w 322"/>
              <a:gd name="T29" fmla="*/ 2147483647 h 215"/>
              <a:gd name="T30" fmla="*/ 2147483647 w 322"/>
              <a:gd name="T31" fmla="*/ 2147483647 h 215"/>
              <a:gd name="T32" fmla="*/ 2147483647 w 322"/>
              <a:gd name="T33" fmla="*/ 0 h 215"/>
              <a:gd name="T34" fmla="*/ 2147483647 w 322"/>
              <a:gd name="T35" fmla="*/ 0 h 215"/>
              <a:gd name="T36" fmla="*/ 2147483647 w 322"/>
              <a:gd name="T37" fmla="*/ 0 h 215"/>
              <a:gd name="T38" fmla="*/ 2147483647 w 322"/>
              <a:gd name="T39" fmla="*/ 0 h 215"/>
              <a:gd name="T40" fmla="*/ 2147483647 w 322"/>
              <a:gd name="T41" fmla="*/ 0 h 215"/>
              <a:gd name="T42" fmla="*/ 2147483647 w 322"/>
              <a:gd name="T43" fmla="*/ 0 h 2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22"/>
              <a:gd name="T67" fmla="*/ 0 h 215"/>
              <a:gd name="T68" fmla="*/ 322 w 322"/>
              <a:gd name="T69" fmla="*/ 215 h 2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22" h="215">
                <a:moveTo>
                  <a:pt x="134" y="0"/>
                </a:moveTo>
                <a:lnTo>
                  <a:pt x="80" y="0"/>
                </a:lnTo>
                <a:lnTo>
                  <a:pt x="27" y="0"/>
                </a:lnTo>
                <a:lnTo>
                  <a:pt x="71" y="9"/>
                </a:lnTo>
                <a:lnTo>
                  <a:pt x="107" y="27"/>
                </a:lnTo>
                <a:lnTo>
                  <a:pt x="80" y="36"/>
                </a:lnTo>
                <a:lnTo>
                  <a:pt x="54" y="54"/>
                </a:lnTo>
                <a:lnTo>
                  <a:pt x="27" y="135"/>
                </a:lnTo>
                <a:lnTo>
                  <a:pt x="0" y="215"/>
                </a:lnTo>
                <a:lnTo>
                  <a:pt x="161" y="215"/>
                </a:lnTo>
                <a:lnTo>
                  <a:pt x="322" y="215"/>
                </a:lnTo>
                <a:lnTo>
                  <a:pt x="322" y="188"/>
                </a:lnTo>
                <a:lnTo>
                  <a:pt x="322" y="162"/>
                </a:lnTo>
                <a:lnTo>
                  <a:pt x="242" y="117"/>
                </a:lnTo>
                <a:lnTo>
                  <a:pt x="161" y="80"/>
                </a:lnTo>
                <a:lnTo>
                  <a:pt x="179" y="36"/>
                </a:lnTo>
                <a:lnTo>
                  <a:pt x="188" y="0"/>
                </a:lnTo>
                <a:lnTo>
                  <a:pt x="179" y="0"/>
                </a:lnTo>
                <a:lnTo>
                  <a:pt x="161" y="0"/>
                </a:lnTo>
                <a:lnTo>
                  <a:pt x="152" y="0"/>
                </a:lnTo>
                <a:lnTo>
                  <a:pt x="143" y="0"/>
                </a:lnTo>
                <a:lnTo>
                  <a:pt x="13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0" name="Freeform 377"/>
          <p:cNvSpPr>
            <a:spLocks/>
          </p:cNvSpPr>
          <p:nvPr/>
        </p:nvSpPr>
        <p:spPr bwMode="auto">
          <a:xfrm>
            <a:off x="7023100" y="2084388"/>
            <a:ext cx="460375" cy="300037"/>
          </a:xfrm>
          <a:custGeom>
            <a:avLst/>
            <a:gdLst>
              <a:gd name="T0" fmla="*/ 2147483647 w 328"/>
              <a:gd name="T1" fmla="*/ 2147483647 h 189"/>
              <a:gd name="T2" fmla="*/ 2147483647 w 328"/>
              <a:gd name="T3" fmla="*/ 2147483647 h 189"/>
              <a:gd name="T4" fmla="*/ 0 w 328"/>
              <a:gd name="T5" fmla="*/ 2147483647 h 189"/>
              <a:gd name="T6" fmla="*/ 2147483647 w 328"/>
              <a:gd name="T7" fmla="*/ 2147483647 h 189"/>
              <a:gd name="T8" fmla="*/ 2147483647 w 328"/>
              <a:gd name="T9" fmla="*/ 2147483647 h 189"/>
              <a:gd name="T10" fmla="*/ 2147483647 w 328"/>
              <a:gd name="T11" fmla="*/ 2147483647 h 189"/>
              <a:gd name="T12" fmla="*/ 2147483647 w 328"/>
              <a:gd name="T13" fmla="*/ 2147483647 h 189"/>
              <a:gd name="T14" fmla="*/ 2147483647 w 328"/>
              <a:gd name="T15" fmla="*/ 2147483647 h 189"/>
              <a:gd name="T16" fmla="*/ 2147483647 w 328"/>
              <a:gd name="T17" fmla="*/ 2147483647 h 189"/>
              <a:gd name="T18" fmla="*/ 2147483647 w 328"/>
              <a:gd name="T19" fmla="*/ 2147483647 h 189"/>
              <a:gd name="T20" fmla="*/ 2147483647 w 328"/>
              <a:gd name="T21" fmla="*/ 0 h 189"/>
              <a:gd name="T22" fmla="*/ 2147483647 w 328"/>
              <a:gd name="T23" fmla="*/ 0 h 189"/>
              <a:gd name="T24" fmla="*/ 2147483647 w 328"/>
              <a:gd name="T25" fmla="*/ 2147483647 h 189"/>
              <a:gd name="T26" fmla="*/ 2147483647 w 328"/>
              <a:gd name="T27" fmla="*/ 2147483647 h 189"/>
              <a:gd name="T28" fmla="*/ 2147483647 w 328"/>
              <a:gd name="T29" fmla="*/ 2147483647 h 18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8"/>
              <a:gd name="T46" fmla="*/ 0 h 189"/>
              <a:gd name="T47" fmla="*/ 328 w 328"/>
              <a:gd name="T48" fmla="*/ 189 h 18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8" h="189">
                <a:moveTo>
                  <a:pt x="27" y="27"/>
                </a:moveTo>
                <a:lnTo>
                  <a:pt x="18" y="63"/>
                </a:lnTo>
                <a:lnTo>
                  <a:pt x="0" y="108"/>
                </a:lnTo>
                <a:lnTo>
                  <a:pt x="82" y="144"/>
                </a:lnTo>
                <a:lnTo>
                  <a:pt x="164" y="189"/>
                </a:lnTo>
                <a:lnTo>
                  <a:pt x="246" y="162"/>
                </a:lnTo>
                <a:lnTo>
                  <a:pt x="328" y="135"/>
                </a:lnTo>
                <a:lnTo>
                  <a:pt x="319" y="90"/>
                </a:lnTo>
                <a:lnTo>
                  <a:pt x="301" y="54"/>
                </a:lnTo>
                <a:lnTo>
                  <a:pt x="274" y="27"/>
                </a:lnTo>
                <a:lnTo>
                  <a:pt x="246" y="0"/>
                </a:lnTo>
                <a:lnTo>
                  <a:pt x="192" y="0"/>
                </a:lnTo>
                <a:lnTo>
                  <a:pt x="136" y="9"/>
                </a:lnTo>
                <a:lnTo>
                  <a:pt x="82" y="18"/>
                </a:lnTo>
                <a:lnTo>
                  <a:pt x="27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1" name="Freeform 378"/>
          <p:cNvSpPr>
            <a:spLocks/>
          </p:cNvSpPr>
          <p:nvPr/>
        </p:nvSpPr>
        <p:spPr bwMode="auto">
          <a:xfrm>
            <a:off x="5611813" y="2465388"/>
            <a:ext cx="496887" cy="600075"/>
          </a:xfrm>
          <a:custGeom>
            <a:avLst/>
            <a:gdLst>
              <a:gd name="T0" fmla="*/ 2147483647 w 352"/>
              <a:gd name="T1" fmla="*/ 2147483647 h 378"/>
              <a:gd name="T2" fmla="*/ 2147483647 w 352"/>
              <a:gd name="T3" fmla="*/ 2147483647 h 378"/>
              <a:gd name="T4" fmla="*/ 0 w 352"/>
              <a:gd name="T5" fmla="*/ 2147483647 h 378"/>
              <a:gd name="T6" fmla="*/ 2147483647 w 352"/>
              <a:gd name="T7" fmla="*/ 2147483647 h 378"/>
              <a:gd name="T8" fmla="*/ 2147483647 w 352"/>
              <a:gd name="T9" fmla="*/ 2147483647 h 378"/>
              <a:gd name="T10" fmla="*/ 2147483647 w 352"/>
              <a:gd name="T11" fmla="*/ 2147483647 h 378"/>
              <a:gd name="T12" fmla="*/ 2147483647 w 352"/>
              <a:gd name="T13" fmla="*/ 2147483647 h 378"/>
              <a:gd name="T14" fmla="*/ 2147483647 w 352"/>
              <a:gd name="T15" fmla="*/ 2147483647 h 378"/>
              <a:gd name="T16" fmla="*/ 2147483647 w 352"/>
              <a:gd name="T17" fmla="*/ 2147483647 h 378"/>
              <a:gd name="T18" fmla="*/ 2147483647 w 352"/>
              <a:gd name="T19" fmla="*/ 2147483647 h 378"/>
              <a:gd name="T20" fmla="*/ 2147483647 w 352"/>
              <a:gd name="T21" fmla="*/ 0 h 378"/>
              <a:gd name="T22" fmla="*/ 2147483647 w 352"/>
              <a:gd name="T23" fmla="*/ 2147483647 h 378"/>
              <a:gd name="T24" fmla="*/ 2147483647 w 352"/>
              <a:gd name="T25" fmla="*/ 2147483647 h 378"/>
              <a:gd name="T26" fmla="*/ 2147483647 w 352"/>
              <a:gd name="T27" fmla="*/ 2147483647 h 378"/>
              <a:gd name="T28" fmla="*/ 2147483647 w 352"/>
              <a:gd name="T29" fmla="*/ 2147483647 h 378"/>
              <a:gd name="T30" fmla="*/ 2147483647 w 352"/>
              <a:gd name="T31" fmla="*/ 2147483647 h 378"/>
              <a:gd name="T32" fmla="*/ 2147483647 w 352"/>
              <a:gd name="T33" fmla="*/ 2147483647 h 378"/>
              <a:gd name="T34" fmla="*/ 2147483647 w 352"/>
              <a:gd name="T35" fmla="*/ 2147483647 h 378"/>
              <a:gd name="T36" fmla="*/ 2147483647 w 352"/>
              <a:gd name="T37" fmla="*/ 2147483647 h 3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52"/>
              <a:gd name="T58" fmla="*/ 0 h 378"/>
              <a:gd name="T59" fmla="*/ 352 w 352"/>
              <a:gd name="T60" fmla="*/ 378 h 37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52" h="378">
                <a:moveTo>
                  <a:pt x="54" y="81"/>
                </a:moveTo>
                <a:lnTo>
                  <a:pt x="27" y="144"/>
                </a:lnTo>
                <a:lnTo>
                  <a:pt x="0" y="216"/>
                </a:lnTo>
                <a:lnTo>
                  <a:pt x="45" y="226"/>
                </a:lnTo>
                <a:lnTo>
                  <a:pt x="81" y="243"/>
                </a:lnTo>
                <a:lnTo>
                  <a:pt x="153" y="306"/>
                </a:lnTo>
                <a:lnTo>
                  <a:pt x="217" y="378"/>
                </a:lnTo>
                <a:lnTo>
                  <a:pt x="289" y="216"/>
                </a:lnTo>
                <a:lnTo>
                  <a:pt x="352" y="54"/>
                </a:lnTo>
                <a:lnTo>
                  <a:pt x="271" y="27"/>
                </a:lnTo>
                <a:lnTo>
                  <a:pt x="190" y="0"/>
                </a:lnTo>
                <a:lnTo>
                  <a:pt x="153" y="27"/>
                </a:lnTo>
                <a:lnTo>
                  <a:pt x="108" y="54"/>
                </a:lnTo>
                <a:lnTo>
                  <a:pt x="108" y="81"/>
                </a:lnTo>
                <a:lnTo>
                  <a:pt x="108" y="108"/>
                </a:lnTo>
                <a:lnTo>
                  <a:pt x="99" y="99"/>
                </a:lnTo>
                <a:lnTo>
                  <a:pt x="81" y="90"/>
                </a:lnTo>
                <a:lnTo>
                  <a:pt x="72" y="81"/>
                </a:lnTo>
                <a:lnTo>
                  <a:pt x="54" y="8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2" name="Freeform 379"/>
          <p:cNvSpPr>
            <a:spLocks/>
          </p:cNvSpPr>
          <p:nvPr/>
        </p:nvSpPr>
        <p:spPr bwMode="auto">
          <a:xfrm>
            <a:off x="5919788" y="2552700"/>
            <a:ext cx="454025" cy="600075"/>
          </a:xfrm>
          <a:custGeom>
            <a:avLst/>
            <a:gdLst>
              <a:gd name="T0" fmla="*/ 2147483647 w 322"/>
              <a:gd name="T1" fmla="*/ 0 h 378"/>
              <a:gd name="T2" fmla="*/ 2147483647 w 322"/>
              <a:gd name="T3" fmla="*/ 2147483647 h 378"/>
              <a:gd name="T4" fmla="*/ 0 w 322"/>
              <a:gd name="T5" fmla="*/ 2147483647 h 378"/>
              <a:gd name="T6" fmla="*/ 2147483647 w 322"/>
              <a:gd name="T7" fmla="*/ 2147483647 h 378"/>
              <a:gd name="T8" fmla="*/ 2147483647 w 322"/>
              <a:gd name="T9" fmla="*/ 2147483647 h 378"/>
              <a:gd name="T10" fmla="*/ 2147483647 w 322"/>
              <a:gd name="T11" fmla="*/ 2147483647 h 378"/>
              <a:gd name="T12" fmla="*/ 2147483647 w 322"/>
              <a:gd name="T13" fmla="*/ 2147483647 h 378"/>
              <a:gd name="T14" fmla="*/ 2147483647 w 322"/>
              <a:gd name="T15" fmla="*/ 2147483647 h 378"/>
              <a:gd name="T16" fmla="*/ 2147483647 w 322"/>
              <a:gd name="T17" fmla="*/ 2147483647 h 378"/>
              <a:gd name="T18" fmla="*/ 2147483647 w 322"/>
              <a:gd name="T19" fmla="*/ 2147483647 h 378"/>
              <a:gd name="T20" fmla="*/ 2147483647 w 322"/>
              <a:gd name="T21" fmla="*/ 2147483647 h 378"/>
              <a:gd name="T22" fmla="*/ 2147483647 w 322"/>
              <a:gd name="T23" fmla="*/ 2147483647 h 378"/>
              <a:gd name="T24" fmla="*/ 2147483647 w 322"/>
              <a:gd name="T25" fmla="*/ 0 h 37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2"/>
              <a:gd name="T40" fmla="*/ 0 h 378"/>
              <a:gd name="T41" fmla="*/ 322 w 322"/>
              <a:gd name="T42" fmla="*/ 378 h 37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2" h="378">
                <a:moveTo>
                  <a:pt x="134" y="0"/>
                </a:moveTo>
                <a:lnTo>
                  <a:pt x="71" y="162"/>
                </a:lnTo>
                <a:lnTo>
                  <a:pt x="0" y="325"/>
                </a:lnTo>
                <a:lnTo>
                  <a:pt x="18" y="351"/>
                </a:lnTo>
                <a:lnTo>
                  <a:pt x="27" y="378"/>
                </a:lnTo>
                <a:lnTo>
                  <a:pt x="134" y="333"/>
                </a:lnTo>
                <a:lnTo>
                  <a:pt x="242" y="297"/>
                </a:lnTo>
                <a:lnTo>
                  <a:pt x="286" y="171"/>
                </a:lnTo>
                <a:lnTo>
                  <a:pt x="322" y="54"/>
                </a:lnTo>
                <a:lnTo>
                  <a:pt x="277" y="36"/>
                </a:lnTo>
                <a:lnTo>
                  <a:pt x="224" y="27"/>
                </a:lnTo>
                <a:lnTo>
                  <a:pt x="179" y="9"/>
                </a:lnTo>
                <a:lnTo>
                  <a:pt x="13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3" name="Freeform 380"/>
          <p:cNvSpPr>
            <a:spLocks/>
          </p:cNvSpPr>
          <p:nvPr/>
        </p:nvSpPr>
        <p:spPr bwMode="auto">
          <a:xfrm>
            <a:off x="6259513" y="2633663"/>
            <a:ext cx="420687" cy="557212"/>
          </a:xfrm>
          <a:custGeom>
            <a:avLst/>
            <a:gdLst>
              <a:gd name="T0" fmla="*/ 2147483647 w 298"/>
              <a:gd name="T1" fmla="*/ 0 h 351"/>
              <a:gd name="T2" fmla="*/ 2147483647 w 298"/>
              <a:gd name="T3" fmla="*/ 2147483647 h 351"/>
              <a:gd name="T4" fmla="*/ 0 w 298"/>
              <a:gd name="T5" fmla="*/ 2147483647 h 351"/>
              <a:gd name="T6" fmla="*/ 2147483647 w 298"/>
              <a:gd name="T7" fmla="*/ 2147483647 h 351"/>
              <a:gd name="T8" fmla="*/ 2147483647 w 298"/>
              <a:gd name="T9" fmla="*/ 2147483647 h 351"/>
              <a:gd name="T10" fmla="*/ 2147483647 w 298"/>
              <a:gd name="T11" fmla="*/ 2147483647 h 351"/>
              <a:gd name="T12" fmla="*/ 2147483647 w 298"/>
              <a:gd name="T13" fmla="*/ 2147483647 h 351"/>
              <a:gd name="T14" fmla="*/ 2147483647 w 298"/>
              <a:gd name="T15" fmla="*/ 2147483647 h 351"/>
              <a:gd name="T16" fmla="*/ 2147483647 w 298"/>
              <a:gd name="T17" fmla="*/ 2147483647 h 351"/>
              <a:gd name="T18" fmla="*/ 2147483647 w 298"/>
              <a:gd name="T19" fmla="*/ 2147483647 h 351"/>
              <a:gd name="T20" fmla="*/ 2147483647 w 298"/>
              <a:gd name="T21" fmla="*/ 2147483647 h 351"/>
              <a:gd name="T22" fmla="*/ 2147483647 w 298"/>
              <a:gd name="T23" fmla="*/ 2147483647 h 351"/>
              <a:gd name="T24" fmla="*/ 2147483647 w 298"/>
              <a:gd name="T25" fmla="*/ 2147483647 h 351"/>
              <a:gd name="T26" fmla="*/ 2147483647 w 298"/>
              <a:gd name="T27" fmla="*/ 2147483647 h 351"/>
              <a:gd name="T28" fmla="*/ 2147483647 w 298"/>
              <a:gd name="T29" fmla="*/ 2147483647 h 351"/>
              <a:gd name="T30" fmla="*/ 2147483647 w 298"/>
              <a:gd name="T31" fmla="*/ 2147483647 h 351"/>
              <a:gd name="T32" fmla="*/ 2147483647 w 298"/>
              <a:gd name="T33" fmla="*/ 0 h 3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8"/>
              <a:gd name="T52" fmla="*/ 0 h 351"/>
              <a:gd name="T53" fmla="*/ 298 w 298"/>
              <a:gd name="T54" fmla="*/ 351 h 35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8" h="351">
                <a:moveTo>
                  <a:pt x="81" y="0"/>
                </a:moveTo>
                <a:lnTo>
                  <a:pt x="45" y="117"/>
                </a:lnTo>
                <a:lnTo>
                  <a:pt x="0" y="243"/>
                </a:lnTo>
                <a:lnTo>
                  <a:pt x="27" y="243"/>
                </a:lnTo>
                <a:lnTo>
                  <a:pt x="54" y="243"/>
                </a:lnTo>
                <a:lnTo>
                  <a:pt x="81" y="298"/>
                </a:lnTo>
                <a:lnTo>
                  <a:pt x="108" y="351"/>
                </a:lnTo>
                <a:lnTo>
                  <a:pt x="208" y="298"/>
                </a:lnTo>
                <a:lnTo>
                  <a:pt x="298" y="243"/>
                </a:lnTo>
                <a:lnTo>
                  <a:pt x="298" y="216"/>
                </a:lnTo>
                <a:lnTo>
                  <a:pt x="298" y="189"/>
                </a:lnTo>
                <a:lnTo>
                  <a:pt x="289" y="144"/>
                </a:lnTo>
                <a:lnTo>
                  <a:pt x="271" y="108"/>
                </a:lnTo>
                <a:lnTo>
                  <a:pt x="226" y="81"/>
                </a:lnTo>
                <a:lnTo>
                  <a:pt x="172" y="54"/>
                </a:lnTo>
                <a:lnTo>
                  <a:pt x="126" y="27"/>
                </a:lnTo>
                <a:lnTo>
                  <a:pt x="81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4" name="Freeform 381"/>
          <p:cNvSpPr>
            <a:spLocks/>
          </p:cNvSpPr>
          <p:nvPr/>
        </p:nvSpPr>
        <p:spPr bwMode="auto">
          <a:xfrm>
            <a:off x="5205413" y="4640263"/>
            <a:ext cx="798512" cy="688975"/>
          </a:xfrm>
          <a:custGeom>
            <a:avLst/>
            <a:gdLst>
              <a:gd name="T0" fmla="*/ 2147483647 w 566"/>
              <a:gd name="T1" fmla="*/ 0 h 434"/>
              <a:gd name="T2" fmla="*/ 2147483647 w 566"/>
              <a:gd name="T3" fmla="*/ 2147483647 h 434"/>
              <a:gd name="T4" fmla="*/ 2147483647 w 566"/>
              <a:gd name="T5" fmla="*/ 2147483647 h 434"/>
              <a:gd name="T6" fmla="*/ 2147483647 w 566"/>
              <a:gd name="T7" fmla="*/ 2147483647 h 434"/>
              <a:gd name="T8" fmla="*/ 0 w 566"/>
              <a:gd name="T9" fmla="*/ 2147483647 h 434"/>
              <a:gd name="T10" fmla="*/ 2147483647 w 566"/>
              <a:gd name="T11" fmla="*/ 2147483647 h 434"/>
              <a:gd name="T12" fmla="*/ 2147483647 w 566"/>
              <a:gd name="T13" fmla="*/ 2147483647 h 434"/>
              <a:gd name="T14" fmla="*/ 2147483647 w 566"/>
              <a:gd name="T15" fmla="*/ 2147483647 h 434"/>
              <a:gd name="T16" fmla="*/ 2147483647 w 566"/>
              <a:gd name="T17" fmla="*/ 2147483647 h 434"/>
              <a:gd name="T18" fmla="*/ 2147483647 w 566"/>
              <a:gd name="T19" fmla="*/ 2147483647 h 434"/>
              <a:gd name="T20" fmla="*/ 2147483647 w 566"/>
              <a:gd name="T21" fmla="*/ 2147483647 h 434"/>
              <a:gd name="T22" fmla="*/ 2147483647 w 566"/>
              <a:gd name="T23" fmla="*/ 2147483647 h 434"/>
              <a:gd name="T24" fmla="*/ 2147483647 w 566"/>
              <a:gd name="T25" fmla="*/ 2147483647 h 434"/>
              <a:gd name="T26" fmla="*/ 2147483647 w 566"/>
              <a:gd name="T27" fmla="*/ 2147483647 h 434"/>
              <a:gd name="T28" fmla="*/ 2147483647 w 566"/>
              <a:gd name="T29" fmla="*/ 2147483647 h 434"/>
              <a:gd name="T30" fmla="*/ 2147483647 w 566"/>
              <a:gd name="T31" fmla="*/ 2147483647 h 434"/>
              <a:gd name="T32" fmla="*/ 2147483647 w 566"/>
              <a:gd name="T33" fmla="*/ 2147483647 h 434"/>
              <a:gd name="T34" fmla="*/ 2147483647 w 566"/>
              <a:gd name="T35" fmla="*/ 2147483647 h 434"/>
              <a:gd name="T36" fmla="*/ 2147483647 w 566"/>
              <a:gd name="T37" fmla="*/ 2147483647 h 434"/>
              <a:gd name="T38" fmla="*/ 2147483647 w 566"/>
              <a:gd name="T39" fmla="*/ 2147483647 h 434"/>
              <a:gd name="T40" fmla="*/ 2147483647 w 566"/>
              <a:gd name="T41" fmla="*/ 2147483647 h 434"/>
              <a:gd name="T42" fmla="*/ 2147483647 w 566"/>
              <a:gd name="T43" fmla="*/ 2147483647 h 434"/>
              <a:gd name="T44" fmla="*/ 2147483647 w 566"/>
              <a:gd name="T45" fmla="*/ 2147483647 h 434"/>
              <a:gd name="T46" fmla="*/ 2147483647 w 566"/>
              <a:gd name="T47" fmla="*/ 2147483647 h 434"/>
              <a:gd name="T48" fmla="*/ 2147483647 w 566"/>
              <a:gd name="T49" fmla="*/ 2147483647 h 434"/>
              <a:gd name="T50" fmla="*/ 2147483647 w 566"/>
              <a:gd name="T51" fmla="*/ 2147483647 h 434"/>
              <a:gd name="T52" fmla="*/ 2147483647 w 566"/>
              <a:gd name="T53" fmla="*/ 2147483647 h 434"/>
              <a:gd name="T54" fmla="*/ 2147483647 w 566"/>
              <a:gd name="T55" fmla="*/ 0 h 434"/>
              <a:gd name="T56" fmla="*/ 2147483647 w 566"/>
              <a:gd name="T57" fmla="*/ 0 h 43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66"/>
              <a:gd name="T88" fmla="*/ 0 h 434"/>
              <a:gd name="T89" fmla="*/ 566 w 566"/>
              <a:gd name="T90" fmla="*/ 434 h 43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66" h="434">
                <a:moveTo>
                  <a:pt x="135" y="0"/>
                </a:moveTo>
                <a:lnTo>
                  <a:pt x="98" y="27"/>
                </a:lnTo>
                <a:lnTo>
                  <a:pt x="54" y="54"/>
                </a:lnTo>
                <a:lnTo>
                  <a:pt x="27" y="109"/>
                </a:lnTo>
                <a:lnTo>
                  <a:pt x="0" y="163"/>
                </a:lnTo>
                <a:lnTo>
                  <a:pt x="135" y="298"/>
                </a:lnTo>
                <a:lnTo>
                  <a:pt x="270" y="434"/>
                </a:lnTo>
                <a:lnTo>
                  <a:pt x="323" y="353"/>
                </a:lnTo>
                <a:lnTo>
                  <a:pt x="377" y="272"/>
                </a:lnTo>
                <a:lnTo>
                  <a:pt x="404" y="272"/>
                </a:lnTo>
                <a:lnTo>
                  <a:pt x="432" y="272"/>
                </a:lnTo>
                <a:lnTo>
                  <a:pt x="459" y="253"/>
                </a:lnTo>
                <a:lnTo>
                  <a:pt x="485" y="244"/>
                </a:lnTo>
                <a:lnTo>
                  <a:pt x="512" y="226"/>
                </a:lnTo>
                <a:lnTo>
                  <a:pt x="539" y="217"/>
                </a:lnTo>
                <a:lnTo>
                  <a:pt x="557" y="163"/>
                </a:lnTo>
                <a:lnTo>
                  <a:pt x="566" y="109"/>
                </a:lnTo>
                <a:lnTo>
                  <a:pt x="539" y="91"/>
                </a:lnTo>
                <a:lnTo>
                  <a:pt x="512" y="81"/>
                </a:lnTo>
                <a:lnTo>
                  <a:pt x="485" y="91"/>
                </a:lnTo>
                <a:lnTo>
                  <a:pt x="459" y="109"/>
                </a:lnTo>
                <a:lnTo>
                  <a:pt x="377" y="91"/>
                </a:lnTo>
                <a:lnTo>
                  <a:pt x="296" y="81"/>
                </a:lnTo>
                <a:lnTo>
                  <a:pt x="234" y="54"/>
                </a:lnTo>
                <a:lnTo>
                  <a:pt x="162" y="27"/>
                </a:lnTo>
                <a:lnTo>
                  <a:pt x="153" y="18"/>
                </a:lnTo>
                <a:lnTo>
                  <a:pt x="144" y="9"/>
                </a:lnTo>
                <a:lnTo>
                  <a:pt x="144" y="0"/>
                </a:lnTo>
                <a:lnTo>
                  <a:pt x="135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45" name="Group 384"/>
          <p:cNvGrpSpPr>
            <a:grpSpLocks/>
          </p:cNvGrpSpPr>
          <p:nvPr/>
        </p:nvGrpSpPr>
        <p:grpSpPr bwMode="auto">
          <a:xfrm>
            <a:off x="5592763" y="4811713"/>
            <a:ext cx="679450" cy="598487"/>
            <a:chOff x="3953" y="2785"/>
            <a:chExt cx="482" cy="377"/>
          </a:xfrm>
        </p:grpSpPr>
        <p:sp>
          <p:nvSpPr>
            <p:cNvPr id="19812" name="Freeform 382"/>
            <p:cNvSpPr>
              <a:spLocks/>
            </p:cNvSpPr>
            <p:nvPr/>
          </p:nvSpPr>
          <p:spPr bwMode="auto">
            <a:xfrm>
              <a:off x="3953" y="2785"/>
              <a:ext cx="482" cy="377"/>
            </a:xfrm>
            <a:custGeom>
              <a:avLst/>
              <a:gdLst>
                <a:gd name="T0" fmla="*/ 107 w 482"/>
                <a:gd name="T1" fmla="*/ 162 h 377"/>
                <a:gd name="T2" fmla="*/ 53 w 482"/>
                <a:gd name="T3" fmla="*/ 242 h 377"/>
                <a:gd name="T4" fmla="*/ 0 w 482"/>
                <a:gd name="T5" fmla="*/ 324 h 377"/>
                <a:gd name="T6" fmla="*/ 53 w 482"/>
                <a:gd name="T7" fmla="*/ 350 h 377"/>
                <a:gd name="T8" fmla="*/ 107 w 482"/>
                <a:gd name="T9" fmla="*/ 377 h 377"/>
                <a:gd name="T10" fmla="*/ 179 w 482"/>
                <a:gd name="T11" fmla="*/ 359 h 377"/>
                <a:gd name="T12" fmla="*/ 241 w 482"/>
                <a:gd name="T13" fmla="*/ 350 h 377"/>
                <a:gd name="T14" fmla="*/ 348 w 482"/>
                <a:gd name="T15" fmla="*/ 359 h 377"/>
                <a:gd name="T16" fmla="*/ 455 w 482"/>
                <a:gd name="T17" fmla="*/ 377 h 377"/>
                <a:gd name="T18" fmla="*/ 473 w 482"/>
                <a:gd name="T19" fmla="*/ 350 h 377"/>
                <a:gd name="T20" fmla="*/ 482 w 482"/>
                <a:gd name="T21" fmla="*/ 324 h 377"/>
                <a:gd name="T22" fmla="*/ 473 w 482"/>
                <a:gd name="T23" fmla="*/ 197 h 377"/>
                <a:gd name="T24" fmla="*/ 455 w 482"/>
                <a:gd name="T25" fmla="*/ 81 h 377"/>
                <a:gd name="T26" fmla="*/ 429 w 482"/>
                <a:gd name="T27" fmla="*/ 54 h 377"/>
                <a:gd name="T28" fmla="*/ 402 w 482"/>
                <a:gd name="T29" fmla="*/ 27 h 377"/>
                <a:gd name="T30" fmla="*/ 348 w 482"/>
                <a:gd name="T31" fmla="*/ 9 h 377"/>
                <a:gd name="T32" fmla="*/ 294 w 482"/>
                <a:gd name="T33" fmla="*/ 0 h 377"/>
                <a:gd name="T34" fmla="*/ 285 w 482"/>
                <a:gd name="T35" fmla="*/ 54 h 377"/>
                <a:gd name="T36" fmla="*/ 268 w 482"/>
                <a:gd name="T37" fmla="*/ 108 h 377"/>
                <a:gd name="T38" fmla="*/ 214 w 482"/>
                <a:gd name="T39" fmla="*/ 135 h 377"/>
                <a:gd name="T40" fmla="*/ 161 w 482"/>
                <a:gd name="T41" fmla="*/ 162 h 377"/>
                <a:gd name="T42" fmla="*/ 152 w 482"/>
                <a:gd name="T43" fmla="*/ 162 h 377"/>
                <a:gd name="T44" fmla="*/ 134 w 482"/>
                <a:gd name="T45" fmla="*/ 162 h 377"/>
                <a:gd name="T46" fmla="*/ 125 w 482"/>
                <a:gd name="T47" fmla="*/ 162 h 377"/>
                <a:gd name="T48" fmla="*/ 107 w 482"/>
                <a:gd name="T49" fmla="*/ 162 h 3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2"/>
                <a:gd name="T76" fmla="*/ 0 h 377"/>
                <a:gd name="T77" fmla="*/ 482 w 482"/>
                <a:gd name="T78" fmla="*/ 377 h 3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2" h="377">
                  <a:moveTo>
                    <a:pt x="107" y="162"/>
                  </a:moveTo>
                  <a:lnTo>
                    <a:pt x="53" y="242"/>
                  </a:lnTo>
                  <a:lnTo>
                    <a:pt x="0" y="324"/>
                  </a:lnTo>
                  <a:lnTo>
                    <a:pt x="53" y="350"/>
                  </a:lnTo>
                  <a:lnTo>
                    <a:pt x="107" y="377"/>
                  </a:lnTo>
                  <a:lnTo>
                    <a:pt x="179" y="359"/>
                  </a:lnTo>
                  <a:lnTo>
                    <a:pt x="241" y="350"/>
                  </a:lnTo>
                  <a:lnTo>
                    <a:pt x="348" y="359"/>
                  </a:lnTo>
                  <a:lnTo>
                    <a:pt x="455" y="377"/>
                  </a:lnTo>
                  <a:lnTo>
                    <a:pt x="473" y="350"/>
                  </a:lnTo>
                  <a:lnTo>
                    <a:pt x="482" y="324"/>
                  </a:lnTo>
                  <a:lnTo>
                    <a:pt x="473" y="197"/>
                  </a:lnTo>
                  <a:lnTo>
                    <a:pt x="455" y="81"/>
                  </a:lnTo>
                  <a:lnTo>
                    <a:pt x="429" y="54"/>
                  </a:lnTo>
                  <a:lnTo>
                    <a:pt x="402" y="27"/>
                  </a:lnTo>
                  <a:lnTo>
                    <a:pt x="348" y="9"/>
                  </a:lnTo>
                  <a:lnTo>
                    <a:pt x="294" y="0"/>
                  </a:lnTo>
                  <a:lnTo>
                    <a:pt x="285" y="54"/>
                  </a:lnTo>
                  <a:lnTo>
                    <a:pt x="268" y="108"/>
                  </a:lnTo>
                  <a:lnTo>
                    <a:pt x="214" y="135"/>
                  </a:lnTo>
                  <a:lnTo>
                    <a:pt x="161" y="162"/>
                  </a:lnTo>
                  <a:lnTo>
                    <a:pt x="152" y="162"/>
                  </a:lnTo>
                  <a:lnTo>
                    <a:pt x="134" y="162"/>
                  </a:lnTo>
                  <a:lnTo>
                    <a:pt x="125" y="162"/>
                  </a:lnTo>
                  <a:lnTo>
                    <a:pt x="107" y="162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3" name="Freeform 383"/>
            <p:cNvSpPr>
              <a:spLocks/>
            </p:cNvSpPr>
            <p:nvPr/>
          </p:nvSpPr>
          <p:spPr bwMode="auto">
            <a:xfrm>
              <a:off x="3953" y="2785"/>
              <a:ext cx="482" cy="377"/>
            </a:xfrm>
            <a:custGeom>
              <a:avLst/>
              <a:gdLst>
                <a:gd name="T0" fmla="*/ 107 w 482"/>
                <a:gd name="T1" fmla="*/ 162 h 377"/>
                <a:gd name="T2" fmla="*/ 53 w 482"/>
                <a:gd name="T3" fmla="*/ 242 h 377"/>
                <a:gd name="T4" fmla="*/ 0 w 482"/>
                <a:gd name="T5" fmla="*/ 324 h 377"/>
                <a:gd name="T6" fmla="*/ 53 w 482"/>
                <a:gd name="T7" fmla="*/ 350 h 377"/>
                <a:gd name="T8" fmla="*/ 107 w 482"/>
                <a:gd name="T9" fmla="*/ 377 h 377"/>
                <a:gd name="T10" fmla="*/ 179 w 482"/>
                <a:gd name="T11" fmla="*/ 359 h 377"/>
                <a:gd name="T12" fmla="*/ 241 w 482"/>
                <a:gd name="T13" fmla="*/ 350 h 377"/>
                <a:gd name="T14" fmla="*/ 348 w 482"/>
                <a:gd name="T15" fmla="*/ 359 h 377"/>
                <a:gd name="T16" fmla="*/ 455 w 482"/>
                <a:gd name="T17" fmla="*/ 377 h 377"/>
                <a:gd name="T18" fmla="*/ 473 w 482"/>
                <a:gd name="T19" fmla="*/ 350 h 377"/>
                <a:gd name="T20" fmla="*/ 482 w 482"/>
                <a:gd name="T21" fmla="*/ 324 h 377"/>
                <a:gd name="T22" fmla="*/ 473 w 482"/>
                <a:gd name="T23" fmla="*/ 197 h 377"/>
                <a:gd name="T24" fmla="*/ 455 w 482"/>
                <a:gd name="T25" fmla="*/ 81 h 377"/>
                <a:gd name="T26" fmla="*/ 429 w 482"/>
                <a:gd name="T27" fmla="*/ 54 h 377"/>
                <a:gd name="T28" fmla="*/ 402 w 482"/>
                <a:gd name="T29" fmla="*/ 27 h 377"/>
                <a:gd name="T30" fmla="*/ 348 w 482"/>
                <a:gd name="T31" fmla="*/ 9 h 377"/>
                <a:gd name="T32" fmla="*/ 294 w 482"/>
                <a:gd name="T33" fmla="*/ 0 h 377"/>
                <a:gd name="T34" fmla="*/ 285 w 482"/>
                <a:gd name="T35" fmla="*/ 54 h 377"/>
                <a:gd name="T36" fmla="*/ 268 w 482"/>
                <a:gd name="T37" fmla="*/ 108 h 377"/>
                <a:gd name="T38" fmla="*/ 214 w 482"/>
                <a:gd name="T39" fmla="*/ 135 h 377"/>
                <a:gd name="T40" fmla="*/ 161 w 482"/>
                <a:gd name="T41" fmla="*/ 162 h 377"/>
                <a:gd name="T42" fmla="*/ 152 w 482"/>
                <a:gd name="T43" fmla="*/ 162 h 377"/>
                <a:gd name="T44" fmla="*/ 134 w 482"/>
                <a:gd name="T45" fmla="*/ 162 h 377"/>
                <a:gd name="T46" fmla="*/ 125 w 482"/>
                <a:gd name="T47" fmla="*/ 162 h 377"/>
                <a:gd name="T48" fmla="*/ 107 w 482"/>
                <a:gd name="T49" fmla="*/ 162 h 3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2"/>
                <a:gd name="T76" fmla="*/ 0 h 377"/>
                <a:gd name="T77" fmla="*/ 482 w 482"/>
                <a:gd name="T78" fmla="*/ 377 h 3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2" h="377">
                  <a:moveTo>
                    <a:pt x="107" y="162"/>
                  </a:moveTo>
                  <a:lnTo>
                    <a:pt x="53" y="242"/>
                  </a:lnTo>
                  <a:lnTo>
                    <a:pt x="0" y="324"/>
                  </a:lnTo>
                  <a:lnTo>
                    <a:pt x="53" y="350"/>
                  </a:lnTo>
                  <a:lnTo>
                    <a:pt x="107" y="377"/>
                  </a:lnTo>
                  <a:lnTo>
                    <a:pt x="179" y="359"/>
                  </a:lnTo>
                  <a:lnTo>
                    <a:pt x="241" y="350"/>
                  </a:lnTo>
                  <a:lnTo>
                    <a:pt x="348" y="359"/>
                  </a:lnTo>
                  <a:lnTo>
                    <a:pt x="455" y="377"/>
                  </a:lnTo>
                  <a:lnTo>
                    <a:pt x="473" y="350"/>
                  </a:lnTo>
                  <a:lnTo>
                    <a:pt x="482" y="324"/>
                  </a:lnTo>
                  <a:lnTo>
                    <a:pt x="473" y="197"/>
                  </a:lnTo>
                  <a:lnTo>
                    <a:pt x="455" y="81"/>
                  </a:lnTo>
                  <a:lnTo>
                    <a:pt x="429" y="54"/>
                  </a:lnTo>
                  <a:lnTo>
                    <a:pt x="402" y="27"/>
                  </a:lnTo>
                  <a:lnTo>
                    <a:pt x="348" y="9"/>
                  </a:lnTo>
                  <a:lnTo>
                    <a:pt x="294" y="0"/>
                  </a:lnTo>
                  <a:lnTo>
                    <a:pt x="285" y="54"/>
                  </a:lnTo>
                  <a:lnTo>
                    <a:pt x="268" y="108"/>
                  </a:lnTo>
                  <a:lnTo>
                    <a:pt x="214" y="135"/>
                  </a:lnTo>
                  <a:lnTo>
                    <a:pt x="161" y="162"/>
                  </a:lnTo>
                  <a:lnTo>
                    <a:pt x="152" y="162"/>
                  </a:lnTo>
                  <a:lnTo>
                    <a:pt x="134" y="162"/>
                  </a:lnTo>
                  <a:lnTo>
                    <a:pt x="125" y="162"/>
                  </a:lnTo>
                  <a:lnTo>
                    <a:pt x="107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46" name="Freeform 385"/>
          <p:cNvSpPr>
            <a:spLocks/>
          </p:cNvSpPr>
          <p:nvPr/>
        </p:nvSpPr>
        <p:spPr bwMode="auto">
          <a:xfrm>
            <a:off x="5929313" y="4383088"/>
            <a:ext cx="681037" cy="466725"/>
          </a:xfrm>
          <a:custGeom>
            <a:avLst/>
            <a:gdLst>
              <a:gd name="T0" fmla="*/ 0 w 482"/>
              <a:gd name="T1" fmla="*/ 2147483647 h 294"/>
              <a:gd name="T2" fmla="*/ 2147483647 w 482"/>
              <a:gd name="T3" fmla="*/ 2147483647 h 294"/>
              <a:gd name="T4" fmla="*/ 2147483647 w 482"/>
              <a:gd name="T5" fmla="*/ 2147483647 h 294"/>
              <a:gd name="T6" fmla="*/ 2147483647 w 482"/>
              <a:gd name="T7" fmla="*/ 2147483647 h 294"/>
              <a:gd name="T8" fmla="*/ 2147483647 w 482"/>
              <a:gd name="T9" fmla="*/ 2147483647 h 294"/>
              <a:gd name="T10" fmla="*/ 2147483647 w 482"/>
              <a:gd name="T11" fmla="*/ 2147483647 h 294"/>
              <a:gd name="T12" fmla="*/ 2147483647 w 482"/>
              <a:gd name="T13" fmla="*/ 2147483647 h 294"/>
              <a:gd name="T14" fmla="*/ 2147483647 w 482"/>
              <a:gd name="T15" fmla="*/ 2147483647 h 294"/>
              <a:gd name="T16" fmla="*/ 2147483647 w 482"/>
              <a:gd name="T17" fmla="*/ 2147483647 h 294"/>
              <a:gd name="T18" fmla="*/ 2147483647 w 482"/>
              <a:gd name="T19" fmla="*/ 2147483647 h 294"/>
              <a:gd name="T20" fmla="*/ 2147483647 w 482"/>
              <a:gd name="T21" fmla="*/ 2147483647 h 294"/>
              <a:gd name="T22" fmla="*/ 2147483647 w 482"/>
              <a:gd name="T23" fmla="*/ 2147483647 h 294"/>
              <a:gd name="T24" fmla="*/ 2147483647 w 482"/>
              <a:gd name="T25" fmla="*/ 2147483647 h 294"/>
              <a:gd name="T26" fmla="*/ 2147483647 w 482"/>
              <a:gd name="T27" fmla="*/ 2147483647 h 294"/>
              <a:gd name="T28" fmla="*/ 2147483647 w 482"/>
              <a:gd name="T29" fmla="*/ 2147483647 h 294"/>
              <a:gd name="T30" fmla="*/ 2147483647 w 482"/>
              <a:gd name="T31" fmla="*/ 2147483647 h 294"/>
              <a:gd name="T32" fmla="*/ 2147483647 w 482"/>
              <a:gd name="T33" fmla="*/ 0 h 294"/>
              <a:gd name="T34" fmla="*/ 2147483647 w 482"/>
              <a:gd name="T35" fmla="*/ 0 h 294"/>
              <a:gd name="T36" fmla="*/ 2147483647 w 482"/>
              <a:gd name="T37" fmla="*/ 0 h 294"/>
              <a:gd name="T38" fmla="*/ 2147483647 w 482"/>
              <a:gd name="T39" fmla="*/ 2147483647 h 294"/>
              <a:gd name="T40" fmla="*/ 0 w 482"/>
              <a:gd name="T41" fmla="*/ 2147483647 h 294"/>
              <a:gd name="T42" fmla="*/ 0 w 482"/>
              <a:gd name="T43" fmla="*/ 2147483647 h 294"/>
              <a:gd name="T44" fmla="*/ 0 w 482"/>
              <a:gd name="T45" fmla="*/ 2147483647 h 294"/>
              <a:gd name="T46" fmla="*/ 2147483647 w 482"/>
              <a:gd name="T47" fmla="*/ 2147483647 h 294"/>
              <a:gd name="T48" fmla="*/ 2147483647 w 482"/>
              <a:gd name="T49" fmla="*/ 2147483647 h 294"/>
              <a:gd name="T50" fmla="*/ 2147483647 w 482"/>
              <a:gd name="T51" fmla="*/ 2147483647 h 294"/>
              <a:gd name="T52" fmla="*/ 2147483647 w 482"/>
              <a:gd name="T53" fmla="*/ 2147483647 h 294"/>
              <a:gd name="T54" fmla="*/ 2147483647 w 482"/>
              <a:gd name="T55" fmla="*/ 2147483647 h 294"/>
              <a:gd name="T56" fmla="*/ 0 w 482"/>
              <a:gd name="T57" fmla="*/ 2147483647 h 2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82"/>
              <a:gd name="T88" fmla="*/ 0 h 294"/>
              <a:gd name="T89" fmla="*/ 482 w 482"/>
              <a:gd name="T90" fmla="*/ 294 h 29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82" h="294">
                <a:moveTo>
                  <a:pt x="0" y="241"/>
                </a:moveTo>
                <a:lnTo>
                  <a:pt x="27" y="250"/>
                </a:lnTo>
                <a:lnTo>
                  <a:pt x="53" y="267"/>
                </a:lnTo>
                <a:lnTo>
                  <a:pt x="107" y="276"/>
                </a:lnTo>
                <a:lnTo>
                  <a:pt x="160" y="294"/>
                </a:lnTo>
                <a:lnTo>
                  <a:pt x="178" y="267"/>
                </a:lnTo>
                <a:lnTo>
                  <a:pt x="187" y="241"/>
                </a:lnTo>
                <a:lnTo>
                  <a:pt x="241" y="241"/>
                </a:lnTo>
                <a:lnTo>
                  <a:pt x="295" y="241"/>
                </a:lnTo>
                <a:lnTo>
                  <a:pt x="339" y="267"/>
                </a:lnTo>
                <a:lnTo>
                  <a:pt x="375" y="294"/>
                </a:lnTo>
                <a:lnTo>
                  <a:pt x="429" y="241"/>
                </a:lnTo>
                <a:lnTo>
                  <a:pt x="482" y="187"/>
                </a:lnTo>
                <a:lnTo>
                  <a:pt x="455" y="169"/>
                </a:lnTo>
                <a:lnTo>
                  <a:pt x="429" y="161"/>
                </a:lnTo>
                <a:lnTo>
                  <a:pt x="393" y="80"/>
                </a:lnTo>
                <a:lnTo>
                  <a:pt x="348" y="0"/>
                </a:lnTo>
                <a:lnTo>
                  <a:pt x="214" y="0"/>
                </a:lnTo>
                <a:lnTo>
                  <a:pt x="80" y="0"/>
                </a:lnTo>
                <a:lnTo>
                  <a:pt x="45" y="54"/>
                </a:lnTo>
                <a:lnTo>
                  <a:pt x="0" y="107"/>
                </a:lnTo>
                <a:lnTo>
                  <a:pt x="0" y="116"/>
                </a:lnTo>
                <a:lnTo>
                  <a:pt x="0" y="134"/>
                </a:lnTo>
                <a:lnTo>
                  <a:pt x="27" y="161"/>
                </a:lnTo>
                <a:lnTo>
                  <a:pt x="53" y="187"/>
                </a:lnTo>
                <a:lnTo>
                  <a:pt x="45" y="196"/>
                </a:lnTo>
                <a:lnTo>
                  <a:pt x="27" y="214"/>
                </a:lnTo>
                <a:lnTo>
                  <a:pt x="18" y="223"/>
                </a:lnTo>
                <a:lnTo>
                  <a:pt x="0" y="24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7" name="Freeform 386"/>
          <p:cNvSpPr>
            <a:spLocks/>
          </p:cNvSpPr>
          <p:nvPr/>
        </p:nvSpPr>
        <p:spPr bwMode="auto">
          <a:xfrm>
            <a:off x="6161088" y="4772025"/>
            <a:ext cx="303212" cy="560388"/>
          </a:xfrm>
          <a:custGeom>
            <a:avLst/>
            <a:gdLst>
              <a:gd name="T0" fmla="*/ 0 w 215"/>
              <a:gd name="T1" fmla="*/ 2147483647 h 353"/>
              <a:gd name="T2" fmla="*/ 2147483647 w 215"/>
              <a:gd name="T3" fmla="*/ 2147483647 h 353"/>
              <a:gd name="T4" fmla="*/ 2147483647 w 215"/>
              <a:gd name="T5" fmla="*/ 2147483647 h 353"/>
              <a:gd name="T6" fmla="*/ 2147483647 w 215"/>
              <a:gd name="T7" fmla="*/ 2147483647 h 353"/>
              <a:gd name="T8" fmla="*/ 2147483647 w 215"/>
              <a:gd name="T9" fmla="*/ 2147483647 h 353"/>
              <a:gd name="T10" fmla="*/ 2147483647 w 215"/>
              <a:gd name="T11" fmla="*/ 2147483647 h 353"/>
              <a:gd name="T12" fmla="*/ 2147483647 w 215"/>
              <a:gd name="T13" fmla="*/ 2147483647 h 353"/>
              <a:gd name="T14" fmla="*/ 2147483647 w 215"/>
              <a:gd name="T15" fmla="*/ 2147483647 h 353"/>
              <a:gd name="T16" fmla="*/ 2147483647 w 215"/>
              <a:gd name="T17" fmla="*/ 0 h 353"/>
              <a:gd name="T18" fmla="*/ 2147483647 w 215"/>
              <a:gd name="T19" fmla="*/ 0 h 353"/>
              <a:gd name="T20" fmla="*/ 2147483647 w 215"/>
              <a:gd name="T21" fmla="*/ 0 h 353"/>
              <a:gd name="T22" fmla="*/ 2147483647 w 215"/>
              <a:gd name="T23" fmla="*/ 2147483647 h 353"/>
              <a:gd name="T24" fmla="*/ 2147483647 w 215"/>
              <a:gd name="T25" fmla="*/ 2147483647 h 353"/>
              <a:gd name="T26" fmla="*/ 2147483647 w 215"/>
              <a:gd name="T27" fmla="*/ 2147483647 h 353"/>
              <a:gd name="T28" fmla="*/ 0 w 215"/>
              <a:gd name="T29" fmla="*/ 2147483647 h 35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5"/>
              <a:gd name="T46" fmla="*/ 0 h 353"/>
              <a:gd name="T47" fmla="*/ 215 w 215"/>
              <a:gd name="T48" fmla="*/ 353 h 35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5" h="353">
                <a:moveTo>
                  <a:pt x="0" y="54"/>
                </a:moveTo>
                <a:lnTo>
                  <a:pt x="27" y="81"/>
                </a:lnTo>
                <a:lnTo>
                  <a:pt x="54" y="109"/>
                </a:lnTo>
                <a:lnTo>
                  <a:pt x="71" y="226"/>
                </a:lnTo>
                <a:lnTo>
                  <a:pt x="80" y="353"/>
                </a:lnTo>
                <a:lnTo>
                  <a:pt x="153" y="199"/>
                </a:lnTo>
                <a:lnTo>
                  <a:pt x="215" y="54"/>
                </a:lnTo>
                <a:lnTo>
                  <a:pt x="179" y="27"/>
                </a:lnTo>
                <a:lnTo>
                  <a:pt x="135" y="0"/>
                </a:lnTo>
                <a:lnTo>
                  <a:pt x="80" y="0"/>
                </a:lnTo>
                <a:lnTo>
                  <a:pt x="27" y="0"/>
                </a:lnTo>
                <a:lnTo>
                  <a:pt x="18" y="9"/>
                </a:lnTo>
                <a:lnTo>
                  <a:pt x="9" y="27"/>
                </a:lnTo>
                <a:lnTo>
                  <a:pt x="9" y="36"/>
                </a:lnTo>
                <a:lnTo>
                  <a:pt x="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8" name="Freeform 387"/>
          <p:cNvSpPr>
            <a:spLocks/>
          </p:cNvSpPr>
          <p:nvPr/>
        </p:nvSpPr>
        <p:spPr bwMode="auto">
          <a:xfrm>
            <a:off x="5965825" y="3783013"/>
            <a:ext cx="495300" cy="603250"/>
          </a:xfrm>
          <a:custGeom>
            <a:avLst/>
            <a:gdLst>
              <a:gd name="T0" fmla="*/ 2147483647 w 351"/>
              <a:gd name="T1" fmla="*/ 0 h 380"/>
              <a:gd name="T2" fmla="*/ 2147483647 w 351"/>
              <a:gd name="T3" fmla="*/ 2147483647 h 380"/>
              <a:gd name="T4" fmla="*/ 2147483647 w 351"/>
              <a:gd name="T5" fmla="*/ 2147483647 h 380"/>
              <a:gd name="T6" fmla="*/ 2147483647 w 351"/>
              <a:gd name="T7" fmla="*/ 2147483647 h 380"/>
              <a:gd name="T8" fmla="*/ 0 w 351"/>
              <a:gd name="T9" fmla="*/ 2147483647 h 380"/>
              <a:gd name="T10" fmla="*/ 2147483647 w 351"/>
              <a:gd name="T11" fmla="*/ 2147483647 h 380"/>
              <a:gd name="T12" fmla="*/ 2147483647 w 351"/>
              <a:gd name="T13" fmla="*/ 2147483647 h 380"/>
              <a:gd name="T14" fmla="*/ 2147483647 w 351"/>
              <a:gd name="T15" fmla="*/ 2147483647 h 380"/>
              <a:gd name="T16" fmla="*/ 2147483647 w 351"/>
              <a:gd name="T17" fmla="*/ 2147483647 h 380"/>
              <a:gd name="T18" fmla="*/ 2147483647 w 351"/>
              <a:gd name="T19" fmla="*/ 2147483647 h 380"/>
              <a:gd name="T20" fmla="*/ 2147483647 w 351"/>
              <a:gd name="T21" fmla="*/ 2147483647 h 380"/>
              <a:gd name="T22" fmla="*/ 2147483647 w 351"/>
              <a:gd name="T23" fmla="*/ 2147483647 h 380"/>
              <a:gd name="T24" fmla="*/ 2147483647 w 351"/>
              <a:gd name="T25" fmla="*/ 2147483647 h 380"/>
              <a:gd name="T26" fmla="*/ 2147483647 w 351"/>
              <a:gd name="T27" fmla="*/ 2147483647 h 380"/>
              <a:gd name="T28" fmla="*/ 2147483647 w 351"/>
              <a:gd name="T29" fmla="*/ 2147483647 h 380"/>
              <a:gd name="T30" fmla="*/ 2147483647 w 351"/>
              <a:gd name="T31" fmla="*/ 2147483647 h 380"/>
              <a:gd name="T32" fmla="*/ 2147483647 w 351"/>
              <a:gd name="T33" fmla="*/ 0 h 380"/>
              <a:gd name="T34" fmla="*/ 2147483647 w 351"/>
              <a:gd name="T35" fmla="*/ 2147483647 h 380"/>
              <a:gd name="T36" fmla="*/ 2147483647 w 351"/>
              <a:gd name="T37" fmla="*/ 2147483647 h 380"/>
              <a:gd name="T38" fmla="*/ 2147483647 w 351"/>
              <a:gd name="T39" fmla="*/ 2147483647 h 380"/>
              <a:gd name="T40" fmla="*/ 2147483647 w 351"/>
              <a:gd name="T41" fmla="*/ 2147483647 h 380"/>
              <a:gd name="T42" fmla="*/ 2147483647 w 351"/>
              <a:gd name="T43" fmla="*/ 0 h 380"/>
              <a:gd name="T44" fmla="*/ 2147483647 w 351"/>
              <a:gd name="T45" fmla="*/ 0 h 38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1"/>
              <a:gd name="T70" fmla="*/ 0 h 380"/>
              <a:gd name="T71" fmla="*/ 351 w 351"/>
              <a:gd name="T72" fmla="*/ 380 h 38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1" h="380">
                <a:moveTo>
                  <a:pt x="27" y="0"/>
                </a:moveTo>
                <a:lnTo>
                  <a:pt x="45" y="91"/>
                </a:lnTo>
                <a:lnTo>
                  <a:pt x="54" y="190"/>
                </a:lnTo>
                <a:lnTo>
                  <a:pt x="27" y="271"/>
                </a:lnTo>
                <a:lnTo>
                  <a:pt x="0" y="353"/>
                </a:lnTo>
                <a:lnTo>
                  <a:pt x="27" y="362"/>
                </a:lnTo>
                <a:lnTo>
                  <a:pt x="54" y="380"/>
                </a:lnTo>
                <a:lnTo>
                  <a:pt x="189" y="380"/>
                </a:lnTo>
                <a:lnTo>
                  <a:pt x="324" y="380"/>
                </a:lnTo>
                <a:lnTo>
                  <a:pt x="342" y="281"/>
                </a:lnTo>
                <a:lnTo>
                  <a:pt x="351" y="190"/>
                </a:lnTo>
                <a:lnTo>
                  <a:pt x="324" y="163"/>
                </a:lnTo>
                <a:lnTo>
                  <a:pt x="297" y="136"/>
                </a:lnTo>
                <a:lnTo>
                  <a:pt x="297" y="91"/>
                </a:lnTo>
                <a:lnTo>
                  <a:pt x="297" y="54"/>
                </a:lnTo>
                <a:lnTo>
                  <a:pt x="270" y="27"/>
                </a:lnTo>
                <a:lnTo>
                  <a:pt x="243" y="0"/>
                </a:lnTo>
                <a:lnTo>
                  <a:pt x="216" y="9"/>
                </a:lnTo>
                <a:lnTo>
                  <a:pt x="189" y="27"/>
                </a:lnTo>
                <a:lnTo>
                  <a:pt x="153" y="18"/>
                </a:lnTo>
                <a:lnTo>
                  <a:pt x="108" y="9"/>
                </a:lnTo>
                <a:lnTo>
                  <a:pt x="72" y="0"/>
                </a:lnTo>
                <a:lnTo>
                  <a:pt x="27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9" name="Freeform 388"/>
          <p:cNvSpPr>
            <a:spLocks/>
          </p:cNvSpPr>
          <p:nvPr/>
        </p:nvSpPr>
        <p:spPr bwMode="auto">
          <a:xfrm>
            <a:off x="6257925" y="3248025"/>
            <a:ext cx="344488" cy="339725"/>
          </a:xfrm>
          <a:custGeom>
            <a:avLst/>
            <a:gdLst>
              <a:gd name="T0" fmla="*/ 0 w 244"/>
              <a:gd name="T1" fmla="*/ 2147483647 h 214"/>
              <a:gd name="T2" fmla="*/ 2147483647 w 244"/>
              <a:gd name="T3" fmla="*/ 2147483647 h 214"/>
              <a:gd name="T4" fmla="*/ 2147483647 w 244"/>
              <a:gd name="T5" fmla="*/ 2147483647 h 214"/>
              <a:gd name="T6" fmla="*/ 2147483647 w 244"/>
              <a:gd name="T7" fmla="*/ 2147483647 h 214"/>
              <a:gd name="T8" fmla="*/ 2147483647 w 244"/>
              <a:gd name="T9" fmla="*/ 2147483647 h 214"/>
              <a:gd name="T10" fmla="*/ 2147483647 w 244"/>
              <a:gd name="T11" fmla="*/ 2147483647 h 214"/>
              <a:gd name="T12" fmla="*/ 2147483647 w 244"/>
              <a:gd name="T13" fmla="*/ 2147483647 h 214"/>
              <a:gd name="T14" fmla="*/ 2147483647 w 244"/>
              <a:gd name="T15" fmla="*/ 2147483647 h 214"/>
              <a:gd name="T16" fmla="*/ 2147483647 w 244"/>
              <a:gd name="T17" fmla="*/ 0 h 214"/>
              <a:gd name="T18" fmla="*/ 2147483647 w 244"/>
              <a:gd name="T19" fmla="*/ 2147483647 h 214"/>
              <a:gd name="T20" fmla="*/ 2147483647 w 244"/>
              <a:gd name="T21" fmla="*/ 2147483647 h 214"/>
              <a:gd name="T22" fmla="*/ 2147483647 w 244"/>
              <a:gd name="T23" fmla="*/ 2147483647 h 214"/>
              <a:gd name="T24" fmla="*/ 0 w 244"/>
              <a:gd name="T25" fmla="*/ 2147483647 h 2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4"/>
              <a:gd name="T40" fmla="*/ 0 h 214"/>
              <a:gd name="T41" fmla="*/ 244 w 244"/>
              <a:gd name="T42" fmla="*/ 214 h 2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4" h="214">
                <a:moveTo>
                  <a:pt x="0" y="54"/>
                </a:moveTo>
                <a:lnTo>
                  <a:pt x="18" y="134"/>
                </a:lnTo>
                <a:lnTo>
                  <a:pt x="27" y="214"/>
                </a:lnTo>
                <a:lnTo>
                  <a:pt x="136" y="196"/>
                </a:lnTo>
                <a:lnTo>
                  <a:pt x="244" y="187"/>
                </a:lnTo>
                <a:lnTo>
                  <a:pt x="235" y="143"/>
                </a:lnTo>
                <a:lnTo>
                  <a:pt x="217" y="107"/>
                </a:lnTo>
                <a:lnTo>
                  <a:pt x="154" y="54"/>
                </a:lnTo>
                <a:lnTo>
                  <a:pt x="81" y="0"/>
                </a:lnTo>
                <a:lnTo>
                  <a:pt x="63" y="9"/>
                </a:lnTo>
                <a:lnTo>
                  <a:pt x="36" y="27"/>
                </a:lnTo>
                <a:lnTo>
                  <a:pt x="18" y="35"/>
                </a:lnTo>
                <a:lnTo>
                  <a:pt x="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0" name="Freeform 389"/>
          <p:cNvSpPr>
            <a:spLocks/>
          </p:cNvSpPr>
          <p:nvPr/>
        </p:nvSpPr>
        <p:spPr bwMode="auto">
          <a:xfrm>
            <a:off x="5949950" y="3027363"/>
            <a:ext cx="460375" cy="298450"/>
          </a:xfrm>
          <a:custGeom>
            <a:avLst/>
            <a:gdLst>
              <a:gd name="T0" fmla="*/ 0 w 327"/>
              <a:gd name="T1" fmla="*/ 2147483647 h 188"/>
              <a:gd name="T2" fmla="*/ 2147483647 w 327"/>
              <a:gd name="T3" fmla="*/ 2147483647 h 188"/>
              <a:gd name="T4" fmla="*/ 2147483647 w 327"/>
              <a:gd name="T5" fmla="*/ 2147483647 h 188"/>
              <a:gd name="T6" fmla="*/ 2147483647 w 327"/>
              <a:gd name="T7" fmla="*/ 2147483647 h 188"/>
              <a:gd name="T8" fmla="*/ 2147483647 w 327"/>
              <a:gd name="T9" fmla="*/ 2147483647 h 188"/>
              <a:gd name="T10" fmla="*/ 2147483647 w 327"/>
              <a:gd name="T11" fmla="*/ 2147483647 h 188"/>
              <a:gd name="T12" fmla="*/ 2147483647 w 327"/>
              <a:gd name="T13" fmla="*/ 2147483647 h 188"/>
              <a:gd name="T14" fmla="*/ 2147483647 w 327"/>
              <a:gd name="T15" fmla="*/ 2147483647 h 188"/>
              <a:gd name="T16" fmla="*/ 2147483647 w 327"/>
              <a:gd name="T17" fmla="*/ 2147483647 h 188"/>
              <a:gd name="T18" fmla="*/ 2147483647 w 327"/>
              <a:gd name="T19" fmla="*/ 2147483647 h 188"/>
              <a:gd name="T20" fmla="*/ 2147483647 w 327"/>
              <a:gd name="T21" fmla="*/ 0 h 188"/>
              <a:gd name="T22" fmla="*/ 2147483647 w 327"/>
              <a:gd name="T23" fmla="*/ 0 h 188"/>
              <a:gd name="T24" fmla="*/ 2147483647 w 327"/>
              <a:gd name="T25" fmla="*/ 0 h 188"/>
              <a:gd name="T26" fmla="*/ 2147483647 w 327"/>
              <a:gd name="T27" fmla="*/ 2147483647 h 188"/>
              <a:gd name="T28" fmla="*/ 2147483647 w 327"/>
              <a:gd name="T29" fmla="*/ 2147483647 h 188"/>
              <a:gd name="T30" fmla="*/ 2147483647 w 327"/>
              <a:gd name="T31" fmla="*/ 2147483647 h 188"/>
              <a:gd name="T32" fmla="*/ 0 w 327"/>
              <a:gd name="T33" fmla="*/ 2147483647 h 1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7"/>
              <a:gd name="T52" fmla="*/ 0 h 188"/>
              <a:gd name="T53" fmla="*/ 327 w 327"/>
              <a:gd name="T54" fmla="*/ 188 h 1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7" h="188">
                <a:moveTo>
                  <a:pt x="0" y="80"/>
                </a:moveTo>
                <a:lnTo>
                  <a:pt x="18" y="135"/>
                </a:lnTo>
                <a:lnTo>
                  <a:pt x="27" y="188"/>
                </a:lnTo>
                <a:lnTo>
                  <a:pt x="127" y="188"/>
                </a:lnTo>
                <a:lnTo>
                  <a:pt x="218" y="188"/>
                </a:lnTo>
                <a:lnTo>
                  <a:pt x="263" y="161"/>
                </a:lnTo>
                <a:lnTo>
                  <a:pt x="300" y="135"/>
                </a:lnTo>
                <a:lnTo>
                  <a:pt x="318" y="117"/>
                </a:lnTo>
                <a:lnTo>
                  <a:pt x="327" y="108"/>
                </a:lnTo>
                <a:lnTo>
                  <a:pt x="300" y="54"/>
                </a:lnTo>
                <a:lnTo>
                  <a:pt x="273" y="0"/>
                </a:lnTo>
                <a:lnTo>
                  <a:pt x="245" y="0"/>
                </a:lnTo>
                <a:lnTo>
                  <a:pt x="218" y="0"/>
                </a:lnTo>
                <a:lnTo>
                  <a:pt x="164" y="18"/>
                </a:lnTo>
                <a:lnTo>
                  <a:pt x="109" y="36"/>
                </a:lnTo>
                <a:lnTo>
                  <a:pt x="55" y="54"/>
                </a:lnTo>
                <a:lnTo>
                  <a:pt x="0" y="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1" name="Freeform 390"/>
          <p:cNvSpPr>
            <a:spLocks/>
          </p:cNvSpPr>
          <p:nvPr/>
        </p:nvSpPr>
        <p:spPr bwMode="auto">
          <a:xfrm>
            <a:off x="6299200" y="3548063"/>
            <a:ext cx="379413" cy="454025"/>
          </a:xfrm>
          <a:custGeom>
            <a:avLst/>
            <a:gdLst>
              <a:gd name="T0" fmla="*/ 0 w 269"/>
              <a:gd name="T1" fmla="*/ 2147483647 h 286"/>
              <a:gd name="T2" fmla="*/ 0 w 269"/>
              <a:gd name="T3" fmla="*/ 2147483647 h 286"/>
              <a:gd name="T4" fmla="*/ 0 w 269"/>
              <a:gd name="T5" fmla="*/ 2147483647 h 286"/>
              <a:gd name="T6" fmla="*/ 2147483647 w 269"/>
              <a:gd name="T7" fmla="*/ 2147483647 h 286"/>
              <a:gd name="T8" fmla="*/ 2147483647 w 269"/>
              <a:gd name="T9" fmla="*/ 2147483647 h 286"/>
              <a:gd name="T10" fmla="*/ 2147483647 w 269"/>
              <a:gd name="T11" fmla="*/ 2147483647 h 286"/>
              <a:gd name="T12" fmla="*/ 2147483647 w 269"/>
              <a:gd name="T13" fmla="*/ 2147483647 h 286"/>
              <a:gd name="T14" fmla="*/ 2147483647 w 269"/>
              <a:gd name="T15" fmla="*/ 2147483647 h 286"/>
              <a:gd name="T16" fmla="*/ 2147483647 w 269"/>
              <a:gd name="T17" fmla="*/ 2147483647 h 286"/>
              <a:gd name="T18" fmla="*/ 2147483647 w 269"/>
              <a:gd name="T19" fmla="*/ 2147483647 h 286"/>
              <a:gd name="T20" fmla="*/ 2147483647 w 269"/>
              <a:gd name="T21" fmla="*/ 2147483647 h 286"/>
              <a:gd name="T22" fmla="*/ 2147483647 w 269"/>
              <a:gd name="T23" fmla="*/ 2147483647 h 286"/>
              <a:gd name="T24" fmla="*/ 2147483647 w 269"/>
              <a:gd name="T25" fmla="*/ 2147483647 h 286"/>
              <a:gd name="T26" fmla="*/ 2147483647 w 269"/>
              <a:gd name="T27" fmla="*/ 2147483647 h 286"/>
              <a:gd name="T28" fmla="*/ 2147483647 w 269"/>
              <a:gd name="T29" fmla="*/ 2147483647 h 286"/>
              <a:gd name="T30" fmla="*/ 2147483647 w 269"/>
              <a:gd name="T31" fmla="*/ 2147483647 h 286"/>
              <a:gd name="T32" fmla="*/ 2147483647 w 269"/>
              <a:gd name="T33" fmla="*/ 2147483647 h 286"/>
              <a:gd name="T34" fmla="*/ 2147483647 w 269"/>
              <a:gd name="T35" fmla="*/ 2147483647 h 286"/>
              <a:gd name="T36" fmla="*/ 2147483647 w 269"/>
              <a:gd name="T37" fmla="*/ 0 h 286"/>
              <a:gd name="T38" fmla="*/ 2147483647 w 269"/>
              <a:gd name="T39" fmla="*/ 0 h 286"/>
              <a:gd name="T40" fmla="*/ 2147483647 w 269"/>
              <a:gd name="T41" fmla="*/ 2147483647 h 286"/>
              <a:gd name="T42" fmla="*/ 2147483647 w 269"/>
              <a:gd name="T43" fmla="*/ 2147483647 h 286"/>
              <a:gd name="T44" fmla="*/ 0 w 269"/>
              <a:gd name="T45" fmla="*/ 2147483647 h 28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9"/>
              <a:gd name="T70" fmla="*/ 0 h 286"/>
              <a:gd name="T71" fmla="*/ 269 w 269"/>
              <a:gd name="T72" fmla="*/ 286 h 28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9" h="286">
                <a:moveTo>
                  <a:pt x="0" y="27"/>
                </a:moveTo>
                <a:lnTo>
                  <a:pt x="0" y="89"/>
                </a:lnTo>
                <a:lnTo>
                  <a:pt x="0" y="152"/>
                </a:lnTo>
                <a:lnTo>
                  <a:pt x="27" y="179"/>
                </a:lnTo>
                <a:lnTo>
                  <a:pt x="54" y="206"/>
                </a:lnTo>
                <a:lnTo>
                  <a:pt x="54" y="241"/>
                </a:lnTo>
                <a:lnTo>
                  <a:pt x="54" y="286"/>
                </a:lnTo>
                <a:lnTo>
                  <a:pt x="99" y="268"/>
                </a:lnTo>
                <a:lnTo>
                  <a:pt x="135" y="259"/>
                </a:lnTo>
                <a:lnTo>
                  <a:pt x="179" y="215"/>
                </a:lnTo>
                <a:lnTo>
                  <a:pt x="215" y="179"/>
                </a:lnTo>
                <a:lnTo>
                  <a:pt x="206" y="152"/>
                </a:lnTo>
                <a:lnTo>
                  <a:pt x="188" y="125"/>
                </a:lnTo>
                <a:lnTo>
                  <a:pt x="206" y="125"/>
                </a:lnTo>
                <a:lnTo>
                  <a:pt x="215" y="125"/>
                </a:lnTo>
                <a:lnTo>
                  <a:pt x="242" y="80"/>
                </a:lnTo>
                <a:lnTo>
                  <a:pt x="269" y="27"/>
                </a:lnTo>
                <a:lnTo>
                  <a:pt x="242" y="9"/>
                </a:lnTo>
                <a:lnTo>
                  <a:pt x="215" y="0"/>
                </a:lnTo>
                <a:lnTo>
                  <a:pt x="161" y="0"/>
                </a:lnTo>
                <a:lnTo>
                  <a:pt x="108" y="9"/>
                </a:lnTo>
                <a:lnTo>
                  <a:pt x="54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2" name="Freeform 391"/>
          <p:cNvSpPr>
            <a:spLocks/>
          </p:cNvSpPr>
          <p:nvPr/>
        </p:nvSpPr>
        <p:spPr bwMode="auto">
          <a:xfrm>
            <a:off x="6719888" y="2471738"/>
            <a:ext cx="573087" cy="558800"/>
          </a:xfrm>
          <a:custGeom>
            <a:avLst/>
            <a:gdLst>
              <a:gd name="T0" fmla="*/ 2147483647 w 406"/>
              <a:gd name="T1" fmla="*/ 0 h 352"/>
              <a:gd name="T2" fmla="*/ 2147483647 w 406"/>
              <a:gd name="T3" fmla="*/ 2147483647 h 352"/>
              <a:gd name="T4" fmla="*/ 2147483647 w 406"/>
              <a:gd name="T5" fmla="*/ 2147483647 h 352"/>
              <a:gd name="T6" fmla="*/ 2147483647 w 406"/>
              <a:gd name="T7" fmla="*/ 2147483647 h 352"/>
              <a:gd name="T8" fmla="*/ 2147483647 w 406"/>
              <a:gd name="T9" fmla="*/ 2147483647 h 352"/>
              <a:gd name="T10" fmla="*/ 2147483647 w 406"/>
              <a:gd name="T11" fmla="*/ 2147483647 h 352"/>
              <a:gd name="T12" fmla="*/ 0 w 406"/>
              <a:gd name="T13" fmla="*/ 2147483647 h 352"/>
              <a:gd name="T14" fmla="*/ 2147483647 w 406"/>
              <a:gd name="T15" fmla="*/ 2147483647 h 352"/>
              <a:gd name="T16" fmla="*/ 2147483647 w 406"/>
              <a:gd name="T17" fmla="*/ 2147483647 h 352"/>
              <a:gd name="T18" fmla="*/ 2147483647 w 406"/>
              <a:gd name="T19" fmla="*/ 2147483647 h 352"/>
              <a:gd name="T20" fmla="*/ 2147483647 w 406"/>
              <a:gd name="T21" fmla="*/ 2147483647 h 352"/>
              <a:gd name="T22" fmla="*/ 2147483647 w 406"/>
              <a:gd name="T23" fmla="*/ 2147483647 h 352"/>
              <a:gd name="T24" fmla="*/ 2147483647 w 406"/>
              <a:gd name="T25" fmla="*/ 2147483647 h 352"/>
              <a:gd name="T26" fmla="*/ 2147483647 w 406"/>
              <a:gd name="T27" fmla="*/ 2147483647 h 352"/>
              <a:gd name="T28" fmla="*/ 2147483647 w 406"/>
              <a:gd name="T29" fmla="*/ 2147483647 h 352"/>
              <a:gd name="T30" fmla="*/ 2147483647 w 406"/>
              <a:gd name="T31" fmla="*/ 2147483647 h 352"/>
              <a:gd name="T32" fmla="*/ 2147483647 w 406"/>
              <a:gd name="T33" fmla="*/ 2147483647 h 352"/>
              <a:gd name="T34" fmla="*/ 2147483647 w 406"/>
              <a:gd name="T35" fmla="*/ 2147483647 h 352"/>
              <a:gd name="T36" fmla="*/ 2147483647 w 406"/>
              <a:gd name="T37" fmla="*/ 2147483647 h 352"/>
              <a:gd name="T38" fmla="*/ 2147483647 w 406"/>
              <a:gd name="T39" fmla="*/ 2147483647 h 352"/>
              <a:gd name="T40" fmla="*/ 2147483647 w 406"/>
              <a:gd name="T41" fmla="*/ 2147483647 h 352"/>
              <a:gd name="T42" fmla="*/ 2147483647 w 406"/>
              <a:gd name="T43" fmla="*/ 2147483647 h 352"/>
              <a:gd name="T44" fmla="*/ 2147483647 w 406"/>
              <a:gd name="T45" fmla="*/ 2147483647 h 352"/>
              <a:gd name="T46" fmla="*/ 2147483647 w 406"/>
              <a:gd name="T47" fmla="*/ 2147483647 h 352"/>
              <a:gd name="T48" fmla="*/ 2147483647 w 406"/>
              <a:gd name="T49" fmla="*/ 0 h 352"/>
              <a:gd name="T50" fmla="*/ 2147483647 w 406"/>
              <a:gd name="T51" fmla="*/ 0 h 352"/>
              <a:gd name="T52" fmla="*/ 2147483647 w 406"/>
              <a:gd name="T53" fmla="*/ 0 h 352"/>
              <a:gd name="T54" fmla="*/ 2147483647 w 406"/>
              <a:gd name="T55" fmla="*/ 0 h 352"/>
              <a:gd name="T56" fmla="*/ 2147483647 w 406"/>
              <a:gd name="T57" fmla="*/ 0 h 35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6"/>
              <a:gd name="T88" fmla="*/ 0 h 352"/>
              <a:gd name="T89" fmla="*/ 406 w 406"/>
              <a:gd name="T90" fmla="*/ 352 h 35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6" h="352">
                <a:moveTo>
                  <a:pt x="54" y="0"/>
                </a:moveTo>
                <a:lnTo>
                  <a:pt x="45" y="36"/>
                </a:lnTo>
                <a:lnTo>
                  <a:pt x="27" y="82"/>
                </a:lnTo>
                <a:lnTo>
                  <a:pt x="45" y="108"/>
                </a:lnTo>
                <a:lnTo>
                  <a:pt x="54" y="135"/>
                </a:lnTo>
                <a:lnTo>
                  <a:pt x="27" y="145"/>
                </a:lnTo>
                <a:lnTo>
                  <a:pt x="0" y="162"/>
                </a:lnTo>
                <a:lnTo>
                  <a:pt x="54" y="217"/>
                </a:lnTo>
                <a:lnTo>
                  <a:pt x="108" y="271"/>
                </a:lnTo>
                <a:lnTo>
                  <a:pt x="153" y="271"/>
                </a:lnTo>
                <a:lnTo>
                  <a:pt x="189" y="271"/>
                </a:lnTo>
                <a:lnTo>
                  <a:pt x="208" y="298"/>
                </a:lnTo>
                <a:lnTo>
                  <a:pt x="217" y="325"/>
                </a:lnTo>
                <a:lnTo>
                  <a:pt x="244" y="298"/>
                </a:lnTo>
                <a:lnTo>
                  <a:pt x="271" y="271"/>
                </a:lnTo>
                <a:lnTo>
                  <a:pt x="289" y="307"/>
                </a:lnTo>
                <a:lnTo>
                  <a:pt x="298" y="352"/>
                </a:lnTo>
                <a:lnTo>
                  <a:pt x="325" y="325"/>
                </a:lnTo>
                <a:lnTo>
                  <a:pt x="352" y="298"/>
                </a:lnTo>
                <a:lnTo>
                  <a:pt x="379" y="253"/>
                </a:lnTo>
                <a:lnTo>
                  <a:pt x="406" y="217"/>
                </a:lnTo>
                <a:lnTo>
                  <a:pt x="397" y="172"/>
                </a:lnTo>
                <a:lnTo>
                  <a:pt x="379" y="135"/>
                </a:lnTo>
                <a:lnTo>
                  <a:pt x="379" y="63"/>
                </a:lnTo>
                <a:lnTo>
                  <a:pt x="379" y="0"/>
                </a:lnTo>
                <a:lnTo>
                  <a:pt x="298" y="0"/>
                </a:lnTo>
                <a:lnTo>
                  <a:pt x="217" y="0"/>
                </a:lnTo>
                <a:lnTo>
                  <a:pt x="135" y="0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3" name="Freeform 392"/>
          <p:cNvSpPr>
            <a:spLocks/>
          </p:cNvSpPr>
          <p:nvPr/>
        </p:nvSpPr>
        <p:spPr bwMode="auto">
          <a:xfrm>
            <a:off x="6648450" y="2728913"/>
            <a:ext cx="569913" cy="514350"/>
          </a:xfrm>
          <a:custGeom>
            <a:avLst/>
            <a:gdLst>
              <a:gd name="T0" fmla="*/ 2147483647 w 403"/>
              <a:gd name="T1" fmla="*/ 0 h 324"/>
              <a:gd name="T2" fmla="*/ 2147483647 w 403"/>
              <a:gd name="T3" fmla="*/ 2147483647 h 324"/>
              <a:gd name="T4" fmla="*/ 0 w 403"/>
              <a:gd name="T5" fmla="*/ 2147483647 h 324"/>
              <a:gd name="T6" fmla="*/ 2147483647 w 403"/>
              <a:gd name="T7" fmla="*/ 2147483647 h 324"/>
              <a:gd name="T8" fmla="*/ 2147483647 w 403"/>
              <a:gd name="T9" fmla="*/ 2147483647 h 324"/>
              <a:gd name="T10" fmla="*/ 2147483647 w 403"/>
              <a:gd name="T11" fmla="*/ 2147483647 h 324"/>
              <a:gd name="T12" fmla="*/ 2147483647 w 403"/>
              <a:gd name="T13" fmla="*/ 2147483647 h 324"/>
              <a:gd name="T14" fmla="*/ 2147483647 w 403"/>
              <a:gd name="T15" fmla="*/ 2147483647 h 324"/>
              <a:gd name="T16" fmla="*/ 2147483647 w 403"/>
              <a:gd name="T17" fmla="*/ 2147483647 h 324"/>
              <a:gd name="T18" fmla="*/ 2147483647 w 403"/>
              <a:gd name="T19" fmla="*/ 2147483647 h 324"/>
              <a:gd name="T20" fmla="*/ 2147483647 w 403"/>
              <a:gd name="T21" fmla="*/ 2147483647 h 324"/>
              <a:gd name="T22" fmla="*/ 2147483647 w 403"/>
              <a:gd name="T23" fmla="*/ 2147483647 h 324"/>
              <a:gd name="T24" fmla="*/ 2147483647 w 403"/>
              <a:gd name="T25" fmla="*/ 2147483647 h 324"/>
              <a:gd name="T26" fmla="*/ 2147483647 w 403"/>
              <a:gd name="T27" fmla="*/ 2147483647 h 324"/>
              <a:gd name="T28" fmla="*/ 2147483647 w 403"/>
              <a:gd name="T29" fmla="*/ 2147483647 h 324"/>
              <a:gd name="T30" fmla="*/ 2147483647 w 403"/>
              <a:gd name="T31" fmla="*/ 2147483647 h 324"/>
              <a:gd name="T32" fmla="*/ 2147483647 w 403"/>
              <a:gd name="T33" fmla="*/ 2147483647 h 324"/>
              <a:gd name="T34" fmla="*/ 2147483647 w 403"/>
              <a:gd name="T35" fmla="*/ 2147483647 h 324"/>
              <a:gd name="T36" fmla="*/ 2147483647 w 403"/>
              <a:gd name="T37" fmla="*/ 2147483647 h 324"/>
              <a:gd name="T38" fmla="*/ 2147483647 w 403"/>
              <a:gd name="T39" fmla="*/ 2147483647 h 324"/>
              <a:gd name="T40" fmla="*/ 2147483647 w 403"/>
              <a:gd name="T41" fmla="*/ 2147483647 h 324"/>
              <a:gd name="T42" fmla="*/ 2147483647 w 403"/>
              <a:gd name="T43" fmla="*/ 2147483647 h 324"/>
              <a:gd name="T44" fmla="*/ 2147483647 w 403"/>
              <a:gd name="T45" fmla="*/ 2147483647 h 324"/>
              <a:gd name="T46" fmla="*/ 2147483647 w 403"/>
              <a:gd name="T47" fmla="*/ 2147483647 h 324"/>
              <a:gd name="T48" fmla="*/ 2147483647 w 403"/>
              <a:gd name="T49" fmla="*/ 2147483647 h 324"/>
              <a:gd name="T50" fmla="*/ 2147483647 w 403"/>
              <a:gd name="T51" fmla="*/ 2147483647 h 324"/>
              <a:gd name="T52" fmla="*/ 2147483647 w 403"/>
              <a:gd name="T53" fmla="*/ 2147483647 h 324"/>
              <a:gd name="T54" fmla="*/ 2147483647 w 403"/>
              <a:gd name="T55" fmla="*/ 2147483647 h 324"/>
              <a:gd name="T56" fmla="*/ 2147483647 w 403"/>
              <a:gd name="T57" fmla="*/ 0 h 3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3"/>
              <a:gd name="T88" fmla="*/ 0 h 324"/>
              <a:gd name="T89" fmla="*/ 403 w 403"/>
              <a:gd name="T90" fmla="*/ 324 h 32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3" h="324">
                <a:moveTo>
                  <a:pt x="54" y="0"/>
                </a:moveTo>
                <a:lnTo>
                  <a:pt x="27" y="27"/>
                </a:lnTo>
                <a:lnTo>
                  <a:pt x="0" y="54"/>
                </a:lnTo>
                <a:lnTo>
                  <a:pt x="18" y="90"/>
                </a:lnTo>
                <a:lnTo>
                  <a:pt x="27" y="135"/>
                </a:lnTo>
                <a:lnTo>
                  <a:pt x="27" y="162"/>
                </a:lnTo>
                <a:lnTo>
                  <a:pt x="27" y="189"/>
                </a:lnTo>
                <a:lnTo>
                  <a:pt x="98" y="216"/>
                </a:lnTo>
                <a:lnTo>
                  <a:pt x="161" y="243"/>
                </a:lnTo>
                <a:lnTo>
                  <a:pt x="233" y="279"/>
                </a:lnTo>
                <a:lnTo>
                  <a:pt x="296" y="324"/>
                </a:lnTo>
                <a:lnTo>
                  <a:pt x="340" y="297"/>
                </a:lnTo>
                <a:lnTo>
                  <a:pt x="376" y="271"/>
                </a:lnTo>
                <a:lnTo>
                  <a:pt x="394" y="198"/>
                </a:lnTo>
                <a:lnTo>
                  <a:pt x="403" y="135"/>
                </a:lnTo>
                <a:lnTo>
                  <a:pt x="376" y="162"/>
                </a:lnTo>
                <a:lnTo>
                  <a:pt x="349" y="189"/>
                </a:lnTo>
                <a:lnTo>
                  <a:pt x="340" y="144"/>
                </a:lnTo>
                <a:lnTo>
                  <a:pt x="323" y="108"/>
                </a:lnTo>
                <a:lnTo>
                  <a:pt x="296" y="135"/>
                </a:lnTo>
                <a:lnTo>
                  <a:pt x="269" y="162"/>
                </a:lnTo>
                <a:lnTo>
                  <a:pt x="260" y="135"/>
                </a:lnTo>
                <a:lnTo>
                  <a:pt x="242" y="108"/>
                </a:lnTo>
                <a:lnTo>
                  <a:pt x="206" y="108"/>
                </a:lnTo>
                <a:lnTo>
                  <a:pt x="161" y="108"/>
                </a:lnTo>
                <a:lnTo>
                  <a:pt x="134" y="81"/>
                </a:lnTo>
                <a:lnTo>
                  <a:pt x="107" y="54"/>
                </a:lnTo>
                <a:lnTo>
                  <a:pt x="80" y="27"/>
                </a:lnTo>
                <a:lnTo>
                  <a:pt x="54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54" name="Group 395"/>
          <p:cNvGrpSpPr>
            <a:grpSpLocks/>
          </p:cNvGrpSpPr>
          <p:nvPr/>
        </p:nvGrpSpPr>
        <p:grpSpPr bwMode="auto">
          <a:xfrm>
            <a:off x="6375400" y="3024188"/>
            <a:ext cx="569913" cy="598487"/>
            <a:chOff x="4519" y="1659"/>
            <a:chExt cx="404" cy="377"/>
          </a:xfrm>
        </p:grpSpPr>
        <p:sp>
          <p:nvSpPr>
            <p:cNvPr id="19810" name="Freeform 393"/>
            <p:cNvSpPr>
              <a:spLocks/>
            </p:cNvSpPr>
            <p:nvPr/>
          </p:nvSpPr>
          <p:spPr bwMode="auto">
            <a:xfrm>
              <a:off x="4519" y="1659"/>
              <a:ext cx="404" cy="377"/>
            </a:xfrm>
            <a:custGeom>
              <a:avLst/>
              <a:gdLst>
                <a:gd name="T0" fmla="*/ 27 w 404"/>
                <a:gd name="T1" fmla="*/ 108 h 377"/>
                <a:gd name="T2" fmla="*/ 18 w 404"/>
                <a:gd name="T3" fmla="*/ 117 h 377"/>
                <a:gd name="T4" fmla="*/ 0 w 404"/>
                <a:gd name="T5" fmla="*/ 135 h 377"/>
                <a:gd name="T6" fmla="*/ 72 w 404"/>
                <a:gd name="T7" fmla="*/ 189 h 377"/>
                <a:gd name="T8" fmla="*/ 134 w 404"/>
                <a:gd name="T9" fmla="*/ 242 h 377"/>
                <a:gd name="T10" fmla="*/ 152 w 404"/>
                <a:gd name="T11" fmla="*/ 279 h 377"/>
                <a:gd name="T12" fmla="*/ 161 w 404"/>
                <a:gd name="T13" fmla="*/ 324 h 377"/>
                <a:gd name="T14" fmla="*/ 189 w 404"/>
                <a:gd name="T15" fmla="*/ 332 h 377"/>
                <a:gd name="T16" fmla="*/ 216 w 404"/>
                <a:gd name="T17" fmla="*/ 350 h 377"/>
                <a:gd name="T18" fmla="*/ 243 w 404"/>
                <a:gd name="T19" fmla="*/ 359 h 377"/>
                <a:gd name="T20" fmla="*/ 270 w 404"/>
                <a:gd name="T21" fmla="*/ 377 h 377"/>
                <a:gd name="T22" fmla="*/ 314 w 404"/>
                <a:gd name="T23" fmla="*/ 332 h 377"/>
                <a:gd name="T24" fmla="*/ 350 w 404"/>
                <a:gd name="T25" fmla="*/ 297 h 377"/>
                <a:gd name="T26" fmla="*/ 350 w 404"/>
                <a:gd name="T27" fmla="*/ 252 h 377"/>
                <a:gd name="T28" fmla="*/ 350 w 404"/>
                <a:gd name="T29" fmla="*/ 215 h 377"/>
                <a:gd name="T30" fmla="*/ 377 w 404"/>
                <a:gd name="T31" fmla="*/ 197 h 377"/>
                <a:gd name="T32" fmla="*/ 404 w 404"/>
                <a:gd name="T33" fmla="*/ 189 h 377"/>
                <a:gd name="T34" fmla="*/ 377 w 404"/>
                <a:gd name="T35" fmla="*/ 162 h 377"/>
                <a:gd name="T36" fmla="*/ 350 w 404"/>
                <a:gd name="T37" fmla="*/ 135 h 377"/>
                <a:gd name="T38" fmla="*/ 350 w 404"/>
                <a:gd name="T39" fmla="*/ 90 h 377"/>
                <a:gd name="T40" fmla="*/ 350 w 404"/>
                <a:gd name="T41" fmla="*/ 54 h 377"/>
                <a:gd name="T42" fmla="*/ 288 w 404"/>
                <a:gd name="T43" fmla="*/ 27 h 377"/>
                <a:gd name="T44" fmla="*/ 216 w 404"/>
                <a:gd name="T45" fmla="*/ 0 h 377"/>
                <a:gd name="T46" fmla="*/ 170 w 404"/>
                <a:gd name="T47" fmla="*/ 27 h 377"/>
                <a:gd name="T48" fmla="*/ 116 w 404"/>
                <a:gd name="T49" fmla="*/ 54 h 377"/>
                <a:gd name="T50" fmla="*/ 72 w 404"/>
                <a:gd name="T51" fmla="*/ 81 h 377"/>
                <a:gd name="T52" fmla="*/ 27 w 404"/>
                <a:gd name="T53" fmla="*/ 108 h 37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4"/>
                <a:gd name="T82" fmla="*/ 0 h 377"/>
                <a:gd name="T83" fmla="*/ 404 w 404"/>
                <a:gd name="T84" fmla="*/ 377 h 37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4" h="377">
                  <a:moveTo>
                    <a:pt x="27" y="108"/>
                  </a:moveTo>
                  <a:lnTo>
                    <a:pt x="18" y="117"/>
                  </a:lnTo>
                  <a:lnTo>
                    <a:pt x="0" y="135"/>
                  </a:lnTo>
                  <a:lnTo>
                    <a:pt x="72" y="189"/>
                  </a:lnTo>
                  <a:lnTo>
                    <a:pt x="134" y="242"/>
                  </a:lnTo>
                  <a:lnTo>
                    <a:pt x="152" y="279"/>
                  </a:lnTo>
                  <a:lnTo>
                    <a:pt x="161" y="324"/>
                  </a:lnTo>
                  <a:lnTo>
                    <a:pt x="189" y="332"/>
                  </a:lnTo>
                  <a:lnTo>
                    <a:pt x="216" y="350"/>
                  </a:lnTo>
                  <a:lnTo>
                    <a:pt x="243" y="359"/>
                  </a:lnTo>
                  <a:lnTo>
                    <a:pt x="270" y="377"/>
                  </a:lnTo>
                  <a:lnTo>
                    <a:pt x="314" y="332"/>
                  </a:lnTo>
                  <a:lnTo>
                    <a:pt x="350" y="297"/>
                  </a:lnTo>
                  <a:lnTo>
                    <a:pt x="350" y="252"/>
                  </a:lnTo>
                  <a:lnTo>
                    <a:pt x="350" y="215"/>
                  </a:lnTo>
                  <a:lnTo>
                    <a:pt x="377" y="197"/>
                  </a:lnTo>
                  <a:lnTo>
                    <a:pt x="404" y="189"/>
                  </a:lnTo>
                  <a:lnTo>
                    <a:pt x="377" y="162"/>
                  </a:lnTo>
                  <a:lnTo>
                    <a:pt x="350" y="135"/>
                  </a:lnTo>
                  <a:lnTo>
                    <a:pt x="350" y="90"/>
                  </a:lnTo>
                  <a:lnTo>
                    <a:pt x="350" y="54"/>
                  </a:lnTo>
                  <a:lnTo>
                    <a:pt x="288" y="27"/>
                  </a:lnTo>
                  <a:lnTo>
                    <a:pt x="216" y="0"/>
                  </a:lnTo>
                  <a:lnTo>
                    <a:pt x="170" y="27"/>
                  </a:lnTo>
                  <a:lnTo>
                    <a:pt x="116" y="54"/>
                  </a:lnTo>
                  <a:lnTo>
                    <a:pt x="72" y="81"/>
                  </a:lnTo>
                  <a:lnTo>
                    <a:pt x="27" y="108"/>
                  </a:lnTo>
                  <a:close/>
                </a:path>
              </a:pathLst>
            </a:custGeom>
            <a:noFill/>
            <a:ln w="254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1" name="Freeform 394"/>
            <p:cNvSpPr>
              <a:spLocks/>
            </p:cNvSpPr>
            <p:nvPr/>
          </p:nvSpPr>
          <p:spPr bwMode="auto">
            <a:xfrm>
              <a:off x="4519" y="1659"/>
              <a:ext cx="404" cy="377"/>
            </a:xfrm>
            <a:custGeom>
              <a:avLst/>
              <a:gdLst>
                <a:gd name="T0" fmla="*/ 27 w 404"/>
                <a:gd name="T1" fmla="*/ 108 h 377"/>
                <a:gd name="T2" fmla="*/ 18 w 404"/>
                <a:gd name="T3" fmla="*/ 117 h 377"/>
                <a:gd name="T4" fmla="*/ 0 w 404"/>
                <a:gd name="T5" fmla="*/ 135 h 377"/>
                <a:gd name="T6" fmla="*/ 72 w 404"/>
                <a:gd name="T7" fmla="*/ 189 h 377"/>
                <a:gd name="T8" fmla="*/ 134 w 404"/>
                <a:gd name="T9" fmla="*/ 242 h 377"/>
                <a:gd name="T10" fmla="*/ 152 w 404"/>
                <a:gd name="T11" fmla="*/ 279 h 377"/>
                <a:gd name="T12" fmla="*/ 161 w 404"/>
                <a:gd name="T13" fmla="*/ 324 h 377"/>
                <a:gd name="T14" fmla="*/ 189 w 404"/>
                <a:gd name="T15" fmla="*/ 332 h 377"/>
                <a:gd name="T16" fmla="*/ 216 w 404"/>
                <a:gd name="T17" fmla="*/ 350 h 377"/>
                <a:gd name="T18" fmla="*/ 243 w 404"/>
                <a:gd name="T19" fmla="*/ 359 h 377"/>
                <a:gd name="T20" fmla="*/ 270 w 404"/>
                <a:gd name="T21" fmla="*/ 377 h 377"/>
                <a:gd name="T22" fmla="*/ 314 w 404"/>
                <a:gd name="T23" fmla="*/ 332 h 377"/>
                <a:gd name="T24" fmla="*/ 350 w 404"/>
                <a:gd name="T25" fmla="*/ 297 h 377"/>
                <a:gd name="T26" fmla="*/ 350 w 404"/>
                <a:gd name="T27" fmla="*/ 252 h 377"/>
                <a:gd name="T28" fmla="*/ 350 w 404"/>
                <a:gd name="T29" fmla="*/ 215 h 377"/>
                <a:gd name="T30" fmla="*/ 377 w 404"/>
                <a:gd name="T31" fmla="*/ 197 h 377"/>
                <a:gd name="T32" fmla="*/ 404 w 404"/>
                <a:gd name="T33" fmla="*/ 189 h 377"/>
                <a:gd name="T34" fmla="*/ 377 w 404"/>
                <a:gd name="T35" fmla="*/ 162 h 377"/>
                <a:gd name="T36" fmla="*/ 350 w 404"/>
                <a:gd name="T37" fmla="*/ 135 h 377"/>
                <a:gd name="T38" fmla="*/ 350 w 404"/>
                <a:gd name="T39" fmla="*/ 90 h 377"/>
                <a:gd name="T40" fmla="*/ 350 w 404"/>
                <a:gd name="T41" fmla="*/ 54 h 377"/>
                <a:gd name="T42" fmla="*/ 288 w 404"/>
                <a:gd name="T43" fmla="*/ 27 h 377"/>
                <a:gd name="T44" fmla="*/ 216 w 404"/>
                <a:gd name="T45" fmla="*/ 0 h 377"/>
                <a:gd name="T46" fmla="*/ 170 w 404"/>
                <a:gd name="T47" fmla="*/ 27 h 377"/>
                <a:gd name="T48" fmla="*/ 116 w 404"/>
                <a:gd name="T49" fmla="*/ 54 h 377"/>
                <a:gd name="T50" fmla="*/ 72 w 404"/>
                <a:gd name="T51" fmla="*/ 81 h 377"/>
                <a:gd name="T52" fmla="*/ 27 w 404"/>
                <a:gd name="T53" fmla="*/ 108 h 37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4"/>
                <a:gd name="T82" fmla="*/ 0 h 377"/>
                <a:gd name="T83" fmla="*/ 404 w 404"/>
                <a:gd name="T84" fmla="*/ 377 h 37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4" h="377">
                  <a:moveTo>
                    <a:pt x="27" y="108"/>
                  </a:moveTo>
                  <a:lnTo>
                    <a:pt x="18" y="117"/>
                  </a:lnTo>
                  <a:lnTo>
                    <a:pt x="0" y="135"/>
                  </a:lnTo>
                  <a:lnTo>
                    <a:pt x="72" y="189"/>
                  </a:lnTo>
                  <a:lnTo>
                    <a:pt x="134" y="242"/>
                  </a:lnTo>
                  <a:lnTo>
                    <a:pt x="152" y="279"/>
                  </a:lnTo>
                  <a:lnTo>
                    <a:pt x="161" y="324"/>
                  </a:lnTo>
                  <a:lnTo>
                    <a:pt x="189" y="332"/>
                  </a:lnTo>
                  <a:lnTo>
                    <a:pt x="216" y="350"/>
                  </a:lnTo>
                  <a:lnTo>
                    <a:pt x="243" y="359"/>
                  </a:lnTo>
                  <a:lnTo>
                    <a:pt x="270" y="377"/>
                  </a:lnTo>
                  <a:lnTo>
                    <a:pt x="314" y="332"/>
                  </a:lnTo>
                  <a:lnTo>
                    <a:pt x="350" y="297"/>
                  </a:lnTo>
                  <a:lnTo>
                    <a:pt x="350" y="252"/>
                  </a:lnTo>
                  <a:lnTo>
                    <a:pt x="350" y="215"/>
                  </a:lnTo>
                  <a:lnTo>
                    <a:pt x="377" y="197"/>
                  </a:lnTo>
                  <a:lnTo>
                    <a:pt x="404" y="189"/>
                  </a:lnTo>
                  <a:lnTo>
                    <a:pt x="377" y="162"/>
                  </a:lnTo>
                  <a:lnTo>
                    <a:pt x="350" y="135"/>
                  </a:lnTo>
                  <a:lnTo>
                    <a:pt x="350" y="90"/>
                  </a:lnTo>
                  <a:lnTo>
                    <a:pt x="350" y="54"/>
                  </a:lnTo>
                  <a:lnTo>
                    <a:pt x="288" y="27"/>
                  </a:lnTo>
                  <a:lnTo>
                    <a:pt x="216" y="0"/>
                  </a:lnTo>
                  <a:lnTo>
                    <a:pt x="170" y="27"/>
                  </a:lnTo>
                  <a:lnTo>
                    <a:pt x="116" y="54"/>
                  </a:lnTo>
                  <a:lnTo>
                    <a:pt x="72" y="81"/>
                  </a:lnTo>
                  <a:lnTo>
                    <a:pt x="27" y="108"/>
                  </a:lnTo>
                </a:path>
              </a:pathLst>
            </a:custGeom>
            <a:noFill/>
            <a:ln w="254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55" name="Freeform 396"/>
          <p:cNvSpPr>
            <a:spLocks/>
          </p:cNvSpPr>
          <p:nvPr/>
        </p:nvSpPr>
        <p:spPr bwMode="auto">
          <a:xfrm>
            <a:off x="6378575" y="3738563"/>
            <a:ext cx="642938" cy="557212"/>
          </a:xfrm>
          <a:custGeom>
            <a:avLst/>
            <a:gdLst>
              <a:gd name="T0" fmla="*/ 2147483647 w 455"/>
              <a:gd name="T1" fmla="*/ 0 h 351"/>
              <a:gd name="T2" fmla="*/ 2147483647 w 455"/>
              <a:gd name="T3" fmla="*/ 0 h 351"/>
              <a:gd name="T4" fmla="*/ 2147483647 w 455"/>
              <a:gd name="T5" fmla="*/ 0 h 351"/>
              <a:gd name="T6" fmla="*/ 2147483647 w 455"/>
              <a:gd name="T7" fmla="*/ 2147483647 h 351"/>
              <a:gd name="T8" fmla="*/ 2147483647 w 455"/>
              <a:gd name="T9" fmla="*/ 2147483647 h 351"/>
              <a:gd name="T10" fmla="*/ 2147483647 w 455"/>
              <a:gd name="T11" fmla="*/ 2147483647 h 351"/>
              <a:gd name="T12" fmla="*/ 2147483647 w 455"/>
              <a:gd name="T13" fmla="*/ 2147483647 h 351"/>
              <a:gd name="T14" fmla="*/ 2147483647 w 455"/>
              <a:gd name="T15" fmla="*/ 2147483647 h 351"/>
              <a:gd name="T16" fmla="*/ 0 w 455"/>
              <a:gd name="T17" fmla="*/ 2147483647 h 351"/>
              <a:gd name="T18" fmla="*/ 2147483647 w 455"/>
              <a:gd name="T19" fmla="*/ 2147483647 h 351"/>
              <a:gd name="T20" fmla="*/ 2147483647 w 455"/>
              <a:gd name="T21" fmla="*/ 2147483647 h 351"/>
              <a:gd name="T22" fmla="*/ 2147483647 w 455"/>
              <a:gd name="T23" fmla="*/ 2147483647 h 351"/>
              <a:gd name="T24" fmla="*/ 2147483647 w 455"/>
              <a:gd name="T25" fmla="*/ 2147483647 h 351"/>
              <a:gd name="T26" fmla="*/ 2147483647 w 455"/>
              <a:gd name="T27" fmla="*/ 2147483647 h 351"/>
              <a:gd name="T28" fmla="*/ 2147483647 w 455"/>
              <a:gd name="T29" fmla="*/ 2147483647 h 351"/>
              <a:gd name="T30" fmla="*/ 2147483647 w 455"/>
              <a:gd name="T31" fmla="*/ 2147483647 h 351"/>
              <a:gd name="T32" fmla="*/ 2147483647 w 455"/>
              <a:gd name="T33" fmla="*/ 2147483647 h 351"/>
              <a:gd name="T34" fmla="*/ 2147483647 w 455"/>
              <a:gd name="T35" fmla="*/ 2147483647 h 351"/>
              <a:gd name="T36" fmla="*/ 2147483647 w 455"/>
              <a:gd name="T37" fmla="*/ 2147483647 h 351"/>
              <a:gd name="T38" fmla="*/ 2147483647 w 455"/>
              <a:gd name="T39" fmla="*/ 2147483647 h 351"/>
              <a:gd name="T40" fmla="*/ 2147483647 w 455"/>
              <a:gd name="T41" fmla="*/ 2147483647 h 351"/>
              <a:gd name="T42" fmla="*/ 2147483647 w 455"/>
              <a:gd name="T43" fmla="*/ 2147483647 h 351"/>
              <a:gd name="T44" fmla="*/ 2147483647 w 455"/>
              <a:gd name="T45" fmla="*/ 2147483647 h 351"/>
              <a:gd name="T46" fmla="*/ 2147483647 w 455"/>
              <a:gd name="T47" fmla="*/ 2147483647 h 351"/>
              <a:gd name="T48" fmla="*/ 2147483647 w 455"/>
              <a:gd name="T49" fmla="*/ 2147483647 h 351"/>
              <a:gd name="T50" fmla="*/ 2147483647 w 455"/>
              <a:gd name="T51" fmla="*/ 2147483647 h 351"/>
              <a:gd name="T52" fmla="*/ 2147483647 w 455"/>
              <a:gd name="T53" fmla="*/ 2147483647 h 351"/>
              <a:gd name="T54" fmla="*/ 2147483647 w 455"/>
              <a:gd name="T55" fmla="*/ 2147483647 h 351"/>
              <a:gd name="T56" fmla="*/ 2147483647 w 455"/>
              <a:gd name="T57" fmla="*/ 0 h 35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55"/>
              <a:gd name="T88" fmla="*/ 0 h 351"/>
              <a:gd name="T89" fmla="*/ 455 w 455"/>
              <a:gd name="T90" fmla="*/ 351 h 35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55" h="351">
                <a:moveTo>
                  <a:pt x="160" y="0"/>
                </a:moveTo>
                <a:lnTo>
                  <a:pt x="151" y="0"/>
                </a:lnTo>
                <a:lnTo>
                  <a:pt x="134" y="0"/>
                </a:lnTo>
                <a:lnTo>
                  <a:pt x="151" y="27"/>
                </a:lnTo>
                <a:lnTo>
                  <a:pt x="160" y="54"/>
                </a:lnTo>
                <a:lnTo>
                  <a:pt x="125" y="90"/>
                </a:lnTo>
                <a:lnTo>
                  <a:pt x="80" y="135"/>
                </a:lnTo>
                <a:lnTo>
                  <a:pt x="45" y="144"/>
                </a:lnTo>
                <a:lnTo>
                  <a:pt x="0" y="162"/>
                </a:lnTo>
                <a:lnTo>
                  <a:pt x="27" y="189"/>
                </a:lnTo>
                <a:lnTo>
                  <a:pt x="53" y="216"/>
                </a:lnTo>
                <a:lnTo>
                  <a:pt x="178" y="216"/>
                </a:lnTo>
                <a:lnTo>
                  <a:pt x="295" y="216"/>
                </a:lnTo>
                <a:lnTo>
                  <a:pt x="321" y="243"/>
                </a:lnTo>
                <a:lnTo>
                  <a:pt x="348" y="271"/>
                </a:lnTo>
                <a:lnTo>
                  <a:pt x="366" y="306"/>
                </a:lnTo>
                <a:lnTo>
                  <a:pt x="375" y="351"/>
                </a:lnTo>
                <a:lnTo>
                  <a:pt x="419" y="324"/>
                </a:lnTo>
                <a:lnTo>
                  <a:pt x="455" y="297"/>
                </a:lnTo>
                <a:lnTo>
                  <a:pt x="428" y="297"/>
                </a:lnTo>
                <a:lnTo>
                  <a:pt x="402" y="297"/>
                </a:lnTo>
                <a:lnTo>
                  <a:pt x="402" y="198"/>
                </a:lnTo>
                <a:lnTo>
                  <a:pt x="402" y="108"/>
                </a:lnTo>
                <a:lnTo>
                  <a:pt x="375" y="108"/>
                </a:lnTo>
                <a:lnTo>
                  <a:pt x="348" y="108"/>
                </a:lnTo>
                <a:lnTo>
                  <a:pt x="304" y="81"/>
                </a:lnTo>
                <a:lnTo>
                  <a:pt x="250" y="54"/>
                </a:lnTo>
                <a:lnTo>
                  <a:pt x="205" y="27"/>
                </a:lnTo>
                <a:lnTo>
                  <a:pt x="16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56" name="Group 399"/>
          <p:cNvGrpSpPr>
            <a:grpSpLocks/>
          </p:cNvGrpSpPr>
          <p:nvPr/>
        </p:nvGrpSpPr>
        <p:grpSpPr bwMode="auto">
          <a:xfrm>
            <a:off x="6421438" y="4081463"/>
            <a:ext cx="530225" cy="601662"/>
            <a:chOff x="4548" y="2325"/>
            <a:chExt cx="375" cy="379"/>
          </a:xfrm>
        </p:grpSpPr>
        <p:sp>
          <p:nvSpPr>
            <p:cNvPr id="19808" name="Freeform 397"/>
            <p:cNvSpPr>
              <a:spLocks/>
            </p:cNvSpPr>
            <p:nvPr/>
          </p:nvSpPr>
          <p:spPr bwMode="auto">
            <a:xfrm>
              <a:off x="4548" y="2325"/>
              <a:ext cx="375" cy="379"/>
            </a:xfrm>
            <a:custGeom>
              <a:avLst/>
              <a:gdLst>
                <a:gd name="T0" fmla="*/ 27 w 375"/>
                <a:gd name="T1" fmla="*/ 0 h 379"/>
                <a:gd name="T2" fmla="*/ 18 w 375"/>
                <a:gd name="T3" fmla="*/ 90 h 379"/>
                <a:gd name="T4" fmla="*/ 0 w 375"/>
                <a:gd name="T5" fmla="*/ 190 h 379"/>
                <a:gd name="T6" fmla="*/ 45 w 375"/>
                <a:gd name="T7" fmla="*/ 271 h 379"/>
                <a:gd name="T8" fmla="*/ 80 w 375"/>
                <a:gd name="T9" fmla="*/ 352 h 379"/>
                <a:gd name="T10" fmla="*/ 107 w 375"/>
                <a:gd name="T11" fmla="*/ 361 h 379"/>
                <a:gd name="T12" fmla="*/ 134 w 375"/>
                <a:gd name="T13" fmla="*/ 379 h 379"/>
                <a:gd name="T14" fmla="*/ 259 w 375"/>
                <a:gd name="T15" fmla="*/ 298 h 379"/>
                <a:gd name="T16" fmla="*/ 375 w 375"/>
                <a:gd name="T17" fmla="*/ 217 h 379"/>
                <a:gd name="T18" fmla="*/ 375 w 375"/>
                <a:gd name="T19" fmla="*/ 190 h 379"/>
                <a:gd name="T20" fmla="*/ 375 w 375"/>
                <a:gd name="T21" fmla="*/ 163 h 379"/>
                <a:gd name="T22" fmla="*/ 366 w 375"/>
                <a:gd name="T23" fmla="*/ 145 h 379"/>
                <a:gd name="T24" fmla="*/ 348 w 375"/>
                <a:gd name="T25" fmla="*/ 135 h 379"/>
                <a:gd name="T26" fmla="*/ 339 w 375"/>
                <a:gd name="T27" fmla="*/ 90 h 379"/>
                <a:gd name="T28" fmla="*/ 322 w 375"/>
                <a:gd name="T29" fmla="*/ 54 h 379"/>
                <a:gd name="T30" fmla="*/ 295 w 375"/>
                <a:gd name="T31" fmla="*/ 27 h 379"/>
                <a:gd name="T32" fmla="*/ 268 w 375"/>
                <a:gd name="T33" fmla="*/ 0 h 379"/>
                <a:gd name="T34" fmla="*/ 206 w 375"/>
                <a:gd name="T35" fmla="*/ 0 h 379"/>
                <a:gd name="T36" fmla="*/ 142 w 375"/>
                <a:gd name="T37" fmla="*/ 0 h 379"/>
                <a:gd name="T38" fmla="*/ 89 w 375"/>
                <a:gd name="T39" fmla="*/ 0 h 379"/>
                <a:gd name="T40" fmla="*/ 27 w 375"/>
                <a:gd name="T41" fmla="*/ 0 h 3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5"/>
                <a:gd name="T64" fmla="*/ 0 h 379"/>
                <a:gd name="T65" fmla="*/ 375 w 375"/>
                <a:gd name="T66" fmla="*/ 379 h 3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5" h="379">
                  <a:moveTo>
                    <a:pt x="27" y="0"/>
                  </a:moveTo>
                  <a:lnTo>
                    <a:pt x="18" y="90"/>
                  </a:lnTo>
                  <a:lnTo>
                    <a:pt x="0" y="190"/>
                  </a:lnTo>
                  <a:lnTo>
                    <a:pt x="45" y="271"/>
                  </a:lnTo>
                  <a:lnTo>
                    <a:pt x="80" y="352"/>
                  </a:lnTo>
                  <a:lnTo>
                    <a:pt x="107" y="361"/>
                  </a:lnTo>
                  <a:lnTo>
                    <a:pt x="134" y="379"/>
                  </a:lnTo>
                  <a:lnTo>
                    <a:pt x="259" y="298"/>
                  </a:lnTo>
                  <a:lnTo>
                    <a:pt x="375" y="217"/>
                  </a:lnTo>
                  <a:lnTo>
                    <a:pt x="375" y="190"/>
                  </a:lnTo>
                  <a:lnTo>
                    <a:pt x="375" y="163"/>
                  </a:lnTo>
                  <a:lnTo>
                    <a:pt x="366" y="145"/>
                  </a:lnTo>
                  <a:lnTo>
                    <a:pt x="348" y="135"/>
                  </a:lnTo>
                  <a:lnTo>
                    <a:pt x="339" y="90"/>
                  </a:lnTo>
                  <a:lnTo>
                    <a:pt x="322" y="54"/>
                  </a:lnTo>
                  <a:lnTo>
                    <a:pt x="295" y="27"/>
                  </a:lnTo>
                  <a:lnTo>
                    <a:pt x="268" y="0"/>
                  </a:lnTo>
                  <a:lnTo>
                    <a:pt x="206" y="0"/>
                  </a:lnTo>
                  <a:lnTo>
                    <a:pt x="142" y="0"/>
                  </a:lnTo>
                  <a:lnTo>
                    <a:pt x="89" y="0"/>
                  </a:lnTo>
                  <a:lnTo>
                    <a:pt x="27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9" name="Freeform 398"/>
            <p:cNvSpPr>
              <a:spLocks/>
            </p:cNvSpPr>
            <p:nvPr/>
          </p:nvSpPr>
          <p:spPr bwMode="auto">
            <a:xfrm>
              <a:off x="4548" y="2325"/>
              <a:ext cx="375" cy="379"/>
            </a:xfrm>
            <a:custGeom>
              <a:avLst/>
              <a:gdLst>
                <a:gd name="T0" fmla="*/ 27 w 375"/>
                <a:gd name="T1" fmla="*/ 0 h 379"/>
                <a:gd name="T2" fmla="*/ 18 w 375"/>
                <a:gd name="T3" fmla="*/ 90 h 379"/>
                <a:gd name="T4" fmla="*/ 0 w 375"/>
                <a:gd name="T5" fmla="*/ 190 h 379"/>
                <a:gd name="T6" fmla="*/ 45 w 375"/>
                <a:gd name="T7" fmla="*/ 271 h 379"/>
                <a:gd name="T8" fmla="*/ 80 w 375"/>
                <a:gd name="T9" fmla="*/ 352 h 379"/>
                <a:gd name="T10" fmla="*/ 107 w 375"/>
                <a:gd name="T11" fmla="*/ 361 h 379"/>
                <a:gd name="T12" fmla="*/ 134 w 375"/>
                <a:gd name="T13" fmla="*/ 379 h 379"/>
                <a:gd name="T14" fmla="*/ 259 w 375"/>
                <a:gd name="T15" fmla="*/ 298 h 379"/>
                <a:gd name="T16" fmla="*/ 375 w 375"/>
                <a:gd name="T17" fmla="*/ 217 h 379"/>
                <a:gd name="T18" fmla="*/ 375 w 375"/>
                <a:gd name="T19" fmla="*/ 190 h 379"/>
                <a:gd name="T20" fmla="*/ 375 w 375"/>
                <a:gd name="T21" fmla="*/ 163 h 379"/>
                <a:gd name="T22" fmla="*/ 366 w 375"/>
                <a:gd name="T23" fmla="*/ 145 h 379"/>
                <a:gd name="T24" fmla="*/ 348 w 375"/>
                <a:gd name="T25" fmla="*/ 135 h 379"/>
                <a:gd name="T26" fmla="*/ 339 w 375"/>
                <a:gd name="T27" fmla="*/ 90 h 379"/>
                <a:gd name="T28" fmla="*/ 322 w 375"/>
                <a:gd name="T29" fmla="*/ 54 h 379"/>
                <a:gd name="T30" fmla="*/ 295 w 375"/>
                <a:gd name="T31" fmla="*/ 27 h 379"/>
                <a:gd name="T32" fmla="*/ 268 w 375"/>
                <a:gd name="T33" fmla="*/ 0 h 379"/>
                <a:gd name="T34" fmla="*/ 206 w 375"/>
                <a:gd name="T35" fmla="*/ 0 h 379"/>
                <a:gd name="T36" fmla="*/ 142 w 375"/>
                <a:gd name="T37" fmla="*/ 0 h 379"/>
                <a:gd name="T38" fmla="*/ 89 w 375"/>
                <a:gd name="T39" fmla="*/ 0 h 379"/>
                <a:gd name="T40" fmla="*/ 27 w 375"/>
                <a:gd name="T41" fmla="*/ 0 h 3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5"/>
                <a:gd name="T64" fmla="*/ 0 h 379"/>
                <a:gd name="T65" fmla="*/ 375 w 375"/>
                <a:gd name="T66" fmla="*/ 379 h 3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5" h="379">
                  <a:moveTo>
                    <a:pt x="27" y="0"/>
                  </a:moveTo>
                  <a:lnTo>
                    <a:pt x="18" y="90"/>
                  </a:lnTo>
                  <a:lnTo>
                    <a:pt x="0" y="190"/>
                  </a:lnTo>
                  <a:lnTo>
                    <a:pt x="45" y="271"/>
                  </a:lnTo>
                  <a:lnTo>
                    <a:pt x="80" y="352"/>
                  </a:lnTo>
                  <a:lnTo>
                    <a:pt x="107" y="361"/>
                  </a:lnTo>
                  <a:lnTo>
                    <a:pt x="134" y="379"/>
                  </a:lnTo>
                  <a:lnTo>
                    <a:pt x="259" y="298"/>
                  </a:lnTo>
                  <a:lnTo>
                    <a:pt x="375" y="217"/>
                  </a:lnTo>
                  <a:lnTo>
                    <a:pt x="375" y="190"/>
                  </a:lnTo>
                  <a:lnTo>
                    <a:pt x="375" y="163"/>
                  </a:lnTo>
                  <a:lnTo>
                    <a:pt x="366" y="145"/>
                  </a:lnTo>
                  <a:lnTo>
                    <a:pt x="348" y="135"/>
                  </a:lnTo>
                  <a:lnTo>
                    <a:pt x="339" y="90"/>
                  </a:lnTo>
                  <a:lnTo>
                    <a:pt x="322" y="54"/>
                  </a:lnTo>
                  <a:lnTo>
                    <a:pt x="295" y="27"/>
                  </a:lnTo>
                  <a:lnTo>
                    <a:pt x="268" y="0"/>
                  </a:lnTo>
                  <a:lnTo>
                    <a:pt x="206" y="0"/>
                  </a:lnTo>
                  <a:lnTo>
                    <a:pt x="142" y="0"/>
                  </a:lnTo>
                  <a:lnTo>
                    <a:pt x="89" y="0"/>
                  </a:lnTo>
                  <a:lnTo>
                    <a:pt x="2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57" name="Group 402"/>
          <p:cNvGrpSpPr>
            <a:grpSpLocks/>
          </p:cNvGrpSpPr>
          <p:nvPr/>
        </p:nvGrpSpPr>
        <p:grpSpPr bwMode="auto">
          <a:xfrm>
            <a:off x="6605588" y="3498850"/>
            <a:ext cx="765175" cy="714375"/>
            <a:chOff x="4679" y="1954"/>
            <a:chExt cx="542" cy="450"/>
          </a:xfrm>
        </p:grpSpPr>
        <p:sp>
          <p:nvSpPr>
            <p:cNvPr id="19806" name="Freeform 400"/>
            <p:cNvSpPr>
              <a:spLocks/>
            </p:cNvSpPr>
            <p:nvPr/>
          </p:nvSpPr>
          <p:spPr bwMode="auto">
            <a:xfrm>
              <a:off x="4679" y="1954"/>
              <a:ext cx="542" cy="450"/>
            </a:xfrm>
            <a:custGeom>
              <a:avLst/>
              <a:gdLst>
                <a:gd name="T0" fmla="*/ 0 w 542"/>
                <a:gd name="T1" fmla="*/ 153 h 450"/>
                <a:gd name="T2" fmla="*/ 99 w 542"/>
                <a:gd name="T3" fmla="*/ 207 h 450"/>
                <a:gd name="T4" fmla="*/ 190 w 542"/>
                <a:gd name="T5" fmla="*/ 261 h 450"/>
                <a:gd name="T6" fmla="*/ 217 w 542"/>
                <a:gd name="T7" fmla="*/ 261 h 450"/>
                <a:gd name="T8" fmla="*/ 244 w 542"/>
                <a:gd name="T9" fmla="*/ 261 h 450"/>
                <a:gd name="T10" fmla="*/ 244 w 542"/>
                <a:gd name="T11" fmla="*/ 352 h 450"/>
                <a:gd name="T12" fmla="*/ 244 w 542"/>
                <a:gd name="T13" fmla="*/ 450 h 450"/>
                <a:gd name="T14" fmla="*/ 370 w 542"/>
                <a:gd name="T15" fmla="*/ 450 h 450"/>
                <a:gd name="T16" fmla="*/ 488 w 542"/>
                <a:gd name="T17" fmla="*/ 450 h 450"/>
                <a:gd name="T18" fmla="*/ 515 w 542"/>
                <a:gd name="T19" fmla="*/ 423 h 450"/>
                <a:gd name="T20" fmla="*/ 542 w 542"/>
                <a:gd name="T21" fmla="*/ 397 h 450"/>
                <a:gd name="T22" fmla="*/ 533 w 542"/>
                <a:gd name="T23" fmla="*/ 369 h 450"/>
                <a:gd name="T24" fmla="*/ 515 w 542"/>
                <a:gd name="T25" fmla="*/ 342 h 450"/>
                <a:gd name="T26" fmla="*/ 461 w 542"/>
                <a:gd name="T27" fmla="*/ 352 h 450"/>
                <a:gd name="T28" fmla="*/ 407 w 542"/>
                <a:gd name="T29" fmla="*/ 369 h 450"/>
                <a:gd name="T30" fmla="*/ 370 w 542"/>
                <a:gd name="T31" fmla="*/ 324 h 450"/>
                <a:gd name="T32" fmla="*/ 325 w 542"/>
                <a:gd name="T33" fmla="*/ 288 h 450"/>
                <a:gd name="T34" fmla="*/ 343 w 542"/>
                <a:gd name="T35" fmla="*/ 261 h 450"/>
                <a:gd name="T36" fmla="*/ 352 w 542"/>
                <a:gd name="T37" fmla="*/ 234 h 450"/>
                <a:gd name="T38" fmla="*/ 325 w 542"/>
                <a:gd name="T39" fmla="*/ 216 h 450"/>
                <a:gd name="T40" fmla="*/ 298 w 542"/>
                <a:gd name="T41" fmla="*/ 207 h 450"/>
                <a:gd name="T42" fmla="*/ 343 w 542"/>
                <a:gd name="T43" fmla="*/ 162 h 450"/>
                <a:gd name="T44" fmla="*/ 379 w 542"/>
                <a:gd name="T45" fmla="*/ 135 h 450"/>
                <a:gd name="T46" fmla="*/ 289 w 542"/>
                <a:gd name="T47" fmla="*/ 63 h 450"/>
                <a:gd name="T48" fmla="*/ 190 w 542"/>
                <a:gd name="T49" fmla="*/ 0 h 450"/>
                <a:gd name="T50" fmla="*/ 154 w 542"/>
                <a:gd name="T51" fmla="*/ 36 h 450"/>
                <a:gd name="T52" fmla="*/ 108 w 542"/>
                <a:gd name="T53" fmla="*/ 81 h 450"/>
                <a:gd name="T54" fmla="*/ 81 w 542"/>
                <a:gd name="T55" fmla="*/ 63 h 450"/>
                <a:gd name="T56" fmla="*/ 54 w 542"/>
                <a:gd name="T57" fmla="*/ 54 h 450"/>
                <a:gd name="T58" fmla="*/ 45 w 542"/>
                <a:gd name="T59" fmla="*/ 81 h 450"/>
                <a:gd name="T60" fmla="*/ 27 w 542"/>
                <a:gd name="T61" fmla="*/ 108 h 450"/>
                <a:gd name="T62" fmla="*/ 18 w 542"/>
                <a:gd name="T63" fmla="*/ 135 h 450"/>
                <a:gd name="T64" fmla="*/ 0 w 542"/>
                <a:gd name="T65" fmla="*/ 153 h 4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2"/>
                <a:gd name="T100" fmla="*/ 0 h 450"/>
                <a:gd name="T101" fmla="*/ 542 w 542"/>
                <a:gd name="T102" fmla="*/ 450 h 45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2" h="450">
                  <a:moveTo>
                    <a:pt x="0" y="153"/>
                  </a:moveTo>
                  <a:lnTo>
                    <a:pt x="99" y="207"/>
                  </a:lnTo>
                  <a:lnTo>
                    <a:pt x="190" y="261"/>
                  </a:lnTo>
                  <a:lnTo>
                    <a:pt x="217" y="261"/>
                  </a:lnTo>
                  <a:lnTo>
                    <a:pt x="244" y="261"/>
                  </a:lnTo>
                  <a:lnTo>
                    <a:pt x="244" y="352"/>
                  </a:lnTo>
                  <a:lnTo>
                    <a:pt x="244" y="450"/>
                  </a:lnTo>
                  <a:lnTo>
                    <a:pt x="370" y="450"/>
                  </a:lnTo>
                  <a:lnTo>
                    <a:pt x="488" y="450"/>
                  </a:lnTo>
                  <a:lnTo>
                    <a:pt x="515" y="423"/>
                  </a:lnTo>
                  <a:lnTo>
                    <a:pt x="542" y="397"/>
                  </a:lnTo>
                  <a:lnTo>
                    <a:pt x="533" y="369"/>
                  </a:lnTo>
                  <a:lnTo>
                    <a:pt x="515" y="342"/>
                  </a:lnTo>
                  <a:lnTo>
                    <a:pt x="461" y="352"/>
                  </a:lnTo>
                  <a:lnTo>
                    <a:pt x="407" y="369"/>
                  </a:lnTo>
                  <a:lnTo>
                    <a:pt x="370" y="324"/>
                  </a:lnTo>
                  <a:lnTo>
                    <a:pt x="325" y="288"/>
                  </a:lnTo>
                  <a:lnTo>
                    <a:pt x="343" y="261"/>
                  </a:lnTo>
                  <a:lnTo>
                    <a:pt x="352" y="234"/>
                  </a:lnTo>
                  <a:lnTo>
                    <a:pt x="325" y="216"/>
                  </a:lnTo>
                  <a:lnTo>
                    <a:pt x="298" y="207"/>
                  </a:lnTo>
                  <a:lnTo>
                    <a:pt x="343" y="162"/>
                  </a:lnTo>
                  <a:lnTo>
                    <a:pt x="379" y="135"/>
                  </a:lnTo>
                  <a:lnTo>
                    <a:pt x="289" y="63"/>
                  </a:lnTo>
                  <a:lnTo>
                    <a:pt x="190" y="0"/>
                  </a:lnTo>
                  <a:lnTo>
                    <a:pt x="154" y="36"/>
                  </a:lnTo>
                  <a:lnTo>
                    <a:pt x="108" y="81"/>
                  </a:lnTo>
                  <a:lnTo>
                    <a:pt x="81" y="63"/>
                  </a:lnTo>
                  <a:lnTo>
                    <a:pt x="54" y="54"/>
                  </a:lnTo>
                  <a:lnTo>
                    <a:pt x="45" y="81"/>
                  </a:lnTo>
                  <a:lnTo>
                    <a:pt x="27" y="108"/>
                  </a:lnTo>
                  <a:lnTo>
                    <a:pt x="18" y="135"/>
                  </a:lnTo>
                  <a:lnTo>
                    <a:pt x="0" y="153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7" name="Freeform 401"/>
            <p:cNvSpPr>
              <a:spLocks/>
            </p:cNvSpPr>
            <p:nvPr/>
          </p:nvSpPr>
          <p:spPr bwMode="auto">
            <a:xfrm>
              <a:off x="4679" y="1954"/>
              <a:ext cx="542" cy="450"/>
            </a:xfrm>
            <a:custGeom>
              <a:avLst/>
              <a:gdLst>
                <a:gd name="T0" fmla="*/ 0 w 542"/>
                <a:gd name="T1" fmla="*/ 153 h 450"/>
                <a:gd name="T2" fmla="*/ 99 w 542"/>
                <a:gd name="T3" fmla="*/ 207 h 450"/>
                <a:gd name="T4" fmla="*/ 190 w 542"/>
                <a:gd name="T5" fmla="*/ 261 h 450"/>
                <a:gd name="T6" fmla="*/ 217 w 542"/>
                <a:gd name="T7" fmla="*/ 261 h 450"/>
                <a:gd name="T8" fmla="*/ 244 w 542"/>
                <a:gd name="T9" fmla="*/ 261 h 450"/>
                <a:gd name="T10" fmla="*/ 244 w 542"/>
                <a:gd name="T11" fmla="*/ 352 h 450"/>
                <a:gd name="T12" fmla="*/ 244 w 542"/>
                <a:gd name="T13" fmla="*/ 450 h 450"/>
                <a:gd name="T14" fmla="*/ 370 w 542"/>
                <a:gd name="T15" fmla="*/ 450 h 450"/>
                <a:gd name="T16" fmla="*/ 488 w 542"/>
                <a:gd name="T17" fmla="*/ 450 h 450"/>
                <a:gd name="T18" fmla="*/ 515 w 542"/>
                <a:gd name="T19" fmla="*/ 423 h 450"/>
                <a:gd name="T20" fmla="*/ 542 w 542"/>
                <a:gd name="T21" fmla="*/ 397 h 450"/>
                <a:gd name="T22" fmla="*/ 533 w 542"/>
                <a:gd name="T23" fmla="*/ 369 h 450"/>
                <a:gd name="T24" fmla="*/ 515 w 542"/>
                <a:gd name="T25" fmla="*/ 342 h 450"/>
                <a:gd name="T26" fmla="*/ 461 w 542"/>
                <a:gd name="T27" fmla="*/ 352 h 450"/>
                <a:gd name="T28" fmla="*/ 407 w 542"/>
                <a:gd name="T29" fmla="*/ 369 h 450"/>
                <a:gd name="T30" fmla="*/ 370 w 542"/>
                <a:gd name="T31" fmla="*/ 324 h 450"/>
                <a:gd name="T32" fmla="*/ 325 w 542"/>
                <a:gd name="T33" fmla="*/ 288 h 450"/>
                <a:gd name="T34" fmla="*/ 343 w 542"/>
                <a:gd name="T35" fmla="*/ 261 h 450"/>
                <a:gd name="T36" fmla="*/ 352 w 542"/>
                <a:gd name="T37" fmla="*/ 234 h 450"/>
                <a:gd name="T38" fmla="*/ 325 w 542"/>
                <a:gd name="T39" fmla="*/ 216 h 450"/>
                <a:gd name="T40" fmla="*/ 298 w 542"/>
                <a:gd name="T41" fmla="*/ 207 h 450"/>
                <a:gd name="T42" fmla="*/ 343 w 542"/>
                <a:gd name="T43" fmla="*/ 162 h 450"/>
                <a:gd name="T44" fmla="*/ 379 w 542"/>
                <a:gd name="T45" fmla="*/ 135 h 450"/>
                <a:gd name="T46" fmla="*/ 289 w 542"/>
                <a:gd name="T47" fmla="*/ 63 h 450"/>
                <a:gd name="T48" fmla="*/ 190 w 542"/>
                <a:gd name="T49" fmla="*/ 0 h 450"/>
                <a:gd name="T50" fmla="*/ 154 w 542"/>
                <a:gd name="T51" fmla="*/ 36 h 450"/>
                <a:gd name="T52" fmla="*/ 108 w 542"/>
                <a:gd name="T53" fmla="*/ 81 h 450"/>
                <a:gd name="T54" fmla="*/ 81 w 542"/>
                <a:gd name="T55" fmla="*/ 63 h 450"/>
                <a:gd name="T56" fmla="*/ 54 w 542"/>
                <a:gd name="T57" fmla="*/ 54 h 450"/>
                <a:gd name="T58" fmla="*/ 45 w 542"/>
                <a:gd name="T59" fmla="*/ 81 h 450"/>
                <a:gd name="T60" fmla="*/ 27 w 542"/>
                <a:gd name="T61" fmla="*/ 108 h 450"/>
                <a:gd name="T62" fmla="*/ 18 w 542"/>
                <a:gd name="T63" fmla="*/ 135 h 450"/>
                <a:gd name="T64" fmla="*/ 0 w 542"/>
                <a:gd name="T65" fmla="*/ 153 h 4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2"/>
                <a:gd name="T100" fmla="*/ 0 h 450"/>
                <a:gd name="T101" fmla="*/ 542 w 542"/>
                <a:gd name="T102" fmla="*/ 450 h 45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2" h="450">
                  <a:moveTo>
                    <a:pt x="0" y="153"/>
                  </a:moveTo>
                  <a:lnTo>
                    <a:pt x="99" y="207"/>
                  </a:lnTo>
                  <a:lnTo>
                    <a:pt x="190" y="261"/>
                  </a:lnTo>
                  <a:lnTo>
                    <a:pt x="217" y="261"/>
                  </a:lnTo>
                  <a:lnTo>
                    <a:pt x="244" y="261"/>
                  </a:lnTo>
                  <a:lnTo>
                    <a:pt x="244" y="352"/>
                  </a:lnTo>
                  <a:lnTo>
                    <a:pt x="244" y="450"/>
                  </a:lnTo>
                  <a:lnTo>
                    <a:pt x="370" y="450"/>
                  </a:lnTo>
                  <a:lnTo>
                    <a:pt x="488" y="450"/>
                  </a:lnTo>
                  <a:lnTo>
                    <a:pt x="515" y="423"/>
                  </a:lnTo>
                  <a:lnTo>
                    <a:pt x="542" y="397"/>
                  </a:lnTo>
                  <a:lnTo>
                    <a:pt x="533" y="369"/>
                  </a:lnTo>
                  <a:lnTo>
                    <a:pt x="515" y="342"/>
                  </a:lnTo>
                  <a:lnTo>
                    <a:pt x="461" y="352"/>
                  </a:lnTo>
                  <a:lnTo>
                    <a:pt x="407" y="369"/>
                  </a:lnTo>
                  <a:lnTo>
                    <a:pt x="370" y="324"/>
                  </a:lnTo>
                  <a:lnTo>
                    <a:pt x="325" y="288"/>
                  </a:lnTo>
                  <a:lnTo>
                    <a:pt x="343" y="261"/>
                  </a:lnTo>
                  <a:lnTo>
                    <a:pt x="352" y="234"/>
                  </a:lnTo>
                  <a:lnTo>
                    <a:pt x="325" y="216"/>
                  </a:lnTo>
                  <a:lnTo>
                    <a:pt x="298" y="207"/>
                  </a:lnTo>
                  <a:lnTo>
                    <a:pt x="343" y="162"/>
                  </a:lnTo>
                  <a:lnTo>
                    <a:pt x="379" y="135"/>
                  </a:lnTo>
                  <a:lnTo>
                    <a:pt x="289" y="63"/>
                  </a:lnTo>
                  <a:lnTo>
                    <a:pt x="190" y="0"/>
                  </a:lnTo>
                  <a:lnTo>
                    <a:pt x="154" y="36"/>
                  </a:lnTo>
                  <a:lnTo>
                    <a:pt x="108" y="81"/>
                  </a:lnTo>
                  <a:lnTo>
                    <a:pt x="81" y="63"/>
                  </a:lnTo>
                  <a:lnTo>
                    <a:pt x="54" y="54"/>
                  </a:lnTo>
                  <a:lnTo>
                    <a:pt x="45" y="81"/>
                  </a:lnTo>
                  <a:lnTo>
                    <a:pt x="27" y="108"/>
                  </a:lnTo>
                  <a:lnTo>
                    <a:pt x="18" y="135"/>
                  </a:lnTo>
                  <a:lnTo>
                    <a:pt x="0" y="15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58" name="Group 405"/>
          <p:cNvGrpSpPr>
            <a:grpSpLocks/>
          </p:cNvGrpSpPr>
          <p:nvPr/>
        </p:nvGrpSpPr>
        <p:grpSpPr bwMode="auto">
          <a:xfrm>
            <a:off x="7029450" y="3581400"/>
            <a:ext cx="461963" cy="411163"/>
            <a:chOff x="4974" y="2010"/>
            <a:chExt cx="328" cy="259"/>
          </a:xfrm>
        </p:grpSpPr>
        <p:sp>
          <p:nvSpPr>
            <p:cNvPr id="19804" name="Freeform 403"/>
            <p:cNvSpPr>
              <a:spLocks/>
            </p:cNvSpPr>
            <p:nvPr/>
          </p:nvSpPr>
          <p:spPr bwMode="auto">
            <a:xfrm>
              <a:off x="4974" y="2010"/>
              <a:ext cx="328" cy="259"/>
            </a:xfrm>
            <a:custGeom>
              <a:avLst/>
              <a:gdLst>
                <a:gd name="T0" fmla="*/ 82 w 328"/>
                <a:gd name="T1" fmla="*/ 80 h 259"/>
                <a:gd name="T2" fmla="*/ 73 w 328"/>
                <a:gd name="T3" fmla="*/ 89 h 259"/>
                <a:gd name="T4" fmla="*/ 55 w 328"/>
                <a:gd name="T5" fmla="*/ 98 h 259"/>
                <a:gd name="T6" fmla="*/ 27 w 328"/>
                <a:gd name="T7" fmla="*/ 125 h 259"/>
                <a:gd name="T8" fmla="*/ 0 w 328"/>
                <a:gd name="T9" fmla="*/ 152 h 259"/>
                <a:gd name="T10" fmla="*/ 27 w 328"/>
                <a:gd name="T11" fmla="*/ 161 h 259"/>
                <a:gd name="T12" fmla="*/ 55 w 328"/>
                <a:gd name="T13" fmla="*/ 179 h 259"/>
                <a:gd name="T14" fmla="*/ 109 w 328"/>
                <a:gd name="T15" fmla="*/ 214 h 259"/>
                <a:gd name="T16" fmla="*/ 164 w 328"/>
                <a:gd name="T17" fmla="*/ 259 h 259"/>
                <a:gd name="T18" fmla="*/ 237 w 328"/>
                <a:gd name="T19" fmla="*/ 206 h 259"/>
                <a:gd name="T20" fmla="*/ 301 w 328"/>
                <a:gd name="T21" fmla="*/ 152 h 259"/>
                <a:gd name="T22" fmla="*/ 319 w 328"/>
                <a:gd name="T23" fmla="*/ 89 h 259"/>
                <a:gd name="T24" fmla="*/ 328 w 328"/>
                <a:gd name="T25" fmla="*/ 27 h 259"/>
                <a:gd name="T26" fmla="*/ 292 w 328"/>
                <a:gd name="T27" fmla="*/ 9 h 259"/>
                <a:gd name="T28" fmla="*/ 246 w 328"/>
                <a:gd name="T29" fmla="*/ 0 h 259"/>
                <a:gd name="T30" fmla="*/ 246 w 328"/>
                <a:gd name="T31" fmla="*/ 35 h 259"/>
                <a:gd name="T32" fmla="*/ 246 w 328"/>
                <a:gd name="T33" fmla="*/ 80 h 259"/>
                <a:gd name="T34" fmla="*/ 183 w 328"/>
                <a:gd name="T35" fmla="*/ 89 h 259"/>
                <a:gd name="T36" fmla="*/ 109 w 328"/>
                <a:gd name="T37" fmla="*/ 98 h 259"/>
                <a:gd name="T38" fmla="*/ 100 w 328"/>
                <a:gd name="T39" fmla="*/ 89 h 259"/>
                <a:gd name="T40" fmla="*/ 91 w 328"/>
                <a:gd name="T41" fmla="*/ 89 h 259"/>
                <a:gd name="T42" fmla="*/ 91 w 328"/>
                <a:gd name="T43" fmla="*/ 80 h 259"/>
                <a:gd name="T44" fmla="*/ 82 w 328"/>
                <a:gd name="T45" fmla="*/ 80 h 2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8"/>
                <a:gd name="T70" fmla="*/ 0 h 259"/>
                <a:gd name="T71" fmla="*/ 328 w 328"/>
                <a:gd name="T72" fmla="*/ 259 h 2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8" h="259">
                  <a:moveTo>
                    <a:pt x="82" y="80"/>
                  </a:moveTo>
                  <a:lnTo>
                    <a:pt x="73" y="89"/>
                  </a:lnTo>
                  <a:lnTo>
                    <a:pt x="55" y="98"/>
                  </a:lnTo>
                  <a:lnTo>
                    <a:pt x="27" y="125"/>
                  </a:lnTo>
                  <a:lnTo>
                    <a:pt x="0" y="152"/>
                  </a:lnTo>
                  <a:lnTo>
                    <a:pt x="27" y="161"/>
                  </a:lnTo>
                  <a:lnTo>
                    <a:pt x="55" y="179"/>
                  </a:lnTo>
                  <a:lnTo>
                    <a:pt x="109" y="214"/>
                  </a:lnTo>
                  <a:lnTo>
                    <a:pt x="164" y="259"/>
                  </a:lnTo>
                  <a:lnTo>
                    <a:pt x="237" y="206"/>
                  </a:lnTo>
                  <a:lnTo>
                    <a:pt x="301" y="152"/>
                  </a:lnTo>
                  <a:lnTo>
                    <a:pt x="319" y="89"/>
                  </a:lnTo>
                  <a:lnTo>
                    <a:pt x="328" y="27"/>
                  </a:lnTo>
                  <a:lnTo>
                    <a:pt x="292" y="9"/>
                  </a:lnTo>
                  <a:lnTo>
                    <a:pt x="246" y="0"/>
                  </a:lnTo>
                  <a:lnTo>
                    <a:pt x="246" y="35"/>
                  </a:lnTo>
                  <a:lnTo>
                    <a:pt x="246" y="80"/>
                  </a:lnTo>
                  <a:lnTo>
                    <a:pt x="183" y="89"/>
                  </a:lnTo>
                  <a:lnTo>
                    <a:pt x="109" y="98"/>
                  </a:lnTo>
                  <a:lnTo>
                    <a:pt x="100" y="89"/>
                  </a:lnTo>
                  <a:lnTo>
                    <a:pt x="91" y="89"/>
                  </a:lnTo>
                  <a:lnTo>
                    <a:pt x="91" y="80"/>
                  </a:lnTo>
                  <a:lnTo>
                    <a:pt x="82" y="8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5" name="Freeform 404"/>
            <p:cNvSpPr>
              <a:spLocks/>
            </p:cNvSpPr>
            <p:nvPr/>
          </p:nvSpPr>
          <p:spPr bwMode="auto">
            <a:xfrm>
              <a:off x="4974" y="2010"/>
              <a:ext cx="328" cy="259"/>
            </a:xfrm>
            <a:custGeom>
              <a:avLst/>
              <a:gdLst>
                <a:gd name="T0" fmla="*/ 82 w 328"/>
                <a:gd name="T1" fmla="*/ 80 h 259"/>
                <a:gd name="T2" fmla="*/ 73 w 328"/>
                <a:gd name="T3" fmla="*/ 89 h 259"/>
                <a:gd name="T4" fmla="*/ 55 w 328"/>
                <a:gd name="T5" fmla="*/ 98 h 259"/>
                <a:gd name="T6" fmla="*/ 27 w 328"/>
                <a:gd name="T7" fmla="*/ 125 h 259"/>
                <a:gd name="T8" fmla="*/ 0 w 328"/>
                <a:gd name="T9" fmla="*/ 152 h 259"/>
                <a:gd name="T10" fmla="*/ 27 w 328"/>
                <a:gd name="T11" fmla="*/ 161 h 259"/>
                <a:gd name="T12" fmla="*/ 55 w 328"/>
                <a:gd name="T13" fmla="*/ 179 h 259"/>
                <a:gd name="T14" fmla="*/ 109 w 328"/>
                <a:gd name="T15" fmla="*/ 214 h 259"/>
                <a:gd name="T16" fmla="*/ 164 w 328"/>
                <a:gd name="T17" fmla="*/ 259 h 259"/>
                <a:gd name="T18" fmla="*/ 237 w 328"/>
                <a:gd name="T19" fmla="*/ 206 h 259"/>
                <a:gd name="T20" fmla="*/ 301 w 328"/>
                <a:gd name="T21" fmla="*/ 152 h 259"/>
                <a:gd name="T22" fmla="*/ 319 w 328"/>
                <a:gd name="T23" fmla="*/ 89 h 259"/>
                <a:gd name="T24" fmla="*/ 328 w 328"/>
                <a:gd name="T25" fmla="*/ 27 h 259"/>
                <a:gd name="T26" fmla="*/ 292 w 328"/>
                <a:gd name="T27" fmla="*/ 9 h 259"/>
                <a:gd name="T28" fmla="*/ 246 w 328"/>
                <a:gd name="T29" fmla="*/ 0 h 259"/>
                <a:gd name="T30" fmla="*/ 246 w 328"/>
                <a:gd name="T31" fmla="*/ 35 h 259"/>
                <a:gd name="T32" fmla="*/ 246 w 328"/>
                <a:gd name="T33" fmla="*/ 80 h 259"/>
                <a:gd name="T34" fmla="*/ 183 w 328"/>
                <a:gd name="T35" fmla="*/ 89 h 259"/>
                <a:gd name="T36" fmla="*/ 109 w 328"/>
                <a:gd name="T37" fmla="*/ 98 h 259"/>
                <a:gd name="T38" fmla="*/ 100 w 328"/>
                <a:gd name="T39" fmla="*/ 89 h 259"/>
                <a:gd name="T40" fmla="*/ 91 w 328"/>
                <a:gd name="T41" fmla="*/ 89 h 259"/>
                <a:gd name="T42" fmla="*/ 91 w 328"/>
                <a:gd name="T43" fmla="*/ 80 h 259"/>
                <a:gd name="T44" fmla="*/ 82 w 328"/>
                <a:gd name="T45" fmla="*/ 80 h 2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8"/>
                <a:gd name="T70" fmla="*/ 0 h 259"/>
                <a:gd name="T71" fmla="*/ 328 w 328"/>
                <a:gd name="T72" fmla="*/ 259 h 2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8" h="259">
                  <a:moveTo>
                    <a:pt x="82" y="80"/>
                  </a:moveTo>
                  <a:lnTo>
                    <a:pt x="73" y="89"/>
                  </a:lnTo>
                  <a:lnTo>
                    <a:pt x="55" y="98"/>
                  </a:lnTo>
                  <a:lnTo>
                    <a:pt x="27" y="125"/>
                  </a:lnTo>
                  <a:lnTo>
                    <a:pt x="0" y="152"/>
                  </a:lnTo>
                  <a:lnTo>
                    <a:pt x="27" y="161"/>
                  </a:lnTo>
                  <a:lnTo>
                    <a:pt x="55" y="179"/>
                  </a:lnTo>
                  <a:lnTo>
                    <a:pt x="109" y="214"/>
                  </a:lnTo>
                  <a:lnTo>
                    <a:pt x="164" y="259"/>
                  </a:lnTo>
                  <a:lnTo>
                    <a:pt x="237" y="206"/>
                  </a:lnTo>
                  <a:lnTo>
                    <a:pt x="301" y="152"/>
                  </a:lnTo>
                  <a:lnTo>
                    <a:pt x="319" y="89"/>
                  </a:lnTo>
                  <a:lnTo>
                    <a:pt x="328" y="27"/>
                  </a:lnTo>
                  <a:lnTo>
                    <a:pt x="292" y="9"/>
                  </a:lnTo>
                  <a:lnTo>
                    <a:pt x="246" y="0"/>
                  </a:lnTo>
                  <a:lnTo>
                    <a:pt x="246" y="35"/>
                  </a:lnTo>
                  <a:lnTo>
                    <a:pt x="246" y="80"/>
                  </a:lnTo>
                  <a:lnTo>
                    <a:pt x="183" y="89"/>
                  </a:lnTo>
                  <a:lnTo>
                    <a:pt x="109" y="98"/>
                  </a:lnTo>
                  <a:lnTo>
                    <a:pt x="100" y="89"/>
                  </a:lnTo>
                  <a:lnTo>
                    <a:pt x="91" y="89"/>
                  </a:lnTo>
                  <a:lnTo>
                    <a:pt x="91" y="80"/>
                  </a:lnTo>
                  <a:lnTo>
                    <a:pt x="82" y="8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59" name="Freeform 406"/>
          <p:cNvSpPr>
            <a:spLocks/>
          </p:cNvSpPr>
          <p:nvPr/>
        </p:nvSpPr>
        <p:spPr bwMode="auto">
          <a:xfrm>
            <a:off x="6872288" y="3109913"/>
            <a:ext cx="608012" cy="628650"/>
          </a:xfrm>
          <a:custGeom>
            <a:avLst/>
            <a:gdLst>
              <a:gd name="T0" fmla="*/ 0 w 431"/>
              <a:gd name="T1" fmla="*/ 0 h 396"/>
              <a:gd name="T2" fmla="*/ 0 w 431"/>
              <a:gd name="T3" fmla="*/ 2147483647 h 396"/>
              <a:gd name="T4" fmla="*/ 0 w 431"/>
              <a:gd name="T5" fmla="*/ 2147483647 h 396"/>
              <a:gd name="T6" fmla="*/ 2147483647 w 431"/>
              <a:gd name="T7" fmla="*/ 2147483647 h 396"/>
              <a:gd name="T8" fmla="*/ 2147483647 w 431"/>
              <a:gd name="T9" fmla="*/ 2147483647 h 396"/>
              <a:gd name="T10" fmla="*/ 2147483647 w 431"/>
              <a:gd name="T11" fmla="*/ 2147483647 h 396"/>
              <a:gd name="T12" fmla="*/ 0 w 431"/>
              <a:gd name="T13" fmla="*/ 2147483647 h 396"/>
              <a:gd name="T14" fmla="*/ 0 w 431"/>
              <a:gd name="T15" fmla="*/ 2147483647 h 396"/>
              <a:gd name="T16" fmla="*/ 0 w 431"/>
              <a:gd name="T17" fmla="*/ 2147483647 h 396"/>
              <a:gd name="T18" fmla="*/ 2147483647 w 431"/>
              <a:gd name="T19" fmla="*/ 2147483647 h 396"/>
              <a:gd name="T20" fmla="*/ 2147483647 w 431"/>
              <a:gd name="T21" fmla="*/ 2147483647 h 396"/>
              <a:gd name="T22" fmla="*/ 2147483647 w 431"/>
              <a:gd name="T23" fmla="*/ 2147483647 h 396"/>
              <a:gd name="T24" fmla="*/ 2147483647 w 431"/>
              <a:gd name="T25" fmla="*/ 2147483647 h 396"/>
              <a:gd name="T26" fmla="*/ 2147483647 w 431"/>
              <a:gd name="T27" fmla="*/ 2147483647 h 396"/>
              <a:gd name="T28" fmla="*/ 2147483647 w 431"/>
              <a:gd name="T29" fmla="*/ 2147483647 h 396"/>
              <a:gd name="T30" fmla="*/ 2147483647 w 431"/>
              <a:gd name="T31" fmla="*/ 2147483647 h 396"/>
              <a:gd name="T32" fmla="*/ 2147483647 w 431"/>
              <a:gd name="T33" fmla="*/ 2147483647 h 396"/>
              <a:gd name="T34" fmla="*/ 2147483647 w 431"/>
              <a:gd name="T35" fmla="*/ 2147483647 h 396"/>
              <a:gd name="T36" fmla="*/ 2147483647 w 431"/>
              <a:gd name="T37" fmla="*/ 2147483647 h 396"/>
              <a:gd name="T38" fmla="*/ 2147483647 w 431"/>
              <a:gd name="T39" fmla="*/ 2147483647 h 396"/>
              <a:gd name="T40" fmla="*/ 2147483647 w 431"/>
              <a:gd name="T41" fmla="*/ 2147483647 h 396"/>
              <a:gd name="T42" fmla="*/ 2147483647 w 431"/>
              <a:gd name="T43" fmla="*/ 2147483647 h 396"/>
              <a:gd name="T44" fmla="*/ 2147483647 w 431"/>
              <a:gd name="T45" fmla="*/ 2147483647 h 396"/>
              <a:gd name="T46" fmla="*/ 2147483647 w 431"/>
              <a:gd name="T47" fmla="*/ 2147483647 h 396"/>
              <a:gd name="T48" fmla="*/ 2147483647 w 431"/>
              <a:gd name="T49" fmla="*/ 2147483647 h 396"/>
              <a:gd name="T50" fmla="*/ 2147483647 w 431"/>
              <a:gd name="T51" fmla="*/ 2147483647 h 396"/>
              <a:gd name="T52" fmla="*/ 2147483647 w 431"/>
              <a:gd name="T53" fmla="*/ 2147483647 h 396"/>
              <a:gd name="T54" fmla="*/ 2147483647 w 431"/>
              <a:gd name="T55" fmla="*/ 2147483647 h 396"/>
              <a:gd name="T56" fmla="*/ 2147483647 w 431"/>
              <a:gd name="T57" fmla="*/ 2147483647 h 396"/>
              <a:gd name="T58" fmla="*/ 2147483647 w 431"/>
              <a:gd name="T59" fmla="*/ 2147483647 h 396"/>
              <a:gd name="T60" fmla="*/ 2147483647 w 431"/>
              <a:gd name="T61" fmla="*/ 2147483647 h 396"/>
              <a:gd name="T62" fmla="*/ 2147483647 w 431"/>
              <a:gd name="T63" fmla="*/ 2147483647 h 396"/>
              <a:gd name="T64" fmla="*/ 2147483647 w 431"/>
              <a:gd name="T65" fmla="*/ 2147483647 h 396"/>
              <a:gd name="T66" fmla="*/ 2147483647 w 431"/>
              <a:gd name="T67" fmla="*/ 2147483647 h 396"/>
              <a:gd name="T68" fmla="*/ 2147483647 w 431"/>
              <a:gd name="T69" fmla="*/ 2147483647 h 396"/>
              <a:gd name="T70" fmla="*/ 2147483647 w 431"/>
              <a:gd name="T71" fmla="*/ 2147483647 h 396"/>
              <a:gd name="T72" fmla="*/ 2147483647 w 431"/>
              <a:gd name="T73" fmla="*/ 2147483647 h 396"/>
              <a:gd name="T74" fmla="*/ 2147483647 w 431"/>
              <a:gd name="T75" fmla="*/ 2147483647 h 396"/>
              <a:gd name="T76" fmla="*/ 2147483647 w 431"/>
              <a:gd name="T77" fmla="*/ 2147483647 h 396"/>
              <a:gd name="T78" fmla="*/ 2147483647 w 431"/>
              <a:gd name="T79" fmla="*/ 2147483647 h 396"/>
              <a:gd name="T80" fmla="*/ 0 w 431"/>
              <a:gd name="T81" fmla="*/ 0 h 3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31"/>
              <a:gd name="T124" fmla="*/ 0 h 396"/>
              <a:gd name="T125" fmla="*/ 431 w 431"/>
              <a:gd name="T126" fmla="*/ 396 h 3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31" h="396">
                <a:moveTo>
                  <a:pt x="0" y="0"/>
                </a:moveTo>
                <a:lnTo>
                  <a:pt x="0" y="36"/>
                </a:lnTo>
                <a:lnTo>
                  <a:pt x="0" y="81"/>
                </a:lnTo>
                <a:lnTo>
                  <a:pt x="27" y="108"/>
                </a:lnTo>
                <a:lnTo>
                  <a:pt x="54" y="135"/>
                </a:lnTo>
                <a:lnTo>
                  <a:pt x="27" y="144"/>
                </a:lnTo>
                <a:lnTo>
                  <a:pt x="0" y="162"/>
                </a:lnTo>
                <a:lnTo>
                  <a:pt x="0" y="198"/>
                </a:lnTo>
                <a:lnTo>
                  <a:pt x="0" y="243"/>
                </a:lnTo>
                <a:lnTo>
                  <a:pt x="99" y="306"/>
                </a:lnTo>
                <a:lnTo>
                  <a:pt x="188" y="378"/>
                </a:lnTo>
                <a:lnTo>
                  <a:pt x="207" y="388"/>
                </a:lnTo>
                <a:lnTo>
                  <a:pt x="216" y="396"/>
                </a:lnTo>
                <a:lnTo>
                  <a:pt x="288" y="388"/>
                </a:lnTo>
                <a:lnTo>
                  <a:pt x="350" y="378"/>
                </a:lnTo>
                <a:lnTo>
                  <a:pt x="350" y="333"/>
                </a:lnTo>
                <a:lnTo>
                  <a:pt x="350" y="297"/>
                </a:lnTo>
                <a:lnTo>
                  <a:pt x="243" y="252"/>
                </a:lnTo>
                <a:lnTo>
                  <a:pt x="134" y="216"/>
                </a:lnTo>
                <a:lnTo>
                  <a:pt x="134" y="198"/>
                </a:lnTo>
                <a:lnTo>
                  <a:pt x="134" y="189"/>
                </a:lnTo>
                <a:lnTo>
                  <a:pt x="261" y="225"/>
                </a:lnTo>
                <a:lnTo>
                  <a:pt x="377" y="270"/>
                </a:lnTo>
                <a:lnTo>
                  <a:pt x="368" y="216"/>
                </a:lnTo>
                <a:lnTo>
                  <a:pt x="350" y="162"/>
                </a:lnTo>
                <a:lnTo>
                  <a:pt x="395" y="162"/>
                </a:lnTo>
                <a:lnTo>
                  <a:pt x="431" y="162"/>
                </a:lnTo>
                <a:lnTo>
                  <a:pt x="431" y="135"/>
                </a:lnTo>
                <a:lnTo>
                  <a:pt x="431" y="108"/>
                </a:lnTo>
                <a:lnTo>
                  <a:pt x="395" y="90"/>
                </a:lnTo>
                <a:lnTo>
                  <a:pt x="350" y="81"/>
                </a:lnTo>
                <a:lnTo>
                  <a:pt x="341" y="54"/>
                </a:lnTo>
                <a:lnTo>
                  <a:pt x="324" y="27"/>
                </a:lnTo>
                <a:lnTo>
                  <a:pt x="270" y="27"/>
                </a:lnTo>
                <a:lnTo>
                  <a:pt x="216" y="27"/>
                </a:lnTo>
                <a:lnTo>
                  <a:pt x="179" y="54"/>
                </a:lnTo>
                <a:lnTo>
                  <a:pt x="134" y="81"/>
                </a:lnTo>
                <a:lnTo>
                  <a:pt x="99" y="54"/>
                </a:lnTo>
                <a:lnTo>
                  <a:pt x="63" y="36"/>
                </a:lnTo>
                <a:lnTo>
                  <a:pt x="36" y="18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" name="Freeform 407"/>
          <p:cNvSpPr>
            <a:spLocks/>
          </p:cNvSpPr>
          <p:nvPr/>
        </p:nvSpPr>
        <p:spPr bwMode="auto">
          <a:xfrm>
            <a:off x="7177088" y="2819400"/>
            <a:ext cx="415925" cy="341313"/>
          </a:xfrm>
          <a:custGeom>
            <a:avLst/>
            <a:gdLst>
              <a:gd name="T0" fmla="*/ 2147483647 w 295"/>
              <a:gd name="T1" fmla="*/ 2147483647 h 215"/>
              <a:gd name="T2" fmla="*/ 2147483647 w 295"/>
              <a:gd name="T3" fmla="*/ 2147483647 h 215"/>
              <a:gd name="T4" fmla="*/ 0 w 295"/>
              <a:gd name="T5" fmla="*/ 2147483647 h 215"/>
              <a:gd name="T6" fmla="*/ 2147483647 w 295"/>
              <a:gd name="T7" fmla="*/ 2147483647 h 215"/>
              <a:gd name="T8" fmla="*/ 2147483647 w 295"/>
              <a:gd name="T9" fmla="*/ 2147483647 h 215"/>
              <a:gd name="T10" fmla="*/ 2147483647 w 295"/>
              <a:gd name="T11" fmla="*/ 2147483647 h 215"/>
              <a:gd name="T12" fmla="*/ 2147483647 w 295"/>
              <a:gd name="T13" fmla="*/ 2147483647 h 215"/>
              <a:gd name="T14" fmla="*/ 2147483647 w 295"/>
              <a:gd name="T15" fmla="*/ 2147483647 h 215"/>
              <a:gd name="T16" fmla="*/ 2147483647 w 295"/>
              <a:gd name="T17" fmla="*/ 2147483647 h 215"/>
              <a:gd name="T18" fmla="*/ 2147483647 w 295"/>
              <a:gd name="T19" fmla="*/ 2147483647 h 215"/>
              <a:gd name="T20" fmla="*/ 2147483647 w 295"/>
              <a:gd name="T21" fmla="*/ 0 h 215"/>
              <a:gd name="T22" fmla="*/ 2147483647 w 295"/>
              <a:gd name="T23" fmla="*/ 0 h 215"/>
              <a:gd name="T24" fmla="*/ 2147483647 w 295"/>
              <a:gd name="T25" fmla="*/ 0 h 215"/>
              <a:gd name="T26" fmla="*/ 2147483647 w 295"/>
              <a:gd name="T27" fmla="*/ 2147483647 h 215"/>
              <a:gd name="T28" fmla="*/ 2147483647 w 295"/>
              <a:gd name="T29" fmla="*/ 2147483647 h 215"/>
              <a:gd name="T30" fmla="*/ 2147483647 w 295"/>
              <a:gd name="T31" fmla="*/ 2147483647 h 215"/>
              <a:gd name="T32" fmla="*/ 2147483647 w 295"/>
              <a:gd name="T33" fmla="*/ 2147483647 h 2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5"/>
              <a:gd name="T52" fmla="*/ 0 h 215"/>
              <a:gd name="T53" fmla="*/ 295 w 295"/>
              <a:gd name="T54" fmla="*/ 215 h 2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5" h="215">
                <a:moveTo>
                  <a:pt x="27" y="81"/>
                </a:moveTo>
                <a:lnTo>
                  <a:pt x="18" y="143"/>
                </a:lnTo>
                <a:lnTo>
                  <a:pt x="0" y="215"/>
                </a:lnTo>
                <a:lnTo>
                  <a:pt x="134" y="215"/>
                </a:lnTo>
                <a:lnTo>
                  <a:pt x="268" y="215"/>
                </a:lnTo>
                <a:lnTo>
                  <a:pt x="268" y="170"/>
                </a:lnTo>
                <a:lnTo>
                  <a:pt x="268" y="135"/>
                </a:lnTo>
                <a:lnTo>
                  <a:pt x="286" y="108"/>
                </a:lnTo>
                <a:lnTo>
                  <a:pt x="295" y="81"/>
                </a:lnTo>
                <a:lnTo>
                  <a:pt x="286" y="36"/>
                </a:lnTo>
                <a:lnTo>
                  <a:pt x="268" y="0"/>
                </a:lnTo>
                <a:lnTo>
                  <a:pt x="179" y="0"/>
                </a:lnTo>
                <a:lnTo>
                  <a:pt x="80" y="0"/>
                </a:lnTo>
                <a:lnTo>
                  <a:pt x="71" y="18"/>
                </a:lnTo>
                <a:lnTo>
                  <a:pt x="53" y="36"/>
                </a:lnTo>
                <a:lnTo>
                  <a:pt x="45" y="54"/>
                </a:lnTo>
                <a:lnTo>
                  <a:pt x="27" y="81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1" name="Freeform 408"/>
          <p:cNvSpPr>
            <a:spLocks/>
          </p:cNvSpPr>
          <p:nvPr/>
        </p:nvSpPr>
        <p:spPr bwMode="auto">
          <a:xfrm>
            <a:off x="7561263" y="2776538"/>
            <a:ext cx="307975" cy="471487"/>
          </a:xfrm>
          <a:custGeom>
            <a:avLst/>
            <a:gdLst>
              <a:gd name="T0" fmla="*/ 0 w 218"/>
              <a:gd name="T1" fmla="*/ 2147483647 h 297"/>
              <a:gd name="T2" fmla="*/ 2147483647 w 218"/>
              <a:gd name="T3" fmla="*/ 2147483647 h 297"/>
              <a:gd name="T4" fmla="*/ 2147483647 w 218"/>
              <a:gd name="T5" fmla="*/ 2147483647 h 297"/>
              <a:gd name="T6" fmla="*/ 2147483647 w 218"/>
              <a:gd name="T7" fmla="*/ 2147483647 h 297"/>
              <a:gd name="T8" fmla="*/ 0 w 218"/>
              <a:gd name="T9" fmla="*/ 2147483647 h 297"/>
              <a:gd name="T10" fmla="*/ 0 w 218"/>
              <a:gd name="T11" fmla="*/ 2147483647 h 297"/>
              <a:gd name="T12" fmla="*/ 0 w 218"/>
              <a:gd name="T13" fmla="*/ 2147483647 h 297"/>
              <a:gd name="T14" fmla="*/ 2147483647 w 218"/>
              <a:gd name="T15" fmla="*/ 2147483647 h 297"/>
              <a:gd name="T16" fmla="*/ 2147483647 w 218"/>
              <a:gd name="T17" fmla="*/ 2147483647 h 297"/>
              <a:gd name="T18" fmla="*/ 2147483647 w 218"/>
              <a:gd name="T19" fmla="*/ 2147483647 h 297"/>
              <a:gd name="T20" fmla="*/ 2147483647 w 218"/>
              <a:gd name="T21" fmla="*/ 2147483647 h 297"/>
              <a:gd name="T22" fmla="*/ 2147483647 w 218"/>
              <a:gd name="T23" fmla="*/ 2147483647 h 297"/>
              <a:gd name="T24" fmla="*/ 2147483647 w 218"/>
              <a:gd name="T25" fmla="*/ 2147483647 h 297"/>
              <a:gd name="T26" fmla="*/ 2147483647 w 218"/>
              <a:gd name="T27" fmla="*/ 2147483647 h 297"/>
              <a:gd name="T28" fmla="*/ 2147483647 w 218"/>
              <a:gd name="T29" fmla="*/ 2147483647 h 297"/>
              <a:gd name="T30" fmla="*/ 2147483647 w 218"/>
              <a:gd name="T31" fmla="*/ 2147483647 h 297"/>
              <a:gd name="T32" fmla="*/ 2147483647 w 218"/>
              <a:gd name="T33" fmla="*/ 2147483647 h 297"/>
              <a:gd name="T34" fmla="*/ 2147483647 w 218"/>
              <a:gd name="T35" fmla="*/ 2147483647 h 297"/>
              <a:gd name="T36" fmla="*/ 2147483647 w 218"/>
              <a:gd name="T37" fmla="*/ 2147483647 h 297"/>
              <a:gd name="T38" fmla="*/ 2147483647 w 218"/>
              <a:gd name="T39" fmla="*/ 2147483647 h 297"/>
              <a:gd name="T40" fmla="*/ 2147483647 w 218"/>
              <a:gd name="T41" fmla="*/ 0 h 297"/>
              <a:gd name="T42" fmla="*/ 2147483647 w 218"/>
              <a:gd name="T43" fmla="*/ 0 h 297"/>
              <a:gd name="T44" fmla="*/ 2147483647 w 218"/>
              <a:gd name="T45" fmla="*/ 0 h 297"/>
              <a:gd name="T46" fmla="*/ 2147483647 w 218"/>
              <a:gd name="T47" fmla="*/ 0 h 297"/>
              <a:gd name="T48" fmla="*/ 2147483647 w 218"/>
              <a:gd name="T49" fmla="*/ 2147483647 h 297"/>
              <a:gd name="T50" fmla="*/ 2147483647 w 218"/>
              <a:gd name="T51" fmla="*/ 2147483647 h 297"/>
              <a:gd name="T52" fmla="*/ 0 w 218"/>
              <a:gd name="T53" fmla="*/ 2147483647 h 29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18"/>
              <a:gd name="T82" fmla="*/ 0 h 297"/>
              <a:gd name="T83" fmla="*/ 218 w 218"/>
              <a:gd name="T84" fmla="*/ 297 h 29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18" h="297">
                <a:moveTo>
                  <a:pt x="0" y="27"/>
                </a:moveTo>
                <a:lnTo>
                  <a:pt x="18" y="63"/>
                </a:lnTo>
                <a:lnTo>
                  <a:pt x="27" y="108"/>
                </a:lnTo>
                <a:lnTo>
                  <a:pt x="18" y="135"/>
                </a:lnTo>
                <a:lnTo>
                  <a:pt x="0" y="162"/>
                </a:lnTo>
                <a:lnTo>
                  <a:pt x="0" y="198"/>
                </a:lnTo>
                <a:lnTo>
                  <a:pt x="0" y="243"/>
                </a:lnTo>
                <a:lnTo>
                  <a:pt x="45" y="243"/>
                </a:lnTo>
                <a:lnTo>
                  <a:pt x="82" y="243"/>
                </a:lnTo>
                <a:lnTo>
                  <a:pt x="73" y="270"/>
                </a:lnTo>
                <a:lnTo>
                  <a:pt x="55" y="297"/>
                </a:lnTo>
                <a:lnTo>
                  <a:pt x="100" y="297"/>
                </a:lnTo>
                <a:lnTo>
                  <a:pt x="136" y="297"/>
                </a:lnTo>
                <a:lnTo>
                  <a:pt x="154" y="270"/>
                </a:lnTo>
                <a:lnTo>
                  <a:pt x="164" y="243"/>
                </a:lnTo>
                <a:lnTo>
                  <a:pt x="191" y="243"/>
                </a:lnTo>
                <a:lnTo>
                  <a:pt x="218" y="243"/>
                </a:lnTo>
                <a:lnTo>
                  <a:pt x="209" y="171"/>
                </a:lnTo>
                <a:lnTo>
                  <a:pt x="191" y="108"/>
                </a:lnTo>
                <a:lnTo>
                  <a:pt x="209" y="54"/>
                </a:lnTo>
                <a:lnTo>
                  <a:pt x="218" y="0"/>
                </a:lnTo>
                <a:lnTo>
                  <a:pt x="182" y="0"/>
                </a:lnTo>
                <a:lnTo>
                  <a:pt x="136" y="0"/>
                </a:lnTo>
                <a:lnTo>
                  <a:pt x="100" y="0"/>
                </a:lnTo>
                <a:lnTo>
                  <a:pt x="64" y="9"/>
                </a:lnTo>
                <a:lnTo>
                  <a:pt x="36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2" name="Freeform 409"/>
          <p:cNvSpPr>
            <a:spLocks/>
          </p:cNvSpPr>
          <p:nvPr/>
        </p:nvSpPr>
        <p:spPr bwMode="auto">
          <a:xfrm>
            <a:off x="7253288" y="2346325"/>
            <a:ext cx="265112" cy="428625"/>
          </a:xfrm>
          <a:custGeom>
            <a:avLst/>
            <a:gdLst>
              <a:gd name="T0" fmla="*/ 0 w 190"/>
              <a:gd name="T1" fmla="*/ 2147483647 h 270"/>
              <a:gd name="T2" fmla="*/ 2147483647 w 190"/>
              <a:gd name="T3" fmla="*/ 2147483647 h 270"/>
              <a:gd name="T4" fmla="*/ 2147483647 w 190"/>
              <a:gd name="T5" fmla="*/ 2147483647 h 270"/>
              <a:gd name="T6" fmla="*/ 2147483647 w 190"/>
              <a:gd name="T7" fmla="*/ 2147483647 h 270"/>
              <a:gd name="T8" fmla="*/ 2147483647 w 190"/>
              <a:gd name="T9" fmla="*/ 2147483647 h 270"/>
              <a:gd name="T10" fmla="*/ 2147483647 w 190"/>
              <a:gd name="T11" fmla="*/ 2147483647 h 270"/>
              <a:gd name="T12" fmla="*/ 2147483647 w 190"/>
              <a:gd name="T13" fmla="*/ 2147483647 h 270"/>
              <a:gd name="T14" fmla="*/ 2147483647 w 190"/>
              <a:gd name="T15" fmla="*/ 2147483647 h 270"/>
              <a:gd name="T16" fmla="*/ 2147483647 w 190"/>
              <a:gd name="T17" fmla="*/ 2147483647 h 270"/>
              <a:gd name="T18" fmla="*/ 2147483647 w 190"/>
              <a:gd name="T19" fmla="*/ 2147483647 h 270"/>
              <a:gd name="T20" fmla="*/ 2147483647 w 190"/>
              <a:gd name="T21" fmla="*/ 2147483647 h 270"/>
              <a:gd name="T22" fmla="*/ 2147483647 w 190"/>
              <a:gd name="T23" fmla="*/ 2147483647 h 270"/>
              <a:gd name="T24" fmla="*/ 2147483647 w 190"/>
              <a:gd name="T25" fmla="*/ 0 h 270"/>
              <a:gd name="T26" fmla="*/ 2147483647 w 190"/>
              <a:gd name="T27" fmla="*/ 0 h 270"/>
              <a:gd name="T28" fmla="*/ 2147483647 w 190"/>
              <a:gd name="T29" fmla="*/ 2147483647 h 270"/>
              <a:gd name="T30" fmla="*/ 2147483647 w 190"/>
              <a:gd name="T31" fmla="*/ 2147483647 h 270"/>
              <a:gd name="T32" fmla="*/ 0 w 190"/>
              <a:gd name="T33" fmla="*/ 2147483647 h 27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0"/>
              <a:gd name="T52" fmla="*/ 0 h 270"/>
              <a:gd name="T53" fmla="*/ 190 w 190"/>
              <a:gd name="T54" fmla="*/ 270 h 27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0" h="270">
                <a:moveTo>
                  <a:pt x="0" y="27"/>
                </a:moveTo>
                <a:lnTo>
                  <a:pt x="18" y="54"/>
                </a:lnTo>
                <a:lnTo>
                  <a:pt x="27" y="81"/>
                </a:lnTo>
                <a:lnTo>
                  <a:pt x="27" y="144"/>
                </a:lnTo>
                <a:lnTo>
                  <a:pt x="27" y="217"/>
                </a:lnTo>
                <a:lnTo>
                  <a:pt x="54" y="243"/>
                </a:lnTo>
                <a:lnTo>
                  <a:pt x="81" y="270"/>
                </a:lnTo>
                <a:lnTo>
                  <a:pt x="136" y="243"/>
                </a:lnTo>
                <a:lnTo>
                  <a:pt x="190" y="217"/>
                </a:lnTo>
                <a:lnTo>
                  <a:pt x="136" y="198"/>
                </a:lnTo>
                <a:lnTo>
                  <a:pt x="81" y="189"/>
                </a:lnTo>
                <a:lnTo>
                  <a:pt x="81" y="90"/>
                </a:lnTo>
                <a:lnTo>
                  <a:pt x="81" y="0"/>
                </a:lnTo>
                <a:lnTo>
                  <a:pt x="63" y="0"/>
                </a:lnTo>
                <a:lnTo>
                  <a:pt x="36" y="9"/>
                </a:lnTo>
                <a:lnTo>
                  <a:pt x="18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3" name="Freeform 410"/>
          <p:cNvSpPr>
            <a:spLocks/>
          </p:cNvSpPr>
          <p:nvPr/>
        </p:nvSpPr>
        <p:spPr bwMode="auto">
          <a:xfrm>
            <a:off x="7367588" y="2297113"/>
            <a:ext cx="376237" cy="388937"/>
          </a:xfrm>
          <a:custGeom>
            <a:avLst/>
            <a:gdLst>
              <a:gd name="T0" fmla="*/ 0 w 266"/>
              <a:gd name="T1" fmla="*/ 2147483647 h 245"/>
              <a:gd name="T2" fmla="*/ 0 w 266"/>
              <a:gd name="T3" fmla="*/ 2147483647 h 245"/>
              <a:gd name="T4" fmla="*/ 0 w 266"/>
              <a:gd name="T5" fmla="*/ 2147483647 h 245"/>
              <a:gd name="T6" fmla="*/ 2147483647 w 266"/>
              <a:gd name="T7" fmla="*/ 2147483647 h 245"/>
              <a:gd name="T8" fmla="*/ 2147483647 w 266"/>
              <a:gd name="T9" fmla="*/ 2147483647 h 245"/>
              <a:gd name="T10" fmla="*/ 2147483647 w 266"/>
              <a:gd name="T11" fmla="*/ 2147483647 h 245"/>
              <a:gd name="T12" fmla="*/ 2147483647 w 266"/>
              <a:gd name="T13" fmla="*/ 2147483647 h 245"/>
              <a:gd name="T14" fmla="*/ 2147483647 w 266"/>
              <a:gd name="T15" fmla="*/ 2147483647 h 245"/>
              <a:gd name="T16" fmla="*/ 2147483647 w 266"/>
              <a:gd name="T17" fmla="*/ 2147483647 h 245"/>
              <a:gd name="T18" fmla="*/ 2147483647 w 266"/>
              <a:gd name="T19" fmla="*/ 2147483647 h 245"/>
              <a:gd name="T20" fmla="*/ 2147483647 w 266"/>
              <a:gd name="T21" fmla="*/ 0 h 245"/>
              <a:gd name="T22" fmla="*/ 2147483647 w 266"/>
              <a:gd name="T23" fmla="*/ 0 h 245"/>
              <a:gd name="T24" fmla="*/ 2147483647 w 266"/>
              <a:gd name="T25" fmla="*/ 2147483647 h 245"/>
              <a:gd name="T26" fmla="*/ 2147483647 w 266"/>
              <a:gd name="T27" fmla="*/ 2147483647 h 245"/>
              <a:gd name="T28" fmla="*/ 0 w 266"/>
              <a:gd name="T29" fmla="*/ 2147483647 h 2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6"/>
              <a:gd name="T46" fmla="*/ 0 h 245"/>
              <a:gd name="T47" fmla="*/ 266 w 266"/>
              <a:gd name="T48" fmla="*/ 245 h 2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6" h="245">
                <a:moveTo>
                  <a:pt x="0" y="27"/>
                </a:moveTo>
                <a:lnTo>
                  <a:pt x="0" y="118"/>
                </a:lnTo>
                <a:lnTo>
                  <a:pt x="0" y="218"/>
                </a:lnTo>
                <a:lnTo>
                  <a:pt x="53" y="227"/>
                </a:lnTo>
                <a:lnTo>
                  <a:pt x="106" y="245"/>
                </a:lnTo>
                <a:lnTo>
                  <a:pt x="187" y="218"/>
                </a:lnTo>
                <a:lnTo>
                  <a:pt x="266" y="191"/>
                </a:lnTo>
                <a:lnTo>
                  <a:pt x="204" y="136"/>
                </a:lnTo>
                <a:lnTo>
                  <a:pt x="133" y="82"/>
                </a:lnTo>
                <a:lnTo>
                  <a:pt x="106" y="36"/>
                </a:lnTo>
                <a:lnTo>
                  <a:pt x="80" y="0"/>
                </a:lnTo>
                <a:lnTo>
                  <a:pt x="62" y="0"/>
                </a:lnTo>
                <a:lnTo>
                  <a:pt x="35" y="9"/>
                </a:lnTo>
                <a:lnTo>
                  <a:pt x="18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4" name="Freeform 411"/>
          <p:cNvSpPr>
            <a:spLocks/>
          </p:cNvSpPr>
          <p:nvPr/>
        </p:nvSpPr>
        <p:spPr bwMode="auto">
          <a:xfrm>
            <a:off x="7358063" y="2078038"/>
            <a:ext cx="604837" cy="469900"/>
          </a:xfrm>
          <a:custGeom>
            <a:avLst/>
            <a:gdLst>
              <a:gd name="T0" fmla="*/ 0 w 429"/>
              <a:gd name="T1" fmla="*/ 0 h 296"/>
              <a:gd name="T2" fmla="*/ 2147483647 w 429"/>
              <a:gd name="T3" fmla="*/ 2147483647 h 296"/>
              <a:gd name="T4" fmla="*/ 2147483647 w 429"/>
              <a:gd name="T5" fmla="*/ 2147483647 h 296"/>
              <a:gd name="T6" fmla="*/ 2147483647 w 429"/>
              <a:gd name="T7" fmla="*/ 2147483647 h 296"/>
              <a:gd name="T8" fmla="*/ 2147483647 w 429"/>
              <a:gd name="T9" fmla="*/ 2147483647 h 296"/>
              <a:gd name="T10" fmla="*/ 2147483647 w 429"/>
              <a:gd name="T11" fmla="*/ 2147483647 h 296"/>
              <a:gd name="T12" fmla="*/ 2147483647 w 429"/>
              <a:gd name="T13" fmla="*/ 2147483647 h 296"/>
              <a:gd name="T14" fmla="*/ 2147483647 w 429"/>
              <a:gd name="T15" fmla="*/ 2147483647 h 296"/>
              <a:gd name="T16" fmla="*/ 2147483647 w 429"/>
              <a:gd name="T17" fmla="*/ 2147483647 h 296"/>
              <a:gd name="T18" fmla="*/ 2147483647 w 429"/>
              <a:gd name="T19" fmla="*/ 2147483647 h 296"/>
              <a:gd name="T20" fmla="*/ 2147483647 w 429"/>
              <a:gd name="T21" fmla="*/ 2147483647 h 296"/>
              <a:gd name="T22" fmla="*/ 2147483647 w 429"/>
              <a:gd name="T23" fmla="*/ 2147483647 h 296"/>
              <a:gd name="T24" fmla="*/ 2147483647 w 429"/>
              <a:gd name="T25" fmla="*/ 2147483647 h 296"/>
              <a:gd name="T26" fmla="*/ 2147483647 w 429"/>
              <a:gd name="T27" fmla="*/ 2147483647 h 296"/>
              <a:gd name="T28" fmla="*/ 2147483647 w 429"/>
              <a:gd name="T29" fmla="*/ 2147483647 h 296"/>
              <a:gd name="T30" fmla="*/ 2147483647 w 429"/>
              <a:gd name="T31" fmla="*/ 2147483647 h 296"/>
              <a:gd name="T32" fmla="*/ 2147483647 w 429"/>
              <a:gd name="T33" fmla="*/ 0 h 296"/>
              <a:gd name="T34" fmla="*/ 2147483647 w 429"/>
              <a:gd name="T35" fmla="*/ 0 h 296"/>
              <a:gd name="T36" fmla="*/ 2147483647 w 429"/>
              <a:gd name="T37" fmla="*/ 0 h 296"/>
              <a:gd name="T38" fmla="*/ 2147483647 w 429"/>
              <a:gd name="T39" fmla="*/ 0 h 296"/>
              <a:gd name="T40" fmla="*/ 0 w 429"/>
              <a:gd name="T41" fmla="*/ 0 h 29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29"/>
              <a:gd name="T64" fmla="*/ 0 h 296"/>
              <a:gd name="T65" fmla="*/ 429 w 429"/>
              <a:gd name="T66" fmla="*/ 296 h 29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29" h="296">
                <a:moveTo>
                  <a:pt x="0" y="0"/>
                </a:moveTo>
                <a:lnTo>
                  <a:pt x="27" y="27"/>
                </a:lnTo>
                <a:lnTo>
                  <a:pt x="54" y="54"/>
                </a:lnTo>
                <a:lnTo>
                  <a:pt x="98" y="81"/>
                </a:lnTo>
                <a:lnTo>
                  <a:pt x="134" y="107"/>
                </a:lnTo>
                <a:lnTo>
                  <a:pt x="206" y="144"/>
                </a:lnTo>
                <a:lnTo>
                  <a:pt x="269" y="189"/>
                </a:lnTo>
                <a:lnTo>
                  <a:pt x="322" y="243"/>
                </a:lnTo>
                <a:lnTo>
                  <a:pt x="376" y="296"/>
                </a:lnTo>
                <a:lnTo>
                  <a:pt x="402" y="278"/>
                </a:lnTo>
                <a:lnTo>
                  <a:pt x="429" y="269"/>
                </a:lnTo>
                <a:lnTo>
                  <a:pt x="376" y="198"/>
                </a:lnTo>
                <a:lnTo>
                  <a:pt x="322" y="134"/>
                </a:lnTo>
                <a:lnTo>
                  <a:pt x="295" y="134"/>
                </a:lnTo>
                <a:lnTo>
                  <a:pt x="269" y="134"/>
                </a:lnTo>
                <a:lnTo>
                  <a:pt x="215" y="63"/>
                </a:lnTo>
                <a:lnTo>
                  <a:pt x="161" y="0"/>
                </a:lnTo>
                <a:lnTo>
                  <a:pt x="125" y="0"/>
                </a:lnTo>
                <a:lnTo>
                  <a:pt x="80" y="0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5" name="Freeform 412"/>
          <p:cNvSpPr>
            <a:spLocks/>
          </p:cNvSpPr>
          <p:nvPr/>
        </p:nvSpPr>
        <p:spPr bwMode="auto">
          <a:xfrm>
            <a:off x="7442200" y="2168525"/>
            <a:ext cx="381000" cy="427038"/>
          </a:xfrm>
          <a:custGeom>
            <a:avLst/>
            <a:gdLst>
              <a:gd name="T0" fmla="*/ 0 w 269"/>
              <a:gd name="T1" fmla="*/ 0 h 269"/>
              <a:gd name="T2" fmla="*/ 2147483647 w 269"/>
              <a:gd name="T3" fmla="*/ 2147483647 h 269"/>
              <a:gd name="T4" fmla="*/ 2147483647 w 269"/>
              <a:gd name="T5" fmla="*/ 2147483647 h 269"/>
              <a:gd name="T6" fmla="*/ 2147483647 w 269"/>
              <a:gd name="T7" fmla="*/ 2147483647 h 269"/>
              <a:gd name="T8" fmla="*/ 2147483647 w 269"/>
              <a:gd name="T9" fmla="*/ 2147483647 h 269"/>
              <a:gd name="T10" fmla="*/ 2147483647 w 269"/>
              <a:gd name="T11" fmla="*/ 2147483647 h 269"/>
              <a:gd name="T12" fmla="*/ 2147483647 w 269"/>
              <a:gd name="T13" fmla="*/ 2147483647 h 269"/>
              <a:gd name="T14" fmla="*/ 2147483647 w 269"/>
              <a:gd name="T15" fmla="*/ 2147483647 h 269"/>
              <a:gd name="T16" fmla="*/ 2147483647 w 269"/>
              <a:gd name="T17" fmla="*/ 2147483647 h 269"/>
              <a:gd name="T18" fmla="*/ 2147483647 w 269"/>
              <a:gd name="T19" fmla="*/ 2147483647 h 269"/>
              <a:gd name="T20" fmla="*/ 2147483647 w 269"/>
              <a:gd name="T21" fmla="*/ 2147483647 h 269"/>
              <a:gd name="T22" fmla="*/ 2147483647 w 269"/>
              <a:gd name="T23" fmla="*/ 2147483647 h 269"/>
              <a:gd name="T24" fmla="*/ 2147483647 w 269"/>
              <a:gd name="T25" fmla="*/ 2147483647 h 269"/>
              <a:gd name="T26" fmla="*/ 2147483647 w 269"/>
              <a:gd name="T27" fmla="*/ 2147483647 h 269"/>
              <a:gd name="T28" fmla="*/ 2147483647 w 269"/>
              <a:gd name="T29" fmla="*/ 2147483647 h 269"/>
              <a:gd name="T30" fmla="*/ 2147483647 w 269"/>
              <a:gd name="T31" fmla="*/ 2147483647 h 269"/>
              <a:gd name="T32" fmla="*/ 0 w 269"/>
              <a:gd name="T33" fmla="*/ 0 h 2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9"/>
              <a:gd name="T52" fmla="*/ 0 h 269"/>
              <a:gd name="T53" fmla="*/ 269 w 269"/>
              <a:gd name="T54" fmla="*/ 269 h 26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9" h="269">
                <a:moveTo>
                  <a:pt x="0" y="0"/>
                </a:moveTo>
                <a:lnTo>
                  <a:pt x="18" y="36"/>
                </a:lnTo>
                <a:lnTo>
                  <a:pt x="27" y="81"/>
                </a:lnTo>
                <a:lnTo>
                  <a:pt x="54" y="117"/>
                </a:lnTo>
                <a:lnTo>
                  <a:pt x="80" y="162"/>
                </a:lnTo>
                <a:lnTo>
                  <a:pt x="153" y="216"/>
                </a:lnTo>
                <a:lnTo>
                  <a:pt x="215" y="269"/>
                </a:lnTo>
                <a:lnTo>
                  <a:pt x="242" y="251"/>
                </a:lnTo>
                <a:lnTo>
                  <a:pt x="269" y="242"/>
                </a:lnTo>
                <a:lnTo>
                  <a:pt x="242" y="189"/>
                </a:lnTo>
                <a:lnTo>
                  <a:pt x="215" y="135"/>
                </a:lnTo>
                <a:lnTo>
                  <a:pt x="153" y="90"/>
                </a:lnTo>
                <a:lnTo>
                  <a:pt x="80" y="54"/>
                </a:lnTo>
                <a:lnTo>
                  <a:pt x="63" y="36"/>
                </a:lnTo>
                <a:lnTo>
                  <a:pt x="36" y="27"/>
                </a:lnTo>
                <a:lnTo>
                  <a:pt x="18" y="9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6" name="Freeform 413"/>
          <p:cNvSpPr>
            <a:spLocks/>
          </p:cNvSpPr>
          <p:nvPr/>
        </p:nvSpPr>
        <p:spPr bwMode="auto">
          <a:xfrm>
            <a:off x="7585075" y="2035175"/>
            <a:ext cx="533400" cy="598488"/>
          </a:xfrm>
          <a:custGeom>
            <a:avLst/>
            <a:gdLst>
              <a:gd name="T0" fmla="*/ 0 w 379"/>
              <a:gd name="T1" fmla="*/ 2147483647 h 377"/>
              <a:gd name="T2" fmla="*/ 2147483647 w 379"/>
              <a:gd name="T3" fmla="*/ 2147483647 h 377"/>
              <a:gd name="T4" fmla="*/ 2147483647 w 379"/>
              <a:gd name="T5" fmla="*/ 2147483647 h 377"/>
              <a:gd name="T6" fmla="*/ 2147483647 w 379"/>
              <a:gd name="T7" fmla="*/ 2147483647 h 377"/>
              <a:gd name="T8" fmla="*/ 2147483647 w 379"/>
              <a:gd name="T9" fmla="*/ 2147483647 h 377"/>
              <a:gd name="T10" fmla="*/ 2147483647 w 379"/>
              <a:gd name="T11" fmla="*/ 2147483647 h 377"/>
              <a:gd name="T12" fmla="*/ 2147483647 w 379"/>
              <a:gd name="T13" fmla="*/ 2147483647 h 377"/>
              <a:gd name="T14" fmla="*/ 2147483647 w 379"/>
              <a:gd name="T15" fmla="*/ 2147483647 h 377"/>
              <a:gd name="T16" fmla="*/ 2147483647 w 379"/>
              <a:gd name="T17" fmla="*/ 2147483647 h 377"/>
              <a:gd name="T18" fmla="*/ 2147483647 w 379"/>
              <a:gd name="T19" fmla="*/ 2147483647 h 377"/>
              <a:gd name="T20" fmla="*/ 2147483647 w 379"/>
              <a:gd name="T21" fmla="*/ 2147483647 h 377"/>
              <a:gd name="T22" fmla="*/ 2147483647 w 379"/>
              <a:gd name="T23" fmla="*/ 2147483647 h 377"/>
              <a:gd name="T24" fmla="*/ 2147483647 w 379"/>
              <a:gd name="T25" fmla="*/ 0 h 377"/>
              <a:gd name="T26" fmla="*/ 2147483647 w 379"/>
              <a:gd name="T27" fmla="*/ 0 h 377"/>
              <a:gd name="T28" fmla="*/ 2147483647 w 379"/>
              <a:gd name="T29" fmla="*/ 2147483647 h 377"/>
              <a:gd name="T30" fmla="*/ 2147483647 w 379"/>
              <a:gd name="T31" fmla="*/ 2147483647 h 377"/>
              <a:gd name="T32" fmla="*/ 0 w 379"/>
              <a:gd name="T33" fmla="*/ 2147483647 h 3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9"/>
              <a:gd name="T52" fmla="*/ 0 h 377"/>
              <a:gd name="T53" fmla="*/ 379 w 379"/>
              <a:gd name="T54" fmla="*/ 377 h 3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9" h="377">
                <a:moveTo>
                  <a:pt x="0" y="27"/>
                </a:moveTo>
                <a:lnTo>
                  <a:pt x="54" y="90"/>
                </a:lnTo>
                <a:lnTo>
                  <a:pt x="108" y="161"/>
                </a:lnTo>
                <a:lnTo>
                  <a:pt x="135" y="161"/>
                </a:lnTo>
                <a:lnTo>
                  <a:pt x="162" y="161"/>
                </a:lnTo>
                <a:lnTo>
                  <a:pt x="217" y="225"/>
                </a:lnTo>
                <a:lnTo>
                  <a:pt x="271" y="297"/>
                </a:lnTo>
                <a:lnTo>
                  <a:pt x="298" y="332"/>
                </a:lnTo>
                <a:lnTo>
                  <a:pt x="325" y="377"/>
                </a:lnTo>
                <a:lnTo>
                  <a:pt x="352" y="359"/>
                </a:lnTo>
                <a:lnTo>
                  <a:pt x="379" y="350"/>
                </a:lnTo>
                <a:lnTo>
                  <a:pt x="325" y="171"/>
                </a:lnTo>
                <a:lnTo>
                  <a:pt x="271" y="0"/>
                </a:lnTo>
                <a:lnTo>
                  <a:pt x="208" y="0"/>
                </a:lnTo>
                <a:lnTo>
                  <a:pt x="135" y="9"/>
                </a:lnTo>
                <a:lnTo>
                  <a:pt x="72" y="18"/>
                </a:lnTo>
                <a:lnTo>
                  <a:pt x="0" y="2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7" name="Freeform 414"/>
          <p:cNvSpPr>
            <a:spLocks/>
          </p:cNvSpPr>
          <p:nvPr/>
        </p:nvSpPr>
        <p:spPr bwMode="auto">
          <a:xfrm>
            <a:off x="7875588" y="2776538"/>
            <a:ext cx="304800" cy="471487"/>
          </a:xfrm>
          <a:custGeom>
            <a:avLst/>
            <a:gdLst>
              <a:gd name="T0" fmla="*/ 0 w 216"/>
              <a:gd name="T1" fmla="*/ 2147483647 h 297"/>
              <a:gd name="T2" fmla="*/ 2147483647 w 216"/>
              <a:gd name="T3" fmla="*/ 2147483647 h 297"/>
              <a:gd name="T4" fmla="*/ 2147483647 w 216"/>
              <a:gd name="T5" fmla="*/ 2147483647 h 297"/>
              <a:gd name="T6" fmla="*/ 2147483647 w 216"/>
              <a:gd name="T7" fmla="*/ 2147483647 h 297"/>
              <a:gd name="T8" fmla="*/ 2147483647 w 216"/>
              <a:gd name="T9" fmla="*/ 2147483647 h 297"/>
              <a:gd name="T10" fmla="*/ 2147483647 w 216"/>
              <a:gd name="T11" fmla="*/ 2147483647 h 297"/>
              <a:gd name="T12" fmla="*/ 2147483647 w 216"/>
              <a:gd name="T13" fmla="*/ 2147483647 h 297"/>
              <a:gd name="T14" fmla="*/ 2147483647 w 216"/>
              <a:gd name="T15" fmla="*/ 2147483647 h 297"/>
              <a:gd name="T16" fmla="*/ 2147483647 w 216"/>
              <a:gd name="T17" fmla="*/ 2147483647 h 297"/>
              <a:gd name="T18" fmla="*/ 2147483647 w 216"/>
              <a:gd name="T19" fmla="*/ 2147483647 h 297"/>
              <a:gd name="T20" fmla="*/ 2147483647 w 216"/>
              <a:gd name="T21" fmla="*/ 2147483647 h 297"/>
              <a:gd name="T22" fmla="*/ 2147483647 w 216"/>
              <a:gd name="T23" fmla="*/ 2147483647 h 297"/>
              <a:gd name="T24" fmla="*/ 2147483647 w 216"/>
              <a:gd name="T25" fmla="*/ 2147483647 h 297"/>
              <a:gd name="T26" fmla="*/ 2147483647 w 216"/>
              <a:gd name="T27" fmla="*/ 2147483647 h 297"/>
              <a:gd name="T28" fmla="*/ 2147483647 w 216"/>
              <a:gd name="T29" fmla="*/ 0 h 297"/>
              <a:gd name="T30" fmla="*/ 2147483647 w 216"/>
              <a:gd name="T31" fmla="*/ 2147483647 h 297"/>
              <a:gd name="T32" fmla="*/ 2147483647 w 216"/>
              <a:gd name="T33" fmla="*/ 2147483647 h 297"/>
              <a:gd name="T34" fmla="*/ 2147483647 w 216"/>
              <a:gd name="T35" fmla="*/ 2147483647 h 297"/>
              <a:gd name="T36" fmla="*/ 2147483647 w 216"/>
              <a:gd name="T37" fmla="*/ 2147483647 h 297"/>
              <a:gd name="T38" fmla="*/ 2147483647 w 216"/>
              <a:gd name="T39" fmla="*/ 2147483647 h 297"/>
              <a:gd name="T40" fmla="*/ 0 w 216"/>
              <a:gd name="T41" fmla="*/ 2147483647 h 29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6"/>
              <a:gd name="T64" fmla="*/ 0 h 297"/>
              <a:gd name="T65" fmla="*/ 216 w 216"/>
              <a:gd name="T66" fmla="*/ 297 h 29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6" h="297">
                <a:moveTo>
                  <a:pt x="0" y="243"/>
                </a:moveTo>
                <a:lnTo>
                  <a:pt x="18" y="243"/>
                </a:lnTo>
                <a:lnTo>
                  <a:pt x="27" y="243"/>
                </a:lnTo>
                <a:lnTo>
                  <a:pt x="72" y="243"/>
                </a:lnTo>
                <a:lnTo>
                  <a:pt x="108" y="243"/>
                </a:lnTo>
                <a:lnTo>
                  <a:pt x="126" y="270"/>
                </a:lnTo>
                <a:lnTo>
                  <a:pt x="135" y="297"/>
                </a:lnTo>
                <a:lnTo>
                  <a:pt x="162" y="297"/>
                </a:lnTo>
                <a:lnTo>
                  <a:pt x="189" y="297"/>
                </a:lnTo>
                <a:lnTo>
                  <a:pt x="207" y="243"/>
                </a:lnTo>
                <a:lnTo>
                  <a:pt x="216" y="189"/>
                </a:lnTo>
                <a:lnTo>
                  <a:pt x="207" y="162"/>
                </a:lnTo>
                <a:lnTo>
                  <a:pt x="189" y="135"/>
                </a:lnTo>
                <a:lnTo>
                  <a:pt x="153" y="63"/>
                </a:lnTo>
                <a:lnTo>
                  <a:pt x="108" y="0"/>
                </a:lnTo>
                <a:lnTo>
                  <a:pt x="72" y="36"/>
                </a:lnTo>
                <a:lnTo>
                  <a:pt x="27" y="81"/>
                </a:lnTo>
                <a:lnTo>
                  <a:pt x="18" y="117"/>
                </a:lnTo>
                <a:lnTo>
                  <a:pt x="9" y="162"/>
                </a:lnTo>
                <a:lnTo>
                  <a:pt x="9" y="198"/>
                </a:lnTo>
                <a:lnTo>
                  <a:pt x="0" y="243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8" name="Freeform 415"/>
          <p:cNvSpPr>
            <a:spLocks/>
          </p:cNvSpPr>
          <p:nvPr/>
        </p:nvSpPr>
        <p:spPr bwMode="auto">
          <a:xfrm>
            <a:off x="8126413" y="2636838"/>
            <a:ext cx="263525" cy="1101725"/>
          </a:xfrm>
          <a:custGeom>
            <a:avLst/>
            <a:gdLst>
              <a:gd name="T0" fmla="*/ 2147483647 w 187"/>
              <a:gd name="T1" fmla="*/ 2147483647 h 694"/>
              <a:gd name="T2" fmla="*/ 2147483647 w 187"/>
              <a:gd name="T3" fmla="*/ 2147483647 h 694"/>
              <a:gd name="T4" fmla="*/ 2147483647 w 187"/>
              <a:gd name="T5" fmla="*/ 2147483647 h 694"/>
              <a:gd name="T6" fmla="*/ 2147483647 w 187"/>
              <a:gd name="T7" fmla="*/ 2147483647 h 694"/>
              <a:gd name="T8" fmla="*/ 2147483647 w 187"/>
              <a:gd name="T9" fmla="*/ 2147483647 h 694"/>
              <a:gd name="T10" fmla="*/ 2147483647 w 187"/>
              <a:gd name="T11" fmla="*/ 2147483647 h 694"/>
              <a:gd name="T12" fmla="*/ 0 w 187"/>
              <a:gd name="T13" fmla="*/ 0 h 694"/>
              <a:gd name="T14" fmla="*/ 2147483647 w 187"/>
              <a:gd name="T15" fmla="*/ 0 h 694"/>
              <a:gd name="T16" fmla="*/ 2147483647 w 187"/>
              <a:gd name="T17" fmla="*/ 0 h 694"/>
              <a:gd name="T18" fmla="*/ 2147483647 w 187"/>
              <a:gd name="T19" fmla="*/ 2147483647 h 694"/>
              <a:gd name="T20" fmla="*/ 2147483647 w 187"/>
              <a:gd name="T21" fmla="*/ 2147483647 h 694"/>
              <a:gd name="T22" fmla="*/ 2147483647 w 187"/>
              <a:gd name="T23" fmla="*/ 2147483647 h 694"/>
              <a:gd name="T24" fmla="*/ 2147483647 w 187"/>
              <a:gd name="T25" fmla="*/ 2147483647 h 694"/>
              <a:gd name="T26" fmla="*/ 2147483647 w 187"/>
              <a:gd name="T27" fmla="*/ 2147483647 h 694"/>
              <a:gd name="T28" fmla="*/ 2147483647 w 187"/>
              <a:gd name="T29" fmla="*/ 2147483647 h 694"/>
              <a:gd name="T30" fmla="*/ 2147483647 w 187"/>
              <a:gd name="T31" fmla="*/ 2147483647 h 694"/>
              <a:gd name="T32" fmla="*/ 2147483647 w 187"/>
              <a:gd name="T33" fmla="*/ 2147483647 h 6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7"/>
              <a:gd name="T52" fmla="*/ 0 h 694"/>
              <a:gd name="T53" fmla="*/ 187 w 187"/>
              <a:gd name="T54" fmla="*/ 694 h 69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7" h="694">
                <a:moveTo>
                  <a:pt x="53" y="676"/>
                </a:moveTo>
                <a:lnTo>
                  <a:pt x="98" y="631"/>
                </a:lnTo>
                <a:lnTo>
                  <a:pt x="134" y="595"/>
                </a:lnTo>
                <a:lnTo>
                  <a:pt x="152" y="469"/>
                </a:lnTo>
                <a:lnTo>
                  <a:pt x="160" y="351"/>
                </a:lnTo>
                <a:lnTo>
                  <a:pt x="80" y="171"/>
                </a:lnTo>
                <a:lnTo>
                  <a:pt x="0" y="0"/>
                </a:lnTo>
                <a:lnTo>
                  <a:pt x="18" y="0"/>
                </a:lnTo>
                <a:lnTo>
                  <a:pt x="27" y="0"/>
                </a:lnTo>
                <a:lnTo>
                  <a:pt x="107" y="171"/>
                </a:lnTo>
                <a:lnTo>
                  <a:pt x="187" y="351"/>
                </a:lnTo>
                <a:lnTo>
                  <a:pt x="178" y="469"/>
                </a:lnTo>
                <a:lnTo>
                  <a:pt x="160" y="595"/>
                </a:lnTo>
                <a:lnTo>
                  <a:pt x="107" y="649"/>
                </a:lnTo>
                <a:lnTo>
                  <a:pt x="53" y="694"/>
                </a:lnTo>
                <a:lnTo>
                  <a:pt x="53" y="686"/>
                </a:lnTo>
                <a:lnTo>
                  <a:pt x="53" y="676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9" name="Freeform 416"/>
          <p:cNvSpPr>
            <a:spLocks/>
          </p:cNvSpPr>
          <p:nvPr/>
        </p:nvSpPr>
        <p:spPr bwMode="auto">
          <a:xfrm>
            <a:off x="7334250" y="3157538"/>
            <a:ext cx="725488" cy="385762"/>
          </a:xfrm>
          <a:custGeom>
            <a:avLst/>
            <a:gdLst>
              <a:gd name="T0" fmla="*/ 0 w 514"/>
              <a:gd name="T1" fmla="*/ 0 h 243"/>
              <a:gd name="T2" fmla="*/ 2147483647 w 514"/>
              <a:gd name="T3" fmla="*/ 2147483647 h 243"/>
              <a:gd name="T4" fmla="*/ 2147483647 w 514"/>
              <a:gd name="T5" fmla="*/ 2147483647 h 243"/>
              <a:gd name="T6" fmla="*/ 2147483647 w 514"/>
              <a:gd name="T7" fmla="*/ 2147483647 h 243"/>
              <a:gd name="T8" fmla="*/ 2147483647 w 514"/>
              <a:gd name="T9" fmla="*/ 2147483647 h 243"/>
              <a:gd name="T10" fmla="*/ 2147483647 w 514"/>
              <a:gd name="T11" fmla="*/ 2147483647 h 243"/>
              <a:gd name="T12" fmla="*/ 2147483647 w 514"/>
              <a:gd name="T13" fmla="*/ 2147483647 h 243"/>
              <a:gd name="T14" fmla="*/ 2147483647 w 514"/>
              <a:gd name="T15" fmla="*/ 2147483647 h 243"/>
              <a:gd name="T16" fmla="*/ 2147483647 w 514"/>
              <a:gd name="T17" fmla="*/ 2147483647 h 243"/>
              <a:gd name="T18" fmla="*/ 2147483647 w 514"/>
              <a:gd name="T19" fmla="*/ 2147483647 h 243"/>
              <a:gd name="T20" fmla="*/ 2147483647 w 514"/>
              <a:gd name="T21" fmla="*/ 2147483647 h 243"/>
              <a:gd name="T22" fmla="*/ 2147483647 w 514"/>
              <a:gd name="T23" fmla="*/ 2147483647 h 243"/>
              <a:gd name="T24" fmla="*/ 2147483647 w 514"/>
              <a:gd name="T25" fmla="*/ 2147483647 h 243"/>
              <a:gd name="T26" fmla="*/ 2147483647 w 514"/>
              <a:gd name="T27" fmla="*/ 2147483647 h 243"/>
              <a:gd name="T28" fmla="*/ 2147483647 w 514"/>
              <a:gd name="T29" fmla="*/ 2147483647 h 243"/>
              <a:gd name="T30" fmla="*/ 2147483647 w 514"/>
              <a:gd name="T31" fmla="*/ 2147483647 h 243"/>
              <a:gd name="T32" fmla="*/ 2147483647 w 514"/>
              <a:gd name="T33" fmla="*/ 0 h 243"/>
              <a:gd name="T34" fmla="*/ 2147483647 w 514"/>
              <a:gd name="T35" fmla="*/ 0 h 243"/>
              <a:gd name="T36" fmla="*/ 2147483647 w 514"/>
              <a:gd name="T37" fmla="*/ 0 h 243"/>
              <a:gd name="T38" fmla="*/ 2147483647 w 514"/>
              <a:gd name="T39" fmla="*/ 2147483647 h 243"/>
              <a:gd name="T40" fmla="*/ 2147483647 w 514"/>
              <a:gd name="T41" fmla="*/ 2147483647 h 243"/>
              <a:gd name="T42" fmla="*/ 2147483647 w 514"/>
              <a:gd name="T43" fmla="*/ 2147483647 h 243"/>
              <a:gd name="T44" fmla="*/ 2147483647 w 514"/>
              <a:gd name="T45" fmla="*/ 2147483647 h 243"/>
              <a:gd name="T46" fmla="*/ 2147483647 w 514"/>
              <a:gd name="T47" fmla="*/ 2147483647 h 243"/>
              <a:gd name="T48" fmla="*/ 2147483647 w 514"/>
              <a:gd name="T49" fmla="*/ 0 h 243"/>
              <a:gd name="T50" fmla="*/ 2147483647 w 514"/>
              <a:gd name="T51" fmla="*/ 0 h 243"/>
              <a:gd name="T52" fmla="*/ 2147483647 w 514"/>
              <a:gd name="T53" fmla="*/ 0 h 243"/>
              <a:gd name="T54" fmla="*/ 2147483647 w 514"/>
              <a:gd name="T55" fmla="*/ 0 h 243"/>
              <a:gd name="T56" fmla="*/ 0 w 514"/>
              <a:gd name="T57" fmla="*/ 0 h 24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14"/>
              <a:gd name="T88" fmla="*/ 0 h 243"/>
              <a:gd name="T89" fmla="*/ 514 w 514"/>
              <a:gd name="T90" fmla="*/ 243 h 24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14" h="243">
                <a:moveTo>
                  <a:pt x="0" y="0"/>
                </a:moveTo>
                <a:lnTo>
                  <a:pt x="18" y="27"/>
                </a:lnTo>
                <a:lnTo>
                  <a:pt x="27" y="54"/>
                </a:lnTo>
                <a:lnTo>
                  <a:pt x="72" y="63"/>
                </a:lnTo>
                <a:lnTo>
                  <a:pt x="108" y="81"/>
                </a:lnTo>
                <a:lnTo>
                  <a:pt x="108" y="108"/>
                </a:lnTo>
                <a:lnTo>
                  <a:pt x="108" y="135"/>
                </a:lnTo>
                <a:lnTo>
                  <a:pt x="81" y="135"/>
                </a:lnTo>
                <a:lnTo>
                  <a:pt x="54" y="135"/>
                </a:lnTo>
                <a:lnTo>
                  <a:pt x="72" y="190"/>
                </a:lnTo>
                <a:lnTo>
                  <a:pt x="81" y="243"/>
                </a:lnTo>
                <a:lnTo>
                  <a:pt x="216" y="243"/>
                </a:lnTo>
                <a:lnTo>
                  <a:pt x="352" y="243"/>
                </a:lnTo>
                <a:lnTo>
                  <a:pt x="433" y="145"/>
                </a:lnTo>
                <a:lnTo>
                  <a:pt x="514" y="54"/>
                </a:lnTo>
                <a:lnTo>
                  <a:pt x="505" y="27"/>
                </a:lnTo>
                <a:lnTo>
                  <a:pt x="487" y="0"/>
                </a:lnTo>
                <a:lnTo>
                  <a:pt x="406" y="0"/>
                </a:lnTo>
                <a:lnTo>
                  <a:pt x="325" y="0"/>
                </a:lnTo>
                <a:lnTo>
                  <a:pt x="316" y="27"/>
                </a:lnTo>
                <a:lnTo>
                  <a:pt x="298" y="54"/>
                </a:lnTo>
                <a:lnTo>
                  <a:pt x="262" y="54"/>
                </a:lnTo>
                <a:lnTo>
                  <a:pt x="216" y="54"/>
                </a:lnTo>
                <a:lnTo>
                  <a:pt x="235" y="27"/>
                </a:lnTo>
                <a:lnTo>
                  <a:pt x="244" y="0"/>
                </a:lnTo>
                <a:lnTo>
                  <a:pt x="180" y="0"/>
                </a:lnTo>
                <a:lnTo>
                  <a:pt x="117" y="0"/>
                </a:lnTo>
                <a:lnTo>
                  <a:pt x="63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0" name="Freeform 417"/>
          <p:cNvSpPr>
            <a:spLocks/>
          </p:cNvSpPr>
          <p:nvPr/>
        </p:nvSpPr>
        <p:spPr bwMode="auto">
          <a:xfrm>
            <a:off x="7932738" y="3738563"/>
            <a:ext cx="230187" cy="125412"/>
          </a:xfrm>
          <a:custGeom>
            <a:avLst/>
            <a:gdLst>
              <a:gd name="T0" fmla="*/ 2147483647 w 163"/>
              <a:gd name="T1" fmla="*/ 0 h 79"/>
              <a:gd name="T2" fmla="*/ 2147483647 w 163"/>
              <a:gd name="T3" fmla="*/ 2147483647 h 79"/>
              <a:gd name="T4" fmla="*/ 2147483647 w 163"/>
              <a:gd name="T5" fmla="*/ 2147483647 h 79"/>
              <a:gd name="T6" fmla="*/ 2147483647 w 163"/>
              <a:gd name="T7" fmla="*/ 2147483647 h 79"/>
              <a:gd name="T8" fmla="*/ 0 w 163"/>
              <a:gd name="T9" fmla="*/ 2147483647 h 79"/>
              <a:gd name="T10" fmla="*/ 0 w 163"/>
              <a:gd name="T11" fmla="*/ 2147483647 h 79"/>
              <a:gd name="T12" fmla="*/ 0 w 163"/>
              <a:gd name="T13" fmla="*/ 2147483647 h 79"/>
              <a:gd name="T14" fmla="*/ 2147483647 w 163"/>
              <a:gd name="T15" fmla="*/ 2147483647 h 79"/>
              <a:gd name="T16" fmla="*/ 2147483647 w 163"/>
              <a:gd name="T17" fmla="*/ 2147483647 h 79"/>
              <a:gd name="T18" fmla="*/ 2147483647 w 163"/>
              <a:gd name="T19" fmla="*/ 2147483647 h 79"/>
              <a:gd name="T20" fmla="*/ 2147483647 w 163"/>
              <a:gd name="T21" fmla="*/ 0 h 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3"/>
              <a:gd name="T34" fmla="*/ 0 h 79"/>
              <a:gd name="T35" fmla="*/ 163 w 163"/>
              <a:gd name="T36" fmla="*/ 79 h 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3" h="79">
                <a:moveTo>
                  <a:pt x="163" y="0"/>
                </a:moveTo>
                <a:lnTo>
                  <a:pt x="163" y="9"/>
                </a:lnTo>
                <a:lnTo>
                  <a:pt x="163" y="26"/>
                </a:lnTo>
                <a:lnTo>
                  <a:pt x="82" y="53"/>
                </a:lnTo>
                <a:lnTo>
                  <a:pt x="0" y="79"/>
                </a:lnTo>
                <a:lnTo>
                  <a:pt x="0" y="62"/>
                </a:lnTo>
                <a:lnTo>
                  <a:pt x="0" y="53"/>
                </a:lnTo>
                <a:lnTo>
                  <a:pt x="45" y="35"/>
                </a:lnTo>
                <a:lnTo>
                  <a:pt x="82" y="26"/>
                </a:lnTo>
                <a:lnTo>
                  <a:pt x="127" y="9"/>
                </a:lnTo>
                <a:lnTo>
                  <a:pt x="163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1" name="Freeform 419"/>
          <p:cNvSpPr>
            <a:spLocks/>
          </p:cNvSpPr>
          <p:nvPr/>
        </p:nvSpPr>
        <p:spPr bwMode="auto">
          <a:xfrm>
            <a:off x="1484313" y="3025775"/>
            <a:ext cx="420687" cy="555625"/>
          </a:xfrm>
          <a:custGeom>
            <a:avLst/>
            <a:gdLst>
              <a:gd name="T0" fmla="*/ 0 w 298"/>
              <a:gd name="T1" fmla="*/ 2147483647 h 350"/>
              <a:gd name="T2" fmla="*/ 2147483647 w 298"/>
              <a:gd name="T3" fmla="*/ 2147483647 h 350"/>
              <a:gd name="T4" fmla="*/ 2147483647 w 298"/>
              <a:gd name="T5" fmla="*/ 2147483647 h 350"/>
              <a:gd name="T6" fmla="*/ 2147483647 w 298"/>
              <a:gd name="T7" fmla="*/ 2147483647 h 350"/>
              <a:gd name="T8" fmla="*/ 2147483647 w 298"/>
              <a:gd name="T9" fmla="*/ 2147483647 h 350"/>
              <a:gd name="T10" fmla="*/ 2147483647 w 298"/>
              <a:gd name="T11" fmla="*/ 2147483647 h 350"/>
              <a:gd name="T12" fmla="*/ 2147483647 w 298"/>
              <a:gd name="T13" fmla="*/ 2147483647 h 350"/>
              <a:gd name="T14" fmla="*/ 2147483647 w 298"/>
              <a:gd name="T15" fmla="*/ 2147483647 h 350"/>
              <a:gd name="T16" fmla="*/ 2147483647 w 298"/>
              <a:gd name="T17" fmla="*/ 2147483647 h 350"/>
              <a:gd name="T18" fmla="*/ 2147483647 w 298"/>
              <a:gd name="T19" fmla="*/ 2147483647 h 350"/>
              <a:gd name="T20" fmla="*/ 2147483647 w 298"/>
              <a:gd name="T21" fmla="*/ 2147483647 h 350"/>
              <a:gd name="T22" fmla="*/ 2147483647 w 298"/>
              <a:gd name="T23" fmla="*/ 2147483647 h 350"/>
              <a:gd name="T24" fmla="*/ 2147483647 w 298"/>
              <a:gd name="T25" fmla="*/ 2147483647 h 350"/>
              <a:gd name="T26" fmla="*/ 2147483647 w 298"/>
              <a:gd name="T27" fmla="*/ 2147483647 h 350"/>
              <a:gd name="T28" fmla="*/ 2147483647 w 298"/>
              <a:gd name="T29" fmla="*/ 2147483647 h 350"/>
              <a:gd name="T30" fmla="*/ 2147483647 w 298"/>
              <a:gd name="T31" fmla="*/ 2147483647 h 350"/>
              <a:gd name="T32" fmla="*/ 2147483647 w 298"/>
              <a:gd name="T33" fmla="*/ 0 h 350"/>
              <a:gd name="T34" fmla="*/ 2147483647 w 298"/>
              <a:gd name="T35" fmla="*/ 0 h 350"/>
              <a:gd name="T36" fmla="*/ 2147483647 w 298"/>
              <a:gd name="T37" fmla="*/ 0 h 350"/>
              <a:gd name="T38" fmla="*/ 2147483647 w 298"/>
              <a:gd name="T39" fmla="*/ 2147483647 h 350"/>
              <a:gd name="T40" fmla="*/ 2147483647 w 298"/>
              <a:gd name="T41" fmla="*/ 2147483647 h 350"/>
              <a:gd name="T42" fmla="*/ 2147483647 w 298"/>
              <a:gd name="T43" fmla="*/ 2147483647 h 350"/>
              <a:gd name="T44" fmla="*/ 0 w 298"/>
              <a:gd name="T45" fmla="*/ 2147483647 h 3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8"/>
              <a:gd name="T70" fmla="*/ 0 h 350"/>
              <a:gd name="T71" fmla="*/ 298 w 298"/>
              <a:gd name="T72" fmla="*/ 350 h 35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8" h="350">
                <a:moveTo>
                  <a:pt x="0" y="54"/>
                </a:moveTo>
                <a:lnTo>
                  <a:pt x="27" y="63"/>
                </a:lnTo>
                <a:lnTo>
                  <a:pt x="54" y="80"/>
                </a:lnTo>
                <a:lnTo>
                  <a:pt x="54" y="135"/>
                </a:lnTo>
                <a:lnTo>
                  <a:pt x="54" y="189"/>
                </a:lnTo>
                <a:lnTo>
                  <a:pt x="135" y="270"/>
                </a:lnTo>
                <a:lnTo>
                  <a:pt x="217" y="350"/>
                </a:lnTo>
                <a:lnTo>
                  <a:pt x="262" y="323"/>
                </a:lnTo>
                <a:lnTo>
                  <a:pt x="298" y="297"/>
                </a:lnTo>
                <a:lnTo>
                  <a:pt x="289" y="270"/>
                </a:lnTo>
                <a:lnTo>
                  <a:pt x="271" y="242"/>
                </a:lnTo>
                <a:lnTo>
                  <a:pt x="289" y="197"/>
                </a:lnTo>
                <a:lnTo>
                  <a:pt x="298" y="162"/>
                </a:lnTo>
                <a:lnTo>
                  <a:pt x="271" y="117"/>
                </a:lnTo>
                <a:lnTo>
                  <a:pt x="244" y="80"/>
                </a:lnTo>
                <a:lnTo>
                  <a:pt x="208" y="36"/>
                </a:lnTo>
                <a:lnTo>
                  <a:pt x="163" y="0"/>
                </a:lnTo>
                <a:lnTo>
                  <a:pt x="108" y="0"/>
                </a:lnTo>
                <a:lnTo>
                  <a:pt x="54" y="0"/>
                </a:lnTo>
                <a:lnTo>
                  <a:pt x="45" y="9"/>
                </a:lnTo>
                <a:lnTo>
                  <a:pt x="27" y="27"/>
                </a:lnTo>
                <a:lnTo>
                  <a:pt x="18" y="36"/>
                </a:lnTo>
                <a:lnTo>
                  <a:pt x="0" y="54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2" name="Freeform 421"/>
          <p:cNvSpPr>
            <a:spLocks/>
          </p:cNvSpPr>
          <p:nvPr/>
        </p:nvSpPr>
        <p:spPr bwMode="auto">
          <a:xfrm>
            <a:off x="4776788" y="2168525"/>
            <a:ext cx="304800" cy="382588"/>
          </a:xfrm>
          <a:custGeom>
            <a:avLst/>
            <a:gdLst>
              <a:gd name="T0" fmla="*/ 0 w 216"/>
              <a:gd name="T1" fmla="*/ 0 h 241"/>
              <a:gd name="T2" fmla="*/ 0 w 216"/>
              <a:gd name="T3" fmla="*/ 2147483647 h 241"/>
              <a:gd name="T4" fmla="*/ 0 w 216"/>
              <a:gd name="T5" fmla="*/ 2147483647 h 241"/>
              <a:gd name="T6" fmla="*/ 2147483647 w 216"/>
              <a:gd name="T7" fmla="*/ 2147483647 h 241"/>
              <a:gd name="T8" fmla="*/ 2147483647 w 216"/>
              <a:gd name="T9" fmla="*/ 2147483647 h 241"/>
              <a:gd name="T10" fmla="*/ 2147483647 w 216"/>
              <a:gd name="T11" fmla="*/ 2147483647 h 241"/>
              <a:gd name="T12" fmla="*/ 2147483647 w 216"/>
              <a:gd name="T13" fmla="*/ 0 h 241"/>
              <a:gd name="T14" fmla="*/ 2147483647 w 216"/>
              <a:gd name="T15" fmla="*/ 0 h 241"/>
              <a:gd name="T16" fmla="*/ 2147483647 w 216"/>
              <a:gd name="T17" fmla="*/ 0 h 241"/>
              <a:gd name="T18" fmla="*/ 2147483647 w 216"/>
              <a:gd name="T19" fmla="*/ 0 h 241"/>
              <a:gd name="T20" fmla="*/ 0 w 216"/>
              <a:gd name="T21" fmla="*/ 0 h 2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6"/>
              <a:gd name="T34" fmla="*/ 0 h 241"/>
              <a:gd name="T35" fmla="*/ 216 w 216"/>
              <a:gd name="T36" fmla="*/ 241 h 2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" h="241">
                <a:moveTo>
                  <a:pt x="0" y="0"/>
                </a:moveTo>
                <a:lnTo>
                  <a:pt x="0" y="116"/>
                </a:lnTo>
                <a:lnTo>
                  <a:pt x="0" y="241"/>
                </a:lnTo>
                <a:lnTo>
                  <a:pt x="108" y="241"/>
                </a:lnTo>
                <a:lnTo>
                  <a:pt x="216" y="241"/>
                </a:lnTo>
                <a:lnTo>
                  <a:pt x="216" y="116"/>
                </a:lnTo>
                <a:lnTo>
                  <a:pt x="216" y="0"/>
                </a:lnTo>
                <a:lnTo>
                  <a:pt x="162" y="0"/>
                </a:lnTo>
                <a:lnTo>
                  <a:pt x="108" y="0"/>
                </a:lnTo>
                <a:lnTo>
                  <a:pt x="54" y="0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73" name="Group 424"/>
          <p:cNvGrpSpPr>
            <a:grpSpLocks/>
          </p:cNvGrpSpPr>
          <p:nvPr/>
        </p:nvGrpSpPr>
        <p:grpSpPr bwMode="auto">
          <a:xfrm>
            <a:off x="2776538" y="2682875"/>
            <a:ext cx="419100" cy="427038"/>
            <a:chOff x="1968" y="1444"/>
            <a:chExt cx="296" cy="269"/>
          </a:xfrm>
        </p:grpSpPr>
        <p:sp>
          <p:nvSpPr>
            <p:cNvPr id="19802" name="Freeform 422"/>
            <p:cNvSpPr>
              <a:spLocks/>
            </p:cNvSpPr>
            <p:nvPr/>
          </p:nvSpPr>
          <p:spPr bwMode="auto">
            <a:xfrm>
              <a:off x="1968" y="1444"/>
              <a:ext cx="296" cy="269"/>
            </a:xfrm>
            <a:custGeom>
              <a:avLst/>
              <a:gdLst>
                <a:gd name="T0" fmla="*/ 0 w 296"/>
                <a:gd name="T1" fmla="*/ 0 h 269"/>
                <a:gd name="T2" fmla="*/ 18 w 296"/>
                <a:gd name="T3" fmla="*/ 9 h 269"/>
                <a:gd name="T4" fmla="*/ 27 w 296"/>
                <a:gd name="T5" fmla="*/ 27 h 269"/>
                <a:gd name="T6" fmla="*/ 18 w 296"/>
                <a:gd name="T7" fmla="*/ 63 h 269"/>
                <a:gd name="T8" fmla="*/ 0 w 296"/>
                <a:gd name="T9" fmla="*/ 107 h 269"/>
                <a:gd name="T10" fmla="*/ 80 w 296"/>
                <a:gd name="T11" fmla="*/ 171 h 269"/>
                <a:gd name="T12" fmla="*/ 162 w 296"/>
                <a:gd name="T13" fmla="*/ 242 h 269"/>
                <a:gd name="T14" fmla="*/ 207 w 296"/>
                <a:gd name="T15" fmla="*/ 251 h 269"/>
                <a:gd name="T16" fmla="*/ 242 w 296"/>
                <a:gd name="T17" fmla="*/ 269 h 269"/>
                <a:gd name="T18" fmla="*/ 269 w 296"/>
                <a:gd name="T19" fmla="*/ 251 h 269"/>
                <a:gd name="T20" fmla="*/ 296 w 296"/>
                <a:gd name="T21" fmla="*/ 242 h 269"/>
                <a:gd name="T22" fmla="*/ 296 w 296"/>
                <a:gd name="T23" fmla="*/ 162 h 269"/>
                <a:gd name="T24" fmla="*/ 296 w 296"/>
                <a:gd name="T25" fmla="*/ 81 h 269"/>
                <a:gd name="T26" fmla="*/ 233 w 296"/>
                <a:gd name="T27" fmla="*/ 36 h 269"/>
                <a:gd name="T28" fmla="*/ 162 w 296"/>
                <a:gd name="T29" fmla="*/ 0 h 269"/>
                <a:gd name="T30" fmla="*/ 125 w 296"/>
                <a:gd name="T31" fmla="*/ 0 h 269"/>
                <a:gd name="T32" fmla="*/ 80 w 296"/>
                <a:gd name="T33" fmla="*/ 0 h 269"/>
                <a:gd name="T34" fmla="*/ 45 w 296"/>
                <a:gd name="T35" fmla="*/ 0 h 269"/>
                <a:gd name="T36" fmla="*/ 0 w 296"/>
                <a:gd name="T37" fmla="*/ 0 h 2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6"/>
                <a:gd name="T58" fmla="*/ 0 h 269"/>
                <a:gd name="T59" fmla="*/ 296 w 296"/>
                <a:gd name="T60" fmla="*/ 269 h 2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6" h="269">
                  <a:moveTo>
                    <a:pt x="0" y="0"/>
                  </a:moveTo>
                  <a:lnTo>
                    <a:pt x="18" y="9"/>
                  </a:lnTo>
                  <a:lnTo>
                    <a:pt x="27" y="27"/>
                  </a:lnTo>
                  <a:lnTo>
                    <a:pt x="18" y="63"/>
                  </a:lnTo>
                  <a:lnTo>
                    <a:pt x="0" y="107"/>
                  </a:lnTo>
                  <a:lnTo>
                    <a:pt x="80" y="171"/>
                  </a:lnTo>
                  <a:lnTo>
                    <a:pt x="162" y="242"/>
                  </a:lnTo>
                  <a:lnTo>
                    <a:pt x="207" y="251"/>
                  </a:lnTo>
                  <a:lnTo>
                    <a:pt x="242" y="269"/>
                  </a:lnTo>
                  <a:lnTo>
                    <a:pt x="269" y="251"/>
                  </a:lnTo>
                  <a:lnTo>
                    <a:pt x="296" y="242"/>
                  </a:lnTo>
                  <a:lnTo>
                    <a:pt x="296" y="162"/>
                  </a:lnTo>
                  <a:lnTo>
                    <a:pt x="296" y="81"/>
                  </a:lnTo>
                  <a:lnTo>
                    <a:pt x="233" y="36"/>
                  </a:lnTo>
                  <a:lnTo>
                    <a:pt x="162" y="0"/>
                  </a:lnTo>
                  <a:lnTo>
                    <a:pt x="125" y="0"/>
                  </a:lnTo>
                  <a:lnTo>
                    <a:pt x="80" y="0"/>
                  </a:lnTo>
                  <a:lnTo>
                    <a:pt x="4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3" name="Freeform 423"/>
            <p:cNvSpPr>
              <a:spLocks/>
            </p:cNvSpPr>
            <p:nvPr/>
          </p:nvSpPr>
          <p:spPr bwMode="auto">
            <a:xfrm>
              <a:off x="1968" y="1444"/>
              <a:ext cx="296" cy="269"/>
            </a:xfrm>
            <a:custGeom>
              <a:avLst/>
              <a:gdLst>
                <a:gd name="T0" fmla="*/ 0 w 296"/>
                <a:gd name="T1" fmla="*/ 0 h 269"/>
                <a:gd name="T2" fmla="*/ 18 w 296"/>
                <a:gd name="T3" fmla="*/ 9 h 269"/>
                <a:gd name="T4" fmla="*/ 27 w 296"/>
                <a:gd name="T5" fmla="*/ 27 h 269"/>
                <a:gd name="T6" fmla="*/ 18 w 296"/>
                <a:gd name="T7" fmla="*/ 63 h 269"/>
                <a:gd name="T8" fmla="*/ 0 w 296"/>
                <a:gd name="T9" fmla="*/ 107 h 269"/>
                <a:gd name="T10" fmla="*/ 80 w 296"/>
                <a:gd name="T11" fmla="*/ 171 h 269"/>
                <a:gd name="T12" fmla="*/ 162 w 296"/>
                <a:gd name="T13" fmla="*/ 242 h 269"/>
                <a:gd name="T14" fmla="*/ 207 w 296"/>
                <a:gd name="T15" fmla="*/ 251 h 269"/>
                <a:gd name="T16" fmla="*/ 242 w 296"/>
                <a:gd name="T17" fmla="*/ 269 h 269"/>
                <a:gd name="T18" fmla="*/ 269 w 296"/>
                <a:gd name="T19" fmla="*/ 251 h 269"/>
                <a:gd name="T20" fmla="*/ 296 w 296"/>
                <a:gd name="T21" fmla="*/ 242 h 269"/>
                <a:gd name="T22" fmla="*/ 296 w 296"/>
                <a:gd name="T23" fmla="*/ 162 h 269"/>
                <a:gd name="T24" fmla="*/ 296 w 296"/>
                <a:gd name="T25" fmla="*/ 81 h 269"/>
                <a:gd name="T26" fmla="*/ 233 w 296"/>
                <a:gd name="T27" fmla="*/ 36 h 269"/>
                <a:gd name="T28" fmla="*/ 162 w 296"/>
                <a:gd name="T29" fmla="*/ 0 h 269"/>
                <a:gd name="T30" fmla="*/ 125 w 296"/>
                <a:gd name="T31" fmla="*/ 0 h 269"/>
                <a:gd name="T32" fmla="*/ 80 w 296"/>
                <a:gd name="T33" fmla="*/ 0 h 269"/>
                <a:gd name="T34" fmla="*/ 45 w 296"/>
                <a:gd name="T35" fmla="*/ 0 h 269"/>
                <a:gd name="T36" fmla="*/ 0 w 296"/>
                <a:gd name="T37" fmla="*/ 0 h 2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6"/>
                <a:gd name="T58" fmla="*/ 0 h 269"/>
                <a:gd name="T59" fmla="*/ 296 w 296"/>
                <a:gd name="T60" fmla="*/ 269 h 2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6" h="269">
                  <a:moveTo>
                    <a:pt x="0" y="0"/>
                  </a:moveTo>
                  <a:lnTo>
                    <a:pt x="18" y="9"/>
                  </a:lnTo>
                  <a:lnTo>
                    <a:pt x="27" y="27"/>
                  </a:lnTo>
                  <a:lnTo>
                    <a:pt x="18" y="63"/>
                  </a:lnTo>
                  <a:lnTo>
                    <a:pt x="0" y="107"/>
                  </a:lnTo>
                  <a:lnTo>
                    <a:pt x="80" y="171"/>
                  </a:lnTo>
                  <a:lnTo>
                    <a:pt x="162" y="242"/>
                  </a:lnTo>
                  <a:lnTo>
                    <a:pt x="207" y="251"/>
                  </a:lnTo>
                  <a:lnTo>
                    <a:pt x="242" y="269"/>
                  </a:lnTo>
                  <a:lnTo>
                    <a:pt x="269" y="251"/>
                  </a:lnTo>
                  <a:lnTo>
                    <a:pt x="296" y="242"/>
                  </a:lnTo>
                  <a:lnTo>
                    <a:pt x="296" y="162"/>
                  </a:lnTo>
                  <a:lnTo>
                    <a:pt x="296" y="81"/>
                  </a:lnTo>
                  <a:lnTo>
                    <a:pt x="233" y="36"/>
                  </a:lnTo>
                  <a:lnTo>
                    <a:pt x="162" y="0"/>
                  </a:lnTo>
                  <a:lnTo>
                    <a:pt x="125" y="0"/>
                  </a:lnTo>
                  <a:lnTo>
                    <a:pt x="80" y="0"/>
                  </a:lnTo>
                  <a:lnTo>
                    <a:pt x="45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74" name="Rectangle 425"/>
          <p:cNvSpPr>
            <a:spLocks noChangeArrowheads="1"/>
          </p:cNvSpPr>
          <p:nvPr/>
        </p:nvSpPr>
        <p:spPr bwMode="auto">
          <a:xfrm>
            <a:off x="4616450" y="4192588"/>
            <a:ext cx="4953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5" name="Rectangle 426"/>
          <p:cNvSpPr>
            <a:spLocks noChangeArrowheads="1"/>
          </p:cNvSpPr>
          <p:nvPr/>
        </p:nvSpPr>
        <p:spPr bwMode="auto">
          <a:xfrm rot="-4776433">
            <a:off x="4664075" y="4192588"/>
            <a:ext cx="3079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Scotland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576" name="Rectangle 427"/>
          <p:cNvSpPr>
            <a:spLocks noChangeArrowheads="1"/>
          </p:cNvSpPr>
          <p:nvPr/>
        </p:nvSpPr>
        <p:spPr bwMode="auto">
          <a:xfrm>
            <a:off x="4305300" y="2667000"/>
            <a:ext cx="4714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7" name="Rectangle 428"/>
          <p:cNvSpPr>
            <a:spLocks noChangeArrowheads="1"/>
          </p:cNvSpPr>
          <p:nvPr/>
        </p:nvSpPr>
        <p:spPr bwMode="auto">
          <a:xfrm>
            <a:off x="4386263" y="2787650"/>
            <a:ext cx="3444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Guilford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78" name="Rectangle 429"/>
          <p:cNvSpPr>
            <a:spLocks noChangeArrowheads="1"/>
          </p:cNvSpPr>
          <p:nvPr/>
        </p:nvSpPr>
        <p:spPr bwMode="auto">
          <a:xfrm>
            <a:off x="4273550" y="2252663"/>
            <a:ext cx="569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9" name="Rectangle 430"/>
          <p:cNvSpPr>
            <a:spLocks noChangeArrowheads="1"/>
          </p:cNvSpPr>
          <p:nvPr/>
        </p:nvSpPr>
        <p:spPr bwMode="auto">
          <a:xfrm>
            <a:off x="4348163" y="2401888"/>
            <a:ext cx="4302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Rockingham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80" name="Rectangle 431"/>
          <p:cNvSpPr>
            <a:spLocks noChangeArrowheads="1"/>
          </p:cNvSpPr>
          <p:nvPr/>
        </p:nvSpPr>
        <p:spPr bwMode="auto">
          <a:xfrm>
            <a:off x="4618038" y="3527425"/>
            <a:ext cx="4000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1" name="Rectangle 432"/>
          <p:cNvSpPr>
            <a:spLocks noChangeArrowheads="1"/>
          </p:cNvSpPr>
          <p:nvPr/>
        </p:nvSpPr>
        <p:spPr bwMode="auto">
          <a:xfrm>
            <a:off x="4721225" y="3676650"/>
            <a:ext cx="2587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Moore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82" name="Rectangle 434"/>
          <p:cNvSpPr>
            <a:spLocks noChangeArrowheads="1"/>
          </p:cNvSpPr>
          <p:nvPr/>
        </p:nvSpPr>
        <p:spPr bwMode="auto">
          <a:xfrm>
            <a:off x="4129088" y="3990975"/>
            <a:ext cx="2524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Anson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583" name="Rectangle 435"/>
          <p:cNvSpPr>
            <a:spLocks noChangeArrowheads="1"/>
          </p:cNvSpPr>
          <p:nvPr/>
        </p:nvSpPr>
        <p:spPr bwMode="auto">
          <a:xfrm>
            <a:off x="3695700" y="4010025"/>
            <a:ext cx="3841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4" name="Rectangle 436"/>
          <p:cNvSpPr>
            <a:spLocks noChangeArrowheads="1"/>
          </p:cNvSpPr>
          <p:nvPr/>
        </p:nvSpPr>
        <p:spPr bwMode="auto">
          <a:xfrm>
            <a:off x="3768725" y="3959225"/>
            <a:ext cx="2444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Union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85" name="Rectangle 437"/>
          <p:cNvSpPr>
            <a:spLocks noChangeArrowheads="1"/>
          </p:cNvSpPr>
          <p:nvPr/>
        </p:nvSpPr>
        <p:spPr bwMode="auto">
          <a:xfrm>
            <a:off x="4364038" y="3949700"/>
            <a:ext cx="4937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6" name="Rectangle 438"/>
          <p:cNvSpPr>
            <a:spLocks noChangeArrowheads="1"/>
          </p:cNvSpPr>
          <p:nvPr/>
        </p:nvSpPr>
        <p:spPr bwMode="auto">
          <a:xfrm rot="2400387">
            <a:off x="4440238" y="3913188"/>
            <a:ext cx="3524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Richmond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87" name="Rectangle 440"/>
          <p:cNvSpPr>
            <a:spLocks noChangeArrowheads="1"/>
          </p:cNvSpPr>
          <p:nvPr/>
        </p:nvSpPr>
        <p:spPr bwMode="auto">
          <a:xfrm rot="-4463501">
            <a:off x="3339307" y="3644106"/>
            <a:ext cx="45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Mecklenburg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588" name="Rectangle 442"/>
          <p:cNvSpPr>
            <a:spLocks noChangeArrowheads="1"/>
          </p:cNvSpPr>
          <p:nvPr/>
        </p:nvSpPr>
        <p:spPr bwMode="auto">
          <a:xfrm rot="-1970212">
            <a:off x="3729038" y="3524250"/>
            <a:ext cx="3714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Cabarrus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89" name="Rectangle 443"/>
          <p:cNvSpPr>
            <a:spLocks noChangeArrowheads="1"/>
          </p:cNvSpPr>
          <p:nvPr/>
        </p:nvSpPr>
        <p:spPr bwMode="auto">
          <a:xfrm>
            <a:off x="3975100" y="3562350"/>
            <a:ext cx="4000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0" name="Rectangle 444"/>
          <p:cNvSpPr>
            <a:spLocks noChangeArrowheads="1"/>
          </p:cNvSpPr>
          <p:nvPr/>
        </p:nvSpPr>
        <p:spPr bwMode="auto">
          <a:xfrm>
            <a:off x="4037013" y="3619500"/>
            <a:ext cx="2587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Stanly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591" name="Rectangle 445"/>
          <p:cNvSpPr>
            <a:spLocks noChangeArrowheads="1"/>
          </p:cNvSpPr>
          <p:nvPr/>
        </p:nvSpPr>
        <p:spPr bwMode="auto">
          <a:xfrm>
            <a:off x="3568700" y="2219325"/>
            <a:ext cx="3683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2" name="Rectangle 446"/>
          <p:cNvSpPr>
            <a:spLocks noChangeArrowheads="1"/>
          </p:cNvSpPr>
          <p:nvPr/>
        </p:nvSpPr>
        <p:spPr bwMode="auto">
          <a:xfrm>
            <a:off x="3711575" y="2393950"/>
            <a:ext cx="2254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Surry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93" name="Rectangle 447"/>
          <p:cNvSpPr>
            <a:spLocks noChangeArrowheads="1"/>
          </p:cNvSpPr>
          <p:nvPr/>
        </p:nvSpPr>
        <p:spPr bwMode="auto">
          <a:xfrm>
            <a:off x="2884488" y="2193925"/>
            <a:ext cx="3540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4" name="Rectangle 448"/>
          <p:cNvSpPr>
            <a:spLocks noChangeArrowheads="1"/>
          </p:cNvSpPr>
          <p:nvPr/>
        </p:nvSpPr>
        <p:spPr bwMode="auto">
          <a:xfrm>
            <a:off x="2938463" y="2209800"/>
            <a:ext cx="1984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Ashe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95" name="Rectangle 449"/>
          <p:cNvSpPr>
            <a:spLocks noChangeArrowheads="1"/>
          </p:cNvSpPr>
          <p:nvPr/>
        </p:nvSpPr>
        <p:spPr bwMode="auto">
          <a:xfrm>
            <a:off x="3148013" y="2460625"/>
            <a:ext cx="412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6" name="Rectangle 450"/>
          <p:cNvSpPr>
            <a:spLocks noChangeArrowheads="1"/>
          </p:cNvSpPr>
          <p:nvPr/>
        </p:nvSpPr>
        <p:spPr bwMode="auto">
          <a:xfrm>
            <a:off x="3246438" y="2400300"/>
            <a:ext cx="273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Wilkes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97" name="Rectangle 452"/>
          <p:cNvSpPr>
            <a:spLocks noChangeArrowheads="1"/>
          </p:cNvSpPr>
          <p:nvPr/>
        </p:nvSpPr>
        <p:spPr bwMode="auto">
          <a:xfrm>
            <a:off x="3657600" y="2562225"/>
            <a:ext cx="285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Yadkin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598" name="Rectangle 453"/>
          <p:cNvSpPr>
            <a:spLocks noChangeArrowheads="1"/>
          </p:cNvSpPr>
          <p:nvPr/>
        </p:nvSpPr>
        <p:spPr bwMode="auto">
          <a:xfrm>
            <a:off x="3914775" y="2640013"/>
            <a:ext cx="4508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9" name="Rectangle 454"/>
          <p:cNvSpPr>
            <a:spLocks noChangeArrowheads="1"/>
          </p:cNvSpPr>
          <p:nvPr/>
        </p:nvSpPr>
        <p:spPr bwMode="auto">
          <a:xfrm>
            <a:off x="4008438" y="2520950"/>
            <a:ext cx="317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Forsyth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0" name="Rectangle 456"/>
          <p:cNvSpPr>
            <a:spLocks noChangeArrowheads="1"/>
          </p:cNvSpPr>
          <p:nvPr/>
        </p:nvSpPr>
        <p:spPr bwMode="auto">
          <a:xfrm>
            <a:off x="4035425" y="2276475"/>
            <a:ext cx="273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Stokes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1" name="Rectangle 458"/>
          <p:cNvSpPr>
            <a:spLocks noChangeArrowheads="1"/>
          </p:cNvSpPr>
          <p:nvPr/>
        </p:nvSpPr>
        <p:spPr bwMode="auto">
          <a:xfrm rot="-1832807">
            <a:off x="3970338" y="2973388"/>
            <a:ext cx="376237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Davidson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2" name="Rectangle 459"/>
          <p:cNvSpPr>
            <a:spLocks noChangeArrowheads="1"/>
          </p:cNvSpPr>
          <p:nvPr/>
        </p:nvSpPr>
        <p:spPr bwMode="auto">
          <a:xfrm>
            <a:off x="4273550" y="3157538"/>
            <a:ext cx="5254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3" name="Rectangle 460"/>
          <p:cNvSpPr>
            <a:spLocks noChangeArrowheads="1"/>
          </p:cNvSpPr>
          <p:nvPr/>
        </p:nvSpPr>
        <p:spPr bwMode="auto">
          <a:xfrm>
            <a:off x="4376738" y="3074988"/>
            <a:ext cx="3921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Randolph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4" name="Rectangle 462"/>
          <p:cNvSpPr>
            <a:spLocks noChangeArrowheads="1"/>
          </p:cNvSpPr>
          <p:nvPr/>
        </p:nvSpPr>
        <p:spPr bwMode="auto">
          <a:xfrm>
            <a:off x="3717925" y="3130550"/>
            <a:ext cx="2778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Rowan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5" name="Rectangle 464"/>
          <p:cNvSpPr>
            <a:spLocks noChangeArrowheads="1"/>
          </p:cNvSpPr>
          <p:nvPr/>
        </p:nvSpPr>
        <p:spPr bwMode="auto">
          <a:xfrm>
            <a:off x="3128963" y="3387725"/>
            <a:ext cx="307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Lincoln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606" name="Rectangle 466"/>
          <p:cNvSpPr>
            <a:spLocks noChangeArrowheads="1"/>
          </p:cNvSpPr>
          <p:nvPr/>
        </p:nvSpPr>
        <p:spPr bwMode="auto">
          <a:xfrm rot="-5400000">
            <a:off x="2734469" y="3510757"/>
            <a:ext cx="41275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Cleveland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7" name="Rectangle 467"/>
          <p:cNvSpPr>
            <a:spLocks noChangeArrowheads="1"/>
          </p:cNvSpPr>
          <p:nvPr/>
        </p:nvSpPr>
        <p:spPr bwMode="auto">
          <a:xfrm>
            <a:off x="3090863" y="3521075"/>
            <a:ext cx="4349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8" name="Rectangle 468"/>
          <p:cNvSpPr>
            <a:spLocks noChangeArrowheads="1"/>
          </p:cNvSpPr>
          <p:nvPr/>
        </p:nvSpPr>
        <p:spPr bwMode="auto">
          <a:xfrm>
            <a:off x="3178175" y="3594100"/>
            <a:ext cx="2873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Gaston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09" name="Rectangle 470"/>
          <p:cNvSpPr>
            <a:spLocks noChangeArrowheads="1"/>
          </p:cNvSpPr>
          <p:nvPr/>
        </p:nvSpPr>
        <p:spPr bwMode="auto">
          <a:xfrm>
            <a:off x="3444875" y="3017838"/>
            <a:ext cx="2651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Arial" charset="0"/>
              </a:rPr>
              <a:t>Iredell</a:t>
            </a:r>
            <a:endParaRPr lang="en-US"/>
          </a:p>
        </p:txBody>
      </p:sp>
      <p:sp>
        <p:nvSpPr>
          <p:cNvPr id="19610" name="Rectangle 471"/>
          <p:cNvSpPr>
            <a:spLocks noChangeArrowheads="1"/>
          </p:cNvSpPr>
          <p:nvPr/>
        </p:nvSpPr>
        <p:spPr bwMode="auto">
          <a:xfrm>
            <a:off x="2727325" y="2760663"/>
            <a:ext cx="4841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11" name="Rectangle 472"/>
          <p:cNvSpPr>
            <a:spLocks noChangeArrowheads="1"/>
          </p:cNvSpPr>
          <p:nvPr/>
        </p:nvSpPr>
        <p:spPr bwMode="auto">
          <a:xfrm>
            <a:off x="2822575" y="2797175"/>
            <a:ext cx="3603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Caldwell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12" name="Rectangle 473"/>
          <p:cNvSpPr>
            <a:spLocks noChangeArrowheads="1"/>
          </p:cNvSpPr>
          <p:nvPr/>
        </p:nvSpPr>
        <p:spPr bwMode="auto">
          <a:xfrm>
            <a:off x="3130550" y="2805113"/>
            <a:ext cx="5429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13" name="Rectangle 474"/>
          <p:cNvSpPr>
            <a:spLocks noChangeArrowheads="1"/>
          </p:cNvSpPr>
          <p:nvPr/>
        </p:nvSpPr>
        <p:spPr bwMode="auto">
          <a:xfrm>
            <a:off x="3203575" y="2844800"/>
            <a:ext cx="427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Alexander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14" name="Rectangle 475"/>
          <p:cNvSpPr>
            <a:spLocks noChangeArrowheads="1"/>
          </p:cNvSpPr>
          <p:nvPr/>
        </p:nvSpPr>
        <p:spPr bwMode="auto">
          <a:xfrm>
            <a:off x="3035300" y="3121025"/>
            <a:ext cx="4873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15" name="Rectangle 476"/>
          <p:cNvSpPr>
            <a:spLocks noChangeArrowheads="1"/>
          </p:cNvSpPr>
          <p:nvPr/>
        </p:nvSpPr>
        <p:spPr bwMode="auto">
          <a:xfrm>
            <a:off x="3108325" y="3155950"/>
            <a:ext cx="3571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Catawba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616" name="Rectangle 478"/>
          <p:cNvSpPr>
            <a:spLocks noChangeArrowheads="1"/>
          </p:cNvSpPr>
          <p:nvPr/>
        </p:nvSpPr>
        <p:spPr bwMode="auto">
          <a:xfrm>
            <a:off x="2706688" y="2984500"/>
            <a:ext cx="2460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Burke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17" name="Rectangle 480"/>
          <p:cNvSpPr>
            <a:spLocks noChangeArrowheads="1"/>
          </p:cNvSpPr>
          <p:nvPr/>
        </p:nvSpPr>
        <p:spPr bwMode="auto">
          <a:xfrm rot="-2563631">
            <a:off x="2287588" y="3101975"/>
            <a:ext cx="4000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McDowell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18" name="Rectangle 481"/>
          <p:cNvSpPr>
            <a:spLocks noChangeArrowheads="1"/>
          </p:cNvSpPr>
          <p:nvPr/>
        </p:nvSpPr>
        <p:spPr bwMode="auto">
          <a:xfrm>
            <a:off x="1830388" y="3190875"/>
            <a:ext cx="5683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19" name="Rectangle 482"/>
          <p:cNvSpPr>
            <a:spLocks noChangeArrowheads="1"/>
          </p:cNvSpPr>
          <p:nvPr/>
        </p:nvSpPr>
        <p:spPr bwMode="auto">
          <a:xfrm rot="-2450929">
            <a:off x="1906588" y="3190875"/>
            <a:ext cx="4381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Buncombe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0" name="Rectangle 483"/>
          <p:cNvSpPr>
            <a:spLocks noChangeArrowheads="1"/>
          </p:cNvSpPr>
          <p:nvPr/>
        </p:nvSpPr>
        <p:spPr bwMode="auto">
          <a:xfrm>
            <a:off x="2319338" y="3371850"/>
            <a:ext cx="5699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1" name="Rectangle 484"/>
          <p:cNvSpPr>
            <a:spLocks noChangeArrowheads="1"/>
          </p:cNvSpPr>
          <p:nvPr/>
        </p:nvSpPr>
        <p:spPr bwMode="auto">
          <a:xfrm>
            <a:off x="2379663" y="3422650"/>
            <a:ext cx="461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Rutherford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2" name="Rectangle 486"/>
          <p:cNvSpPr>
            <a:spLocks noChangeArrowheads="1"/>
          </p:cNvSpPr>
          <p:nvPr/>
        </p:nvSpPr>
        <p:spPr bwMode="auto">
          <a:xfrm>
            <a:off x="2325688" y="3629025"/>
            <a:ext cx="180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Polk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3" name="Rectangle 487"/>
          <p:cNvSpPr>
            <a:spLocks noChangeArrowheads="1"/>
          </p:cNvSpPr>
          <p:nvPr/>
        </p:nvSpPr>
        <p:spPr bwMode="auto">
          <a:xfrm>
            <a:off x="1739900" y="2867025"/>
            <a:ext cx="482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4" name="Rectangle 488"/>
          <p:cNvSpPr>
            <a:spLocks noChangeArrowheads="1"/>
          </p:cNvSpPr>
          <p:nvPr/>
        </p:nvSpPr>
        <p:spPr bwMode="auto">
          <a:xfrm>
            <a:off x="1806575" y="2881313"/>
            <a:ext cx="3381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Madison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5" name="Rectangle 489"/>
          <p:cNvSpPr>
            <a:spLocks noChangeArrowheads="1"/>
          </p:cNvSpPr>
          <p:nvPr/>
        </p:nvSpPr>
        <p:spPr bwMode="auto">
          <a:xfrm>
            <a:off x="2106613" y="2903538"/>
            <a:ext cx="4365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6" name="Rectangle 490"/>
          <p:cNvSpPr>
            <a:spLocks noChangeArrowheads="1"/>
          </p:cNvSpPr>
          <p:nvPr/>
        </p:nvSpPr>
        <p:spPr bwMode="auto">
          <a:xfrm rot="2897183">
            <a:off x="2194719" y="2807494"/>
            <a:ext cx="300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Yancey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7" name="Rectangle 491"/>
          <p:cNvSpPr>
            <a:spLocks noChangeArrowheads="1"/>
          </p:cNvSpPr>
          <p:nvPr/>
        </p:nvSpPr>
        <p:spPr bwMode="auto">
          <a:xfrm>
            <a:off x="2660650" y="2465388"/>
            <a:ext cx="4905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28" name="Rectangle 492"/>
          <p:cNvSpPr>
            <a:spLocks noChangeArrowheads="1"/>
          </p:cNvSpPr>
          <p:nvPr/>
        </p:nvSpPr>
        <p:spPr bwMode="auto">
          <a:xfrm rot="2603523">
            <a:off x="2727325" y="2468563"/>
            <a:ext cx="35718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Watauga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29" name="Rectangle 493"/>
          <p:cNvSpPr>
            <a:spLocks noChangeArrowheads="1"/>
          </p:cNvSpPr>
          <p:nvPr/>
        </p:nvSpPr>
        <p:spPr bwMode="auto">
          <a:xfrm>
            <a:off x="466725" y="3611563"/>
            <a:ext cx="5222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30" name="Rectangle 494"/>
          <p:cNvSpPr>
            <a:spLocks noChangeArrowheads="1"/>
          </p:cNvSpPr>
          <p:nvPr/>
        </p:nvSpPr>
        <p:spPr bwMode="auto">
          <a:xfrm>
            <a:off x="534988" y="3657600"/>
            <a:ext cx="4016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Cherokee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31" name="Rectangle 496"/>
          <p:cNvSpPr>
            <a:spLocks noChangeArrowheads="1"/>
          </p:cNvSpPr>
          <p:nvPr/>
        </p:nvSpPr>
        <p:spPr bwMode="auto">
          <a:xfrm>
            <a:off x="801688" y="3433763"/>
            <a:ext cx="3254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Graham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32" name="Rectangle 497"/>
          <p:cNvSpPr>
            <a:spLocks noChangeArrowheads="1"/>
          </p:cNvSpPr>
          <p:nvPr/>
        </p:nvSpPr>
        <p:spPr bwMode="auto">
          <a:xfrm>
            <a:off x="873125" y="3735388"/>
            <a:ext cx="3286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33" name="Rectangle 498"/>
          <p:cNvSpPr>
            <a:spLocks noChangeArrowheads="1"/>
          </p:cNvSpPr>
          <p:nvPr/>
        </p:nvSpPr>
        <p:spPr bwMode="auto">
          <a:xfrm>
            <a:off x="911225" y="3783013"/>
            <a:ext cx="1778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  <a:ea typeface="Estrangelo Edessa" pitchFamily="66"/>
                <a:cs typeface="Estrangelo Edessa" pitchFamily="66"/>
              </a:rPr>
              <a:t>Clay</a:t>
            </a:r>
            <a:endParaRPr lang="en-US">
              <a:latin typeface="Trebuchet MS" pitchFamily="34" charset="0"/>
              <a:ea typeface="Estrangelo Edessa" pitchFamily="66"/>
              <a:cs typeface="Estrangelo Edessa" pitchFamily="66"/>
            </a:endParaRPr>
          </a:p>
        </p:txBody>
      </p:sp>
      <p:sp>
        <p:nvSpPr>
          <p:cNvPr id="19634" name="Rectangle 499"/>
          <p:cNvSpPr>
            <a:spLocks noChangeArrowheads="1"/>
          </p:cNvSpPr>
          <p:nvPr/>
        </p:nvSpPr>
        <p:spPr bwMode="auto">
          <a:xfrm>
            <a:off x="1111250" y="3640138"/>
            <a:ext cx="412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35" name="Rectangle 500"/>
          <p:cNvSpPr>
            <a:spLocks noChangeArrowheads="1"/>
          </p:cNvSpPr>
          <p:nvPr/>
        </p:nvSpPr>
        <p:spPr bwMode="auto">
          <a:xfrm>
            <a:off x="1155700" y="3681413"/>
            <a:ext cx="3016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Macon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36" name="Rectangle 501"/>
          <p:cNvSpPr>
            <a:spLocks noChangeArrowheads="1"/>
          </p:cNvSpPr>
          <p:nvPr/>
        </p:nvSpPr>
        <p:spPr bwMode="auto">
          <a:xfrm>
            <a:off x="1343025" y="3459163"/>
            <a:ext cx="4778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37" name="Rectangle 502"/>
          <p:cNvSpPr>
            <a:spLocks noChangeArrowheads="1"/>
          </p:cNvSpPr>
          <p:nvPr/>
        </p:nvSpPr>
        <p:spPr bwMode="auto">
          <a:xfrm rot="4538444">
            <a:off x="1377950" y="3562350"/>
            <a:ext cx="3349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Jackson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638" name="Rectangle 503"/>
          <p:cNvSpPr>
            <a:spLocks noChangeArrowheads="1"/>
          </p:cNvSpPr>
          <p:nvPr/>
        </p:nvSpPr>
        <p:spPr bwMode="auto">
          <a:xfrm>
            <a:off x="1076325" y="3260725"/>
            <a:ext cx="3921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39" name="Rectangle 504"/>
          <p:cNvSpPr>
            <a:spLocks noChangeArrowheads="1"/>
          </p:cNvSpPr>
          <p:nvPr/>
        </p:nvSpPr>
        <p:spPr bwMode="auto">
          <a:xfrm>
            <a:off x="1155700" y="3308350"/>
            <a:ext cx="2460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Swain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0" name="Rectangle 505"/>
          <p:cNvSpPr>
            <a:spLocks noChangeArrowheads="1"/>
          </p:cNvSpPr>
          <p:nvPr/>
        </p:nvSpPr>
        <p:spPr bwMode="auto">
          <a:xfrm>
            <a:off x="2489200" y="2678113"/>
            <a:ext cx="3810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41" name="Rectangle 506"/>
          <p:cNvSpPr>
            <a:spLocks noChangeArrowheads="1"/>
          </p:cNvSpPr>
          <p:nvPr/>
        </p:nvSpPr>
        <p:spPr bwMode="auto">
          <a:xfrm>
            <a:off x="2541588" y="2654300"/>
            <a:ext cx="2428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Avery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2" name="Rectangle 508"/>
          <p:cNvSpPr>
            <a:spLocks noChangeArrowheads="1"/>
          </p:cNvSpPr>
          <p:nvPr/>
        </p:nvSpPr>
        <p:spPr bwMode="auto">
          <a:xfrm>
            <a:off x="3776663" y="2887663"/>
            <a:ext cx="2317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Davie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3" name="Rectangle 509"/>
          <p:cNvSpPr>
            <a:spLocks noChangeArrowheads="1"/>
          </p:cNvSpPr>
          <p:nvPr/>
        </p:nvSpPr>
        <p:spPr bwMode="auto">
          <a:xfrm>
            <a:off x="4260850" y="3663950"/>
            <a:ext cx="5683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44" name="Rectangle 510"/>
          <p:cNvSpPr>
            <a:spLocks noChangeArrowheads="1"/>
          </p:cNvSpPr>
          <p:nvPr/>
        </p:nvSpPr>
        <p:spPr bwMode="auto">
          <a:xfrm rot="-3460057">
            <a:off x="4235451" y="3595687"/>
            <a:ext cx="4445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Montgomery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5" name="Rectangle 511"/>
          <p:cNvSpPr>
            <a:spLocks noChangeArrowheads="1"/>
          </p:cNvSpPr>
          <p:nvPr/>
        </p:nvSpPr>
        <p:spPr bwMode="auto">
          <a:xfrm rot="3416969">
            <a:off x="2287588" y="2714625"/>
            <a:ext cx="400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Mitchell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6" name="Rectangle 513"/>
          <p:cNvSpPr>
            <a:spLocks noChangeArrowheads="1"/>
          </p:cNvSpPr>
          <p:nvPr/>
        </p:nvSpPr>
        <p:spPr bwMode="auto">
          <a:xfrm rot="-2879498">
            <a:off x="1992313" y="3513138"/>
            <a:ext cx="450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Henderson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7" name="Rectangle 515"/>
          <p:cNvSpPr>
            <a:spLocks noChangeArrowheads="1"/>
          </p:cNvSpPr>
          <p:nvPr/>
        </p:nvSpPr>
        <p:spPr bwMode="auto">
          <a:xfrm rot="-2926539">
            <a:off x="1583531" y="3634582"/>
            <a:ext cx="5508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Transylvania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48" name="Rectangle 516"/>
          <p:cNvSpPr>
            <a:spLocks noChangeArrowheads="1"/>
          </p:cNvSpPr>
          <p:nvPr/>
        </p:nvSpPr>
        <p:spPr bwMode="auto">
          <a:xfrm>
            <a:off x="1479550" y="3165475"/>
            <a:ext cx="5127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49" name="Rectangle 517"/>
          <p:cNvSpPr>
            <a:spLocks noChangeArrowheads="1"/>
          </p:cNvSpPr>
          <p:nvPr/>
        </p:nvSpPr>
        <p:spPr bwMode="auto">
          <a:xfrm rot="3865953">
            <a:off x="1522413" y="3195637"/>
            <a:ext cx="382588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Haywood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0" name="Rectangle 518"/>
          <p:cNvSpPr>
            <a:spLocks noChangeArrowheads="1"/>
          </p:cNvSpPr>
          <p:nvPr/>
        </p:nvSpPr>
        <p:spPr bwMode="auto">
          <a:xfrm>
            <a:off x="5448300" y="2927350"/>
            <a:ext cx="3698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51" name="Rectangle 519"/>
          <p:cNvSpPr>
            <a:spLocks noChangeArrowheads="1"/>
          </p:cNvSpPr>
          <p:nvPr/>
        </p:nvSpPr>
        <p:spPr bwMode="auto">
          <a:xfrm>
            <a:off x="5499100" y="2952750"/>
            <a:ext cx="2270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Wake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2" name="Rectangle 520"/>
          <p:cNvSpPr>
            <a:spLocks noChangeArrowheads="1"/>
          </p:cNvSpPr>
          <p:nvPr/>
        </p:nvSpPr>
        <p:spPr bwMode="auto">
          <a:xfrm>
            <a:off x="5300663" y="2465388"/>
            <a:ext cx="5032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53" name="Rectangle 521"/>
          <p:cNvSpPr>
            <a:spLocks noChangeArrowheads="1"/>
          </p:cNvSpPr>
          <p:nvPr/>
        </p:nvSpPr>
        <p:spPr bwMode="auto">
          <a:xfrm rot="-5400000">
            <a:off x="5331619" y="2431257"/>
            <a:ext cx="3810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Granville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4" name="Rectangle 522"/>
          <p:cNvSpPr>
            <a:spLocks noChangeArrowheads="1"/>
          </p:cNvSpPr>
          <p:nvPr/>
        </p:nvSpPr>
        <p:spPr bwMode="auto">
          <a:xfrm>
            <a:off x="5008563" y="2336800"/>
            <a:ext cx="4286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55" name="Rectangle 523"/>
          <p:cNvSpPr>
            <a:spLocks noChangeArrowheads="1"/>
          </p:cNvSpPr>
          <p:nvPr/>
        </p:nvSpPr>
        <p:spPr bwMode="auto">
          <a:xfrm>
            <a:off x="5097463" y="2393950"/>
            <a:ext cx="2857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Person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6" name="Rectangle 525"/>
          <p:cNvSpPr>
            <a:spLocks noChangeArrowheads="1"/>
          </p:cNvSpPr>
          <p:nvPr/>
        </p:nvSpPr>
        <p:spPr bwMode="auto">
          <a:xfrm rot="-5400000">
            <a:off x="4979988" y="2713038"/>
            <a:ext cx="298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Orange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7" name="Rectangle 527"/>
          <p:cNvSpPr>
            <a:spLocks noChangeArrowheads="1"/>
          </p:cNvSpPr>
          <p:nvPr/>
        </p:nvSpPr>
        <p:spPr bwMode="auto">
          <a:xfrm>
            <a:off x="5054600" y="3432175"/>
            <a:ext cx="152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Lee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8" name="Rectangle 529"/>
          <p:cNvSpPr>
            <a:spLocks noChangeArrowheads="1"/>
          </p:cNvSpPr>
          <p:nvPr/>
        </p:nvSpPr>
        <p:spPr bwMode="auto">
          <a:xfrm>
            <a:off x="4894263" y="3978275"/>
            <a:ext cx="2746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Hoke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59" name="Rectangle 530"/>
          <p:cNvSpPr>
            <a:spLocks noChangeArrowheads="1"/>
          </p:cNvSpPr>
          <p:nvPr/>
        </p:nvSpPr>
        <p:spPr bwMode="auto">
          <a:xfrm>
            <a:off x="4884738" y="4389438"/>
            <a:ext cx="49688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1" name="Rectangle 532"/>
          <p:cNvSpPr>
            <a:spLocks noChangeArrowheads="1"/>
          </p:cNvSpPr>
          <p:nvPr/>
        </p:nvSpPr>
        <p:spPr bwMode="auto">
          <a:xfrm>
            <a:off x="5287963" y="4849813"/>
            <a:ext cx="54768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2" name="Rectangle 533"/>
          <p:cNvSpPr>
            <a:spLocks noChangeArrowheads="1"/>
          </p:cNvSpPr>
          <p:nvPr/>
        </p:nvSpPr>
        <p:spPr bwMode="auto">
          <a:xfrm>
            <a:off x="5367338" y="4979988"/>
            <a:ext cx="4079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Columbus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63" name="Rectangle 534"/>
          <p:cNvSpPr>
            <a:spLocks noChangeArrowheads="1"/>
          </p:cNvSpPr>
          <p:nvPr/>
        </p:nvSpPr>
        <p:spPr bwMode="auto">
          <a:xfrm>
            <a:off x="5684838" y="5111750"/>
            <a:ext cx="5588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4" name="Rectangle 535"/>
          <p:cNvSpPr>
            <a:spLocks noChangeArrowheads="1"/>
          </p:cNvSpPr>
          <p:nvPr/>
        </p:nvSpPr>
        <p:spPr bwMode="auto">
          <a:xfrm>
            <a:off x="5788025" y="5111750"/>
            <a:ext cx="4302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Brunswick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65" name="Rectangle 536"/>
          <p:cNvSpPr>
            <a:spLocks noChangeArrowheads="1"/>
          </p:cNvSpPr>
          <p:nvPr/>
        </p:nvSpPr>
        <p:spPr bwMode="auto">
          <a:xfrm>
            <a:off x="6002338" y="4475163"/>
            <a:ext cx="4286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6" name="Rectangle 537"/>
          <p:cNvSpPr>
            <a:spLocks noChangeArrowheads="1"/>
          </p:cNvSpPr>
          <p:nvPr/>
        </p:nvSpPr>
        <p:spPr bwMode="auto">
          <a:xfrm>
            <a:off x="6083300" y="4522788"/>
            <a:ext cx="300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Pender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67" name="Rectangle 538"/>
          <p:cNvSpPr>
            <a:spLocks noChangeArrowheads="1"/>
          </p:cNvSpPr>
          <p:nvPr/>
        </p:nvSpPr>
        <p:spPr bwMode="auto">
          <a:xfrm>
            <a:off x="5441950" y="4433888"/>
            <a:ext cx="4238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8" name="Rectangle 539"/>
          <p:cNvSpPr>
            <a:spLocks noChangeArrowheads="1"/>
          </p:cNvSpPr>
          <p:nvPr/>
        </p:nvSpPr>
        <p:spPr bwMode="auto">
          <a:xfrm>
            <a:off x="5522913" y="4449763"/>
            <a:ext cx="2841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Trebuchet MS" pitchFamily="34" charset="0"/>
              </a:rPr>
              <a:t>Bladen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19669" name="Rectangle 540"/>
          <p:cNvSpPr>
            <a:spLocks noChangeArrowheads="1"/>
          </p:cNvSpPr>
          <p:nvPr/>
        </p:nvSpPr>
        <p:spPr bwMode="auto">
          <a:xfrm>
            <a:off x="5516563" y="3917950"/>
            <a:ext cx="5159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70" name="Rectangle 541"/>
          <p:cNvSpPr>
            <a:spLocks noChangeArrowheads="1"/>
          </p:cNvSpPr>
          <p:nvPr/>
        </p:nvSpPr>
        <p:spPr bwMode="auto">
          <a:xfrm>
            <a:off x="5621338" y="3956050"/>
            <a:ext cx="368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Sampson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71" name="Rectangle 542"/>
          <p:cNvSpPr>
            <a:spLocks noChangeArrowheads="1"/>
          </p:cNvSpPr>
          <p:nvPr/>
        </p:nvSpPr>
        <p:spPr bwMode="auto">
          <a:xfrm>
            <a:off x="6002338" y="4081463"/>
            <a:ext cx="406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72" name="Rectangle 543"/>
          <p:cNvSpPr>
            <a:spLocks noChangeArrowheads="1"/>
          </p:cNvSpPr>
          <p:nvPr/>
        </p:nvSpPr>
        <p:spPr bwMode="auto">
          <a:xfrm>
            <a:off x="6083300" y="4006850"/>
            <a:ext cx="2714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Duplin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73" name="Rectangle 544"/>
          <p:cNvSpPr>
            <a:spLocks noChangeArrowheads="1"/>
          </p:cNvSpPr>
          <p:nvPr/>
        </p:nvSpPr>
        <p:spPr bwMode="auto">
          <a:xfrm>
            <a:off x="6427788" y="4246563"/>
            <a:ext cx="4492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74" name="Rectangle 545"/>
          <p:cNvSpPr>
            <a:spLocks noChangeArrowheads="1"/>
          </p:cNvSpPr>
          <p:nvPr/>
        </p:nvSpPr>
        <p:spPr bwMode="auto">
          <a:xfrm>
            <a:off x="6507163" y="4294188"/>
            <a:ext cx="3032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Onslow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75" name="Rectangle 546"/>
          <p:cNvSpPr>
            <a:spLocks noChangeArrowheads="1"/>
          </p:cNvSpPr>
          <p:nvPr/>
        </p:nvSpPr>
        <p:spPr bwMode="auto">
          <a:xfrm>
            <a:off x="6492875" y="3890963"/>
            <a:ext cx="3905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76" name="Rectangle 547"/>
          <p:cNvSpPr>
            <a:spLocks noChangeArrowheads="1"/>
          </p:cNvSpPr>
          <p:nvPr/>
        </p:nvSpPr>
        <p:spPr bwMode="auto">
          <a:xfrm>
            <a:off x="6573838" y="3938588"/>
            <a:ext cx="2428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Jones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77" name="Rectangle 548"/>
          <p:cNvSpPr>
            <a:spLocks noChangeArrowheads="1"/>
          </p:cNvSpPr>
          <p:nvPr/>
        </p:nvSpPr>
        <p:spPr bwMode="auto">
          <a:xfrm>
            <a:off x="6262688" y="3579813"/>
            <a:ext cx="4032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78" name="Rectangle 549"/>
          <p:cNvSpPr>
            <a:spLocks noChangeArrowheads="1"/>
          </p:cNvSpPr>
          <p:nvPr/>
        </p:nvSpPr>
        <p:spPr bwMode="auto">
          <a:xfrm>
            <a:off x="6321425" y="3627438"/>
            <a:ext cx="2698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Lenoir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79" name="Rectangle 551"/>
          <p:cNvSpPr>
            <a:spLocks noChangeArrowheads="1"/>
          </p:cNvSpPr>
          <p:nvPr/>
        </p:nvSpPr>
        <p:spPr bwMode="auto">
          <a:xfrm>
            <a:off x="6037263" y="3394075"/>
            <a:ext cx="2413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Wayne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680" name="Rectangle 552"/>
          <p:cNvSpPr>
            <a:spLocks noChangeArrowheads="1"/>
          </p:cNvSpPr>
          <p:nvPr/>
        </p:nvSpPr>
        <p:spPr bwMode="auto">
          <a:xfrm>
            <a:off x="5546725" y="3354388"/>
            <a:ext cx="5175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81" name="Rectangle 553"/>
          <p:cNvSpPr>
            <a:spLocks noChangeArrowheads="1"/>
          </p:cNvSpPr>
          <p:nvPr/>
        </p:nvSpPr>
        <p:spPr bwMode="auto">
          <a:xfrm>
            <a:off x="5594350" y="3360738"/>
            <a:ext cx="382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Johnston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82" name="Rectangle 554"/>
          <p:cNvSpPr>
            <a:spLocks noChangeArrowheads="1"/>
          </p:cNvSpPr>
          <p:nvPr/>
        </p:nvSpPr>
        <p:spPr bwMode="auto">
          <a:xfrm>
            <a:off x="5202238" y="3505200"/>
            <a:ext cx="4381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83" name="Rectangle 555"/>
          <p:cNvSpPr>
            <a:spLocks noChangeArrowheads="1"/>
          </p:cNvSpPr>
          <p:nvPr/>
        </p:nvSpPr>
        <p:spPr bwMode="auto">
          <a:xfrm>
            <a:off x="5226050" y="3540125"/>
            <a:ext cx="3222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Harnett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84" name="Rectangle 556"/>
          <p:cNvSpPr>
            <a:spLocks noChangeArrowheads="1"/>
          </p:cNvSpPr>
          <p:nvPr/>
        </p:nvSpPr>
        <p:spPr bwMode="auto">
          <a:xfrm>
            <a:off x="7085013" y="4198938"/>
            <a:ext cx="4667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85" name="Rectangle 557"/>
          <p:cNvSpPr>
            <a:spLocks noChangeArrowheads="1"/>
          </p:cNvSpPr>
          <p:nvPr/>
        </p:nvSpPr>
        <p:spPr bwMode="auto">
          <a:xfrm>
            <a:off x="7148513" y="4237038"/>
            <a:ext cx="3524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Carteret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86" name="Rectangle 558"/>
          <p:cNvSpPr>
            <a:spLocks noChangeArrowheads="1"/>
          </p:cNvSpPr>
          <p:nvPr/>
        </p:nvSpPr>
        <p:spPr bwMode="auto">
          <a:xfrm>
            <a:off x="6700838" y="3605213"/>
            <a:ext cx="4286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87" name="Rectangle 559"/>
          <p:cNvSpPr>
            <a:spLocks noChangeArrowheads="1"/>
          </p:cNvSpPr>
          <p:nvPr/>
        </p:nvSpPr>
        <p:spPr bwMode="auto">
          <a:xfrm>
            <a:off x="6743700" y="3671888"/>
            <a:ext cx="2936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Craven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88" name="Rectangle 560"/>
          <p:cNvSpPr>
            <a:spLocks noChangeArrowheads="1"/>
          </p:cNvSpPr>
          <p:nvPr/>
        </p:nvSpPr>
        <p:spPr bwMode="auto">
          <a:xfrm>
            <a:off x="7004050" y="3729038"/>
            <a:ext cx="4651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89" name="Rectangle 561"/>
          <p:cNvSpPr>
            <a:spLocks noChangeArrowheads="1"/>
          </p:cNvSpPr>
          <p:nvPr/>
        </p:nvSpPr>
        <p:spPr bwMode="auto">
          <a:xfrm>
            <a:off x="7116763" y="3744913"/>
            <a:ext cx="330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Pamlico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90" name="Rectangle 562"/>
          <p:cNvSpPr>
            <a:spLocks noChangeArrowheads="1"/>
          </p:cNvSpPr>
          <p:nvPr/>
        </p:nvSpPr>
        <p:spPr bwMode="auto">
          <a:xfrm>
            <a:off x="6923088" y="3225800"/>
            <a:ext cx="4873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91" name="Rectangle 563"/>
          <p:cNvSpPr>
            <a:spLocks noChangeArrowheads="1"/>
          </p:cNvSpPr>
          <p:nvPr/>
        </p:nvSpPr>
        <p:spPr bwMode="auto">
          <a:xfrm>
            <a:off x="6978650" y="3267075"/>
            <a:ext cx="3635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Beaufort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92" name="Rectangle 564"/>
          <p:cNvSpPr>
            <a:spLocks noChangeArrowheads="1"/>
          </p:cNvSpPr>
          <p:nvPr/>
        </p:nvSpPr>
        <p:spPr bwMode="auto">
          <a:xfrm>
            <a:off x="7483475" y="3290888"/>
            <a:ext cx="3524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93" name="Rectangle 565"/>
          <p:cNvSpPr>
            <a:spLocks noChangeArrowheads="1"/>
          </p:cNvSpPr>
          <p:nvPr/>
        </p:nvSpPr>
        <p:spPr bwMode="auto">
          <a:xfrm>
            <a:off x="7613650" y="3290888"/>
            <a:ext cx="2143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Hyde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94" name="Rectangle 566"/>
          <p:cNvSpPr>
            <a:spLocks noChangeArrowheads="1"/>
          </p:cNvSpPr>
          <p:nvPr/>
        </p:nvSpPr>
        <p:spPr bwMode="auto">
          <a:xfrm>
            <a:off x="7499350" y="2981325"/>
            <a:ext cx="4048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95" name="Rectangle 567"/>
          <p:cNvSpPr>
            <a:spLocks noChangeArrowheads="1"/>
          </p:cNvSpPr>
          <p:nvPr/>
        </p:nvSpPr>
        <p:spPr bwMode="auto">
          <a:xfrm>
            <a:off x="7570788" y="3003550"/>
            <a:ext cx="2841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Tyrrel</a:t>
            </a:r>
            <a:r>
              <a:rPr lang="en-US" sz="700" b="1">
                <a:solidFill>
                  <a:srgbClr val="000000"/>
                </a:solidFill>
                <a:latin typeface="Arial" charset="0"/>
              </a:rPr>
              <a:t>l</a:t>
            </a:r>
            <a:endParaRPr lang="en-US"/>
          </a:p>
        </p:txBody>
      </p:sp>
      <p:sp>
        <p:nvSpPr>
          <p:cNvPr id="19696" name="Rectangle 568"/>
          <p:cNvSpPr>
            <a:spLocks noChangeArrowheads="1"/>
          </p:cNvSpPr>
          <p:nvPr/>
        </p:nvSpPr>
        <p:spPr bwMode="auto">
          <a:xfrm>
            <a:off x="7827963" y="2917825"/>
            <a:ext cx="3365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97" name="Rectangle 569"/>
          <p:cNvSpPr>
            <a:spLocks noChangeArrowheads="1"/>
          </p:cNvSpPr>
          <p:nvPr/>
        </p:nvSpPr>
        <p:spPr bwMode="auto">
          <a:xfrm>
            <a:off x="7929563" y="2965450"/>
            <a:ext cx="1952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Dare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698" name="Rectangle 570"/>
          <p:cNvSpPr>
            <a:spLocks noChangeArrowheads="1"/>
          </p:cNvSpPr>
          <p:nvPr/>
        </p:nvSpPr>
        <p:spPr bwMode="auto">
          <a:xfrm>
            <a:off x="7054850" y="2095500"/>
            <a:ext cx="3825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99" name="Rectangle 571"/>
          <p:cNvSpPr>
            <a:spLocks noChangeArrowheads="1"/>
          </p:cNvSpPr>
          <p:nvPr/>
        </p:nvSpPr>
        <p:spPr bwMode="auto">
          <a:xfrm>
            <a:off x="7135813" y="2155825"/>
            <a:ext cx="234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Gates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00" name="Rectangle 572"/>
          <p:cNvSpPr>
            <a:spLocks noChangeArrowheads="1"/>
          </p:cNvSpPr>
          <p:nvPr/>
        </p:nvSpPr>
        <p:spPr bwMode="auto">
          <a:xfrm>
            <a:off x="6780213" y="2295525"/>
            <a:ext cx="474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01" name="Rectangle 573"/>
          <p:cNvSpPr>
            <a:spLocks noChangeArrowheads="1"/>
          </p:cNvSpPr>
          <p:nvPr/>
        </p:nvSpPr>
        <p:spPr bwMode="auto">
          <a:xfrm>
            <a:off x="6861175" y="2343150"/>
            <a:ext cx="361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Hertford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02" name="Rectangle 574"/>
          <p:cNvSpPr>
            <a:spLocks noChangeArrowheads="1"/>
          </p:cNvSpPr>
          <p:nvPr/>
        </p:nvSpPr>
        <p:spPr bwMode="auto">
          <a:xfrm>
            <a:off x="6846888" y="2608263"/>
            <a:ext cx="3857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03" name="Rectangle 575"/>
          <p:cNvSpPr>
            <a:spLocks noChangeArrowheads="1"/>
          </p:cNvSpPr>
          <p:nvPr/>
        </p:nvSpPr>
        <p:spPr bwMode="auto">
          <a:xfrm>
            <a:off x="6886575" y="2614613"/>
            <a:ext cx="2571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Bertie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04" name="Rectangle 577"/>
          <p:cNvSpPr>
            <a:spLocks noChangeArrowheads="1"/>
          </p:cNvSpPr>
          <p:nvPr/>
        </p:nvSpPr>
        <p:spPr bwMode="auto">
          <a:xfrm>
            <a:off x="6846888" y="2994025"/>
            <a:ext cx="2698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Martin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05" name="Rectangle 578"/>
          <p:cNvSpPr>
            <a:spLocks noChangeArrowheads="1"/>
          </p:cNvSpPr>
          <p:nvPr/>
        </p:nvSpPr>
        <p:spPr bwMode="auto">
          <a:xfrm>
            <a:off x="6559550" y="3206750"/>
            <a:ext cx="2905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06" name="Rectangle 579"/>
          <p:cNvSpPr>
            <a:spLocks noChangeArrowheads="1"/>
          </p:cNvSpPr>
          <p:nvPr/>
        </p:nvSpPr>
        <p:spPr bwMode="auto">
          <a:xfrm>
            <a:off x="6630988" y="3254375"/>
            <a:ext cx="1508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Pitt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07" name="Rectangle 580"/>
          <p:cNvSpPr>
            <a:spLocks noChangeArrowheads="1"/>
          </p:cNvSpPr>
          <p:nvPr/>
        </p:nvSpPr>
        <p:spPr bwMode="auto">
          <a:xfrm>
            <a:off x="6196013" y="3346450"/>
            <a:ext cx="4349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08" name="Rectangle 581"/>
          <p:cNvSpPr>
            <a:spLocks noChangeArrowheads="1"/>
          </p:cNvSpPr>
          <p:nvPr/>
        </p:nvSpPr>
        <p:spPr bwMode="auto">
          <a:xfrm>
            <a:off x="6299200" y="3394075"/>
            <a:ext cx="2635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Greene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709" name="Rectangle 582"/>
          <p:cNvSpPr>
            <a:spLocks noChangeArrowheads="1"/>
          </p:cNvSpPr>
          <p:nvPr/>
        </p:nvSpPr>
        <p:spPr bwMode="auto">
          <a:xfrm>
            <a:off x="5964238" y="3095625"/>
            <a:ext cx="4222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10" name="Rectangle 583"/>
          <p:cNvSpPr>
            <a:spLocks noChangeArrowheads="1"/>
          </p:cNvSpPr>
          <p:nvPr/>
        </p:nvSpPr>
        <p:spPr bwMode="auto">
          <a:xfrm>
            <a:off x="6045200" y="3143250"/>
            <a:ext cx="2762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Wilson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11" name="Rectangle 584"/>
          <p:cNvSpPr>
            <a:spLocks noChangeArrowheads="1"/>
          </p:cNvSpPr>
          <p:nvPr/>
        </p:nvSpPr>
        <p:spPr bwMode="auto">
          <a:xfrm>
            <a:off x="5992813" y="2738438"/>
            <a:ext cx="3540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12" name="Rectangle 585"/>
          <p:cNvSpPr>
            <a:spLocks noChangeArrowheads="1"/>
          </p:cNvSpPr>
          <p:nvPr/>
        </p:nvSpPr>
        <p:spPr bwMode="auto">
          <a:xfrm>
            <a:off x="6073775" y="2786063"/>
            <a:ext cx="1984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Nash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13" name="Rectangle 586"/>
          <p:cNvSpPr>
            <a:spLocks noChangeArrowheads="1"/>
          </p:cNvSpPr>
          <p:nvPr/>
        </p:nvSpPr>
        <p:spPr bwMode="auto">
          <a:xfrm>
            <a:off x="5614988" y="2638425"/>
            <a:ext cx="4683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14" name="Rectangle 587"/>
          <p:cNvSpPr>
            <a:spLocks noChangeArrowheads="1"/>
          </p:cNvSpPr>
          <p:nvPr/>
        </p:nvSpPr>
        <p:spPr bwMode="auto">
          <a:xfrm>
            <a:off x="5680075" y="2667000"/>
            <a:ext cx="349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Franklin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15" name="Rectangle 588"/>
          <p:cNvSpPr>
            <a:spLocks noChangeArrowheads="1"/>
          </p:cNvSpPr>
          <p:nvPr/>
        </p:nvSpPr>
        <p:spPr bwMode="auto">
          <a:xfrm>
            <a:off x="5780088" y="2174875"/>
            <a:ext cx="4365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16" name="Rectangle 589"/>
          <p:cNvSpPr>
            <a:spLocks noChangeArrowheads="1"/>
          </p:cNvSpPr>
          <p:nvPr/>
        </p:nvSpPr>
        <p:spPr bwMode="auto">
          <a:xfrm>
            <a:off x="5861050" y="2222500"/>
            <a:ext cx="307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Warren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17" name="Rectangle 590"/>
          <p:cNvSpPr>
            <a:spLocks noChangeArrowheads="1"/>
          </p:cNvSpPr>
          <p:nvPr/>
        </p:nvSpPr>
        <p:spPr bwMode="auto">
          <a:xfrm>
            <a:off x="6181725" y="2395538"/>
            <a:ext cx="4222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18" name="Rectangle 591"/>
          <p:cNvSpPr>
            <a:spLocks noChangeArrowheads="1"/>
          </p:cNvSpPr>
          <p:nvPr/>
        </p:nvSpPr>
        <p:spPr bwMode="auto">
          <a:xfrm>
            <a:off x="6272213" y="2443163"/>
            <a:ext cx="295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Halifax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19" name="Rectangle 592"/>
          <p:cNvSpPr>
            <a:spLocks noChangeArrowheads="1"/>
          </p:cNvSpPr>
          <p:nvPr/>
        </p:nvSpPr>
        <p:spPr bwMode="auto">
          <a:xfrm>
            <a:off x="6257925" y="2090738"/>
            <a:ext cx="6572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20" name="Rectangle 593"/>
          <p:cNvSpPr>
            <a:spLocks noChangeArrowheads="1"/>
          </p:cNvSpPr>
          <p:nvPr/>
        </p:nvSpPr>
        <p:spPr bwMode="auto">
          <a:xfrm>
            <a:off x="6338888" y="2138363"/>
            <a:ext cx="5556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Northampton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21" name="Rectangle 594"/>
          <p:cNvSpPr>
            <a:spLocks noChangeArrowheads="1"/>
          </p:cNvSpPr>
          <p:nvPr/>
        </p:nvSpPr>
        <p:spPr bwMode="auto">
          <a:xfrm>
            <a:off x="6218238" y="2860675"/>
            <a:ext cx="6064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22" name="Rectangle 595"/>
          <p:cNvSpPr>
            <a:spLocks noChangeArrowheads="1"/>
          </p:cNvSpPr>
          <p:nvPr/>
        </p:nvSpPr>
        <p:spPr bwMode="auto">
          <a:xfrm>
            <a:off x="6297613" y="2908300"/>
            <a:ext cx="4794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Edgecombe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23" name="Rectangle 596"/>
          <p:cNvSpPr>
            <a:spLocks noChangeArrowheads="1"/>
          </p:cNvSpPr>
          <p:nvPr/>
        </p:nvSpPr>
        <p:spPr bwMode="auto">
          <a:xfrm>
            <a:off x="5614988" y="2312988"/>
            <a:ext cx="3937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24" name="Rectangle 597"/>
          <p:cNvSpPr>
            <a:spLocks noChangeArrowheads="1"/>
          </p:cNvSpPr>
          <p:nvPr/>
        </p:nvSpPr>
        <p:spPr bwMode="auto">
          <a:xfrm rot="-5629816">
            <a:off x="5649913" y="2281238"/>
            <a:ext cx="254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Vance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25" name="Rectangle 599"/>
          <p:cNvSpPr>
            <a:spLocks noChangeArrowheads="1"/>
          </p:cNvSpPr>
          <p:nvPr/>
        </p:nvSpPr>
        <p:spPr bwMode="auto">
          <a:xfrm rot="-5400000">
            <a:off x="5157787" y="2720976"/>
            <a:ext cx="3270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Durham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26" name="Rectangle 601"/>
          <p:cNvSpPr>
            <a:spLocks noChangeArrowheads="1"/>
          </p:cNvSpPr>
          <p:nvPr/>
        </p:nvSpPr>
        <p:spPr bwMode="auto">
          <a:xfrm rot="-5400000">
            <a:off x="4733925" y="2765425"/>
            <a:ext cx="406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Alamance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27" name="Rectangle 603"/>
          <p:cNvSpPr>
            <a:spLocks noChangeArrowheads="1"/>
          </p:cNvSpPr>
          <p:nvPr/>
        </p:nvSpPr>
        <p:spPr bwMode="auto">
          <a:xfrm rot="-2881148">
            <a:off x="5160963" y="3871913"/>
            <a:ext cx="4349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Cumberland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728" name="Rectangle 604"/>
          <p:cNvSpPr>
            <a:spLocks noChangeArrowheads="1"/>
          </p:cNvSpPr>
          <p:nvPr/>
        </p:nvSpPr>
        <p:spPr bwMode="auto">
          <a:xfrm>
            <a:off x="7153275" y="2855913"/>
            <a:ext cx="6127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29" name="Rectangle 605"/>
          <p:cNvSpPr>
            <a:spLocks noChangeArrowheads="1"/>
          </p:cNvSpPr>
          <p:nvPr/>
        </p:nvSpPr>
        <p:spPr bwMode="auto">
          <a:xfrm>
            <a:off x="7232650" y="2903538"/>
            <a:ext cx="4127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Washington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730" name="Rectangle 606"/>
          <p:cNvSpPr>
            <a:spLocks noChangeArrowheads="1"/>
          </p:cNvSpPr>
          <p:nvPr/>
        </p:nvSpPr>
        <p:spPr bwMode="auto">
          <a:xfrm>
            <a:off x="7654925" y="2120900"/>
            <a:ext cx="5127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31" name="Rectangle 607"/>
          <p:cNvSpPr>
            <a:spLocks noChangeArrowheads="1"/>
          </p:cNvSpPr>
          <p:nvPr/>
        </p:nvSpPr>
        <p:spPr bwMode="auto">
          <a:xfrm>
            <a:off x="7734300" y="2168525"/>
            <a:ext cx="3952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Currituck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32" name="Rectangle 608"/>
          <p:cNvSpPr>
            <a:spLocks noChangeArrowheads="1"/>
          </p:cNvSpPr>
          <p:nvPr/>
        </p:nvSpPr>
        <p:spPr bwMode="auto">
          <a:xfrm>
            <a:off x="7367588" y="1741488"/>
            <a:ext cx="6000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33" name="Rectangle 609"/>
          <p:cNvSpPr>
            <a:spLocks noChangeArrowheads="1"/>
          </p:cNvSpPr>
          <p:nvPr/>
        </p:nvSpPr>
        <p:spPr bwMode="auto">
          <a:xfrm>
            <a:off x="7446963" y="2093913"/>
            <a:ext cx="336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Camden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34" name="Rectangle 610"/>
          <p:cNvSpPr>
            <a:spLocks noChangeArrowheads="1"/>
          </p:cNvSpPr>
          <p:nvPr/>
        </p:nvSpPr>
        <p:spPr bwMode="auto">
          <a:xfrm>
            <a:off x="7456488" y="2279650"/>
            <a:ext cx="6080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35" name="Rectangle 612"/>
          <p:cNvSpPr>
            <a:spLocks noChangeArrowheads="1"/>
          </p:cNvSpPr>
          <p:nvPr/>
        </p:nvSpPr>
        <p:spPr bwMode="auto">
          <a:xfrm>
            <a:off x="7312025" y="2447925"/>
            <a:ext cx="6143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36" name="Rectangle 613"/>
          <p:cNvSpPr>
            <a:spLocks noChangeArrowheads="1"/>
          </p:cNvSpPr>
          <p:nvPr/>
        </p:nvSpPr>
        <p:spPr bwMode="auto">
          <a:xfrm>
            <a:off x="7392988" y="2495550"/>
            <a:ext cx="4222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Perquimans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19737" name="Rectangle 614"/>
          <p:cNvSpPr>
            <a:spLocks noChangeArrowheads="1"/>
          </p:cNvSpPr>
          <p:nvPr/>
        </p:nvSpPr>
        <p:spPr bwMode="auto">
          <a:xfrm>
            <a:off x="7245350" y="2611438"/>
            <a:ext cx="5032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38" name="Rectangle 615"/>
          <p:cNvSpPr>
            <a:spLocks noChangeArrowheads="1"/>
          </p:cNvSpPr>
          <p:nvPr/>
        </p:nvSpPr>
        <p:spPr bwMode="auto">
          <a:xfrm>
            <a:off x="7324725" y="2659063"/>
            <a:ext cx="330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Chowan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39" name="Rectangle 616"/>
          <p:cNvSpPr>
            <a:spLocks noChangeArrowheads="1"/>
          </p:cNvSpPr>
          <p:nvPr/>
        </p:nvSpPr>
        <p:spPr bwMode="auto">
          <a:xfrm>
            <a:off x="6162675" y="4778375"/>
            <a:ext cx="47783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40" name="Rectangle 617"/>
          <p:cNvSpPr>
            <a:spLocks noChangeArrowheads="1"/>
          </p:cNvSpPr>
          <p:nvPr/>
        </p:nvSpPr>
        <p:spPr bwMode="auto">
          <a:xfrm>
            <a:off x="6299200" y="4973638"/>
            <a:ext cx="180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New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41" name="Rectangle 618"/>
          <p:cNvSpPr>
            <a:spLocks noChangeArrowheads="1"/>
          </p:cNvSpPr>
          <p:nvPr/>
        </p:nvSpPr>
        <p:spPr bwMode="auto">
          <a:xfrm>
            <a:off x="6289675" y="5073650"/>
            <a:ext cx="3508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Hanover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42" name="Rectangle 619"/>
          <p:cNvSpPr>
            <a:spLocks noChangeArrowheads="1"/>
          </p:cNvSpPr>
          <p:nvPr/>
        </p:nvSpPr>
        <p:spPr bwMode="auto">
          <a:xfrm>
            <a:off x="4765675" y="3135313"/>
            <a:ext cx="50006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43" name="Rectangle 620"/>
          <p:cNvSpPr>
            <a:spLocks noChangeArrowheads="1"/>
          </p:cNvSpPr>
          <p:nvPr/>
        </p:nvSpPr>
        <p:spPr bwMode="auto">
          <a:xfrm>
            <a:off x="4829175" y="3168650"/>
            <a:ext cx="3698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Chatham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44" name="Rectangle 621"/>
          <p:cNvSpPr>
            <a:spLocks noChangeArrowheads="1"/>
          </p:cNvSpPr>
          <p:nvPr/>
        </p:nvSpPr>
        <p:spPr bwMode="auto">
          <a:xfrm>
            <a:off x="4692650" y="2262188"/>
            <a:ext cx="4556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45" name="Rectangle 622"/>
          <p:cNvSpPr>
            <a:spLocks noChangeArrowheads="1"/>
          </p:cNvSpPr>
          <p:nvPr/>
        </p:nvSpPr>
        <p:spPr bwMode="auto">
          <a:xfrm>
            <a:off x="4775200" y="2309813"/>
            <a:ext cx="317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Trebuchet MS" pitchFamily="34" charset="0"/>
              </a:rPr>
              <a:t>Caswell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46" name="Rectangle 624"/>
          <p:cNvSpPr>
            <a:spLocks noChangeArrowheads="1"/>
          </p:cNvSpPr>
          <p:nvPr/>
        </p:nvSpPr>
        <p:spPr bwMode="auto">
          <a:xfrm>
            <a:off x="3228975" y="2152650"/>
            <a:ext cx="3508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Alleghany</a:t>
            </a:r>
            <a:endParaRPr lang="en-US">
              <a:latin typeface="Trebuchet MS" pitchFamily="34" charset="0"/>
            </a:endParaRPr>
          </a:p>
        </p:txBody>
      </p:sp>
      <p:sp>
        <p:nvSpPr>
          <p:cNvPr id="19747" name="Rectangle 636"/>
          <p:cNvSpPr>
            <a:spLocks noChangeArrowheads="1"/>
          </p:cNvSpPr>
          <p:nvPr/>
        </p:nvSpPr>
        <p:spPr bwMode="auto">
          <a:xfrm>
            <a:off x="238124" y="241300"/>
            <a:ext cx="8613775" cy="6172200"/>
          </a:xfrm>
          <a:prstGeom prst="rect">
            <a:avLst/>
          </a:prstGeom>
          <a:noFill/>
          <a:ln w="57150" cmpd="thickThin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48" name="Text Box 638"/>
          <p:cNvSpPr txBox="1">
            <a:spLocks noChangeArrowheads="1"/>
          </p:cNvSpPr>
          <p:nvPr/>
        </p:nvSpPr>
        <p:spPr bwMode="auto">
          <a:xfrm>
            <a:off x="2505076" y="671513"/>
            <a:ext cx="5753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Georgia" pitchFamily="18" charset="0"/>
              </a:rPr>
              <a:t>NC </a:t>
            </a:r>
            <a:r>
              <a:rPr lang="en-US" sz="2400" b="1" dirty="0">
                <a:latin typeface="Georgia" pitchFamily="18" charset="0"/>
              </a:rPr>
              <a:t>Community College Campuses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latin typeface="Georgia" pitchFamily="18" charset="0"/>
              </a:rPr>
              <a:t>April 2013</a:t>
            </a:r>
            <a:endParaRPr lang="en-US" sz="2400" b="1" dirty="0">
              <a:latin typeface="Georgia" pitchFamily="18" charset="0"/>
            </a:endParaRPr>
          </a:p>
        </p:txBody>
      </p:sp>
      <p:pic>
        <p:nvPicPr>
          <p:cNvPr id="19749" name="Picture 323" descr="TPCB FINAL High Resolu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305876"/>
            <a:ext cx="9842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" name="5-Point Star 330"/>
          <p:cNvSpPr/>
          <p:nvPr/>
        </p:nvSpPr>
        <p:spPr bwMode="auto">
          <a:xfrm>
            <a:off x="7559675" y="2281238"/>
            <a:ext cx="230188" cy="233362"/>
          </a:xfrm>
          <a:prstGeom prst="star5">
            <a:avLst/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752" name="Rectangle 611"/>
          <p:cNvSpPr>
            <a:spLocks noChangeArrowheads="1"/>
          </p:cNvSpPr>
          <p:nvPr/>
        </p:nvSpPr>
        <p:spPr bwMode="auto">
          <a:xfrm>
            <a:off x="7604125" y="2362200"/>
            <a:ext cx="4127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b="1">
                <a:solidFill>
                  <a:srgbClr val="000000"/>
                </a:solidFill>
                <a:latin typeface="Trebuchet MS" pitchFamily="34" charset="0"/>
              </a:rPr>
              <a:t>Pasquotank</a:t>
            </a:r>
            <a:endParaRPr lang="en-US" sz="600">
              <a:latin typeface="Trebuchet MS" pitchFamily="34" charset="0"/>
            </a:endParaRPr>
          </a:p>
        </p:txBody>
      </p:sp>
      <p:sp>
        <p:nvSpPr>
          <p:cNvPr id="338" name="5-Point Star 337"/>
          <p:cNvSpPr/>
          <p:nvPr/>
        </p:nvSpPr>
        <p:spPr bwMode="auto">
          <a:xfrm>
            <a:off x="6861175" y="2135188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9" name="5-Point Star 338"/>
          <p:cNvSpPr/>
          <p:nvPr/>
        </p:nvSpPr>
        <p:spPr bwMode="auto">
          <a:xfrm>
            <a:off x="4387850" y="250983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2" name="5-Point Star 341"/>
          <p:cNvSpPr/>
          <p:nvPr/>
        </p:nvSpPr>
        <p:spPr bwMode="auto">
          <a:xfrm>
            <a:off x="4116388" y="3052763"/>
            <a:ext cx="230187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" name="5-Point Star 345"/>
          <p:cNvSpPr/>
          <p:nvPr/>
        </p:nvSpPr>
        <p:spPr bwMode="auto">
          <a:xfrm>
            <a:off x="4479925" y="402748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7" name="5-Point Star 346"/>
          <p:cNvSpPr/>
          <p:nvPr/>
        </p:nvSpPr>
        <p:spPr bwMode="auto">
          <a:xfrm>
            <a:off x="2805113" y="3078163"/>
            <a:ext cx="230187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9" name="5-Point Star 348"/>
          <p:cNvSpPr/>
          <p:nvPr/>
        </p:nvSpPr>
        <p:spPr bwMode="auto">
          <a:xfrm>
            <a:off x="3581400" y="367823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0" name="5-Point Star 349"/>
          <p:cNvSpPr/>
          <p:nvPr/>
        </p:nvSpPr>
        <p:spPr bwMode="auto">
          <a:xfrm>
            <a:off x="4079875" y="2644775"/>
            <a:ext cx="123825" cy="12541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1" name="5-Point Star 350"/>
          <p:cNvSpPr/>
          <p:nvPr/>
        </p:nvSpPr>
        <p:spPr bwMode="auto">
          <a:xfrm>
            <a:off x="4438650" y="3200400"/>
            <a:ext cx="230188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2" name="5-Point Star 351"/>
          <p:cNvSpPr/>
          <p:nvPr/>
        </p:nvSpPr>
        <p:spPr bwMode="auto">
          <a:xfrm>
            <a:off x="6350000" y="3694113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4" name="5-Point Star 353"/>
          <p:cNvSpPr/>
          <p:nvPr/>
        </p:nvSpPr>
        <p:spPr bwMode="auto">
          <a:xfrm>
            <a:off x="3790950" y="3205163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5" name="5-Point Star 354"/>
          <p:cNvSpPr/>
          <p:nvPr/>
        </p:nvSpPr>
        <p:spPr bwMode="auto">
          <a:xfrm>
            <a:off x="3263900" y="2500313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7" name="5-Point Star 356"/>
          <p:cNvSpPr/>
          <p:nvPr/>
        </p:nvSpPr>
        <p:spPr bwMode="auto">
          <a:xfrm>
            <a:off x="5461000" y="4757738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9" name="5-Point Star 358"/>
          <p:cNvSpPr/>
          <p:nvPr/>
        </p:nvSpPr>
        <p:spPr bwMode="auto">
          <a:xfrm>
            <a:off x="3660775" y="2163763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0" name="5-Point Star 359"/>
          <p:cNvSpPr/>
          <p:nvPr/>
        </p:nvSpPr>
        <p:spPr bwMode="auto">
          <a:xfrm>
            <a:off x="6486525" y="2500313"/>
            <a:ext cx="231775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1" name="5-Point Star 360"/>
          <p:cNvSpPr/>
          <p:nvPr/>
        </p:nvSpPr>
        <p:spPr bwMode="auto">
          <a:xfrm>
            <a:off x="7021513" y="3373438"/>
            <a:ext cx="230187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" name="5-Point Star 357"/>
          <p:cNvSpPr/>
          <p:nvPr/>
        </p:nvSpPr>
        <p:spPr bwMode="auto">
          <a:xfrm>
            <a:off x="6343650" y="2700338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2" name="5-Point Star 361"/>
          <p:cNvSpPr/>
          <p:nvPr/>
        </p:nvSpPr>
        <p:spPr bwMode="auto">
          <a:xfrm>
            <a:off x="4440238" y="2174875"/>
            <a:ext cx="230187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4" name="5-Point Star 373"/>
          <p:cNvSpPr/>
          <p:nvPr/>
        </p:nvSpPr>
        <p:spPr bwMode="auto">
          <a:xfrm>
            <a:off x="3211513" y="3662363"/>
            <a:ext cx="182562" cy="196850"/>
          </a:xfrm>
          <a:prstGeom prst="star5">
            <a:avLst/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3" name="5-Point Star 382"/>
          <p:cNvSpPr/>
          <p:nvPr/>
        </p:nvSpPr>
        <p:spPr bwMode="auto">
          <a:xfrm>
            <a:off x="1600200" y="3502025"/>
            <a:ext cx="117475" cy="120650"/>
          </a:xfrm>
          <a:prstGeom prst="star5">
            <a:avLst/>
          </a:prstGeom>
          <a:solidFill>
            <a:srgbClr val="00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88" name="5-Point Star 387"/>
          <p:cNvSpPr/>
          <p:nvPr/>
        </p:nvSpPr>
        <p:spPr bwMode="auto">
          <a:xfrm>
            <a:off x="432422" y="4449763"/>
            <a:ext cx="304968" cy="314245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794" name="TextBox 388"/>
          <p:cNvSpPr txBox="1">
            <a:spLocks noChangeArrowheads="1"/>
          </p:cNvSpPr>
          <p:nvPr/>
        </p:nvSpPr>
        <p:spPr bwMode="auto">
          <a:xfrm>
            <a:off x="737390" y="4419600"/>
            <a:ext cx="41830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600" b="1" dirty="0"/>
              <a:t>100% Tobacco-Free </a:t>
            </a:r>
            <a:r>
              <a:rPr lang="en-US" sz="1600" b="1" dirty="0" smtClean="0"/>
              <a:t>Campuses </a:t>
            </a:r>
            <a:r>
              <a:rPr lang="en-US" sz="1200" b="1" dirty="0" smtClean="0"/>
              <a:t>(all campus grounds are Tobacco-Free -</a:t>
            </a:r>
            <a:r>
              <a:rPr lang="en-US" sz="1400" b="1" dirty="0" smtClean="0">
                <a:solidFill>
                  <a:srgbClr val="FF0000"/>
                </a:solidFill>
              </a:rPr>
              <a:t>35</a:t>
            </a:r>
            <a:r>
              <a:rPr lang="en-US" sz="1200" b="1" dirty="0" smtClean="0"/>
              <a:t>) </a:t>
            </a:r>
            <a:endParaRPr lang="en-US" sz="1600" b="1" dirty="0"/>
          </a:p>
        </p:txBody>
      </p:sp>
      <p:sp>
        <p:nvSpPr>
          <p:cNvPr id="19795" name="TextBox 389"/>
          <p:cNvSpPr txBox="1">
            <a:spLocks noChangeArrowheads="1"/>
          </p:cNvSpPr>
          <p:nvPr/>
        </p:nvSpPr>
        <p:spPr bwMode="auto">
          <a:xfrm>
            <a:off x="737392" y="4876800"/>
            <a:ext cx="421481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100% Smoke-Free Campuses </a:t>
            </a:r>
            <a:r>
              <a:rPr lang="en-US" sz="1200" b="1" dirty="0" smtClean="0"/>
              <a:t>(all campus grounds are Smoke-free - 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200" b="1" dirty="0" smtClean="0"/>
              <a:t>)</a:t>
            </a:r>
            <a:endParaRPr lang="en-US" sz="1600" b="1" dirty="0" smtClean="0"/>
          </a:p>
        </p:txBody>
      </p:sp>
      <p:sp>
        <p:nvSpPr>
          <p:cNvPr id="392" name="5-Point Star 391"/>
          <p:cNvSpPr/>
          <p:nvPr/>
        </p:nvSpPr>
        <p:spPr bwMode="auto">
          <a:xfrm>
            <a:off x="432422" y="4929981"/>
            <a:ext cx="315289" cy="324604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2" name="5-Point Star 381"/>
          <p:cNvSpPr/>
          <p:nvPr/>
        </p:nvSpPr>
        <p:spPr bwMode="auto">
          <a:xfrm>
            <a:off x="4438650" y="3584575"/>
            <a:ext cx="230188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" name="5-Point Star 388"/>
          <p:cNvSpPr/>
          <p:nvPr/>
        </p:nvSpPr>
        <p:spPr bwMode="auto">
          <a:xfrm>
            <a:off x="5310188" y="2714625"/>
            <a:ext cx="230187" cy="23336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" name="5-Point Star 394"/>
          <p:cNvSpPr/>
          <p:nvPr/>
        </p:nvSpPr>
        <p:spPr bwMode="auto">
          <a:xfrm>
            <a:off x="1638488" y="3548346"/>
            <a:ext cx="79187" cy="60325"/>
          </a:xfrm>
          <a:prstGeom prst="star5">
            <a:avLst/>
          </a:prstGeom>
          <a:solidFill>
            <a:srgbClr val="0066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96" name="5-Point Star 395"/>
          <p:cNvSpPr/>
          <p:nvPr/>
        </p:nvSpPr>
        <p:spPr bwMode="auto">
          <a:xfrm>
            <a:off x="1540787" y="3433763"/>
            <a:ext cx="230188" cy="23495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" name="5-Point Star 393"/>
          <p:cNvSpPr/>
          <p:nvPr/>
        </p:nvSpPr>
        <p:spPr bwMode="auto">
          <a:xfrm>
            <a:off x="3756025" y="4004469"/>
            <a:ext cx="230188" cy="23336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989369" y="2906418"/>
            <a:ext cx="110782" cy="1079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5062709" y="4553677"/>
            <a:ext cx="110782" cy="1079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00210" y="5447692"/>
            <a:ext cx="255925" cy="206032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Isosceles Triangle 398"/>
          <p:cNvSpPr/>
          <p:nvPr/>
        </p:nvSpPr>
        <p:spPr>
          <a:xfrm>
            <a:off x="603250" y="3765549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Isosceles Triangle 399"/>
          <p:cNvSpPr/>
          <p:nvPr/>
        </p:nvSpPr>
        <p:spPr>
          <a:xfrm>
            <a:off x="2515394" y="3166458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/>
          <p:nvPr/>
        </p:nvSpPr>
        <p:spPr>
          <a:xfrm>
            <a:off x="2612730" y="3561142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Isosceles Triangle 401"/>
          <p:cNvSpPr/>
          <p:nvPr/>
        </p:nvSpPr>
        <p:spPr>
          <a:xfrm>
            <a:off x="4777097" y="2608263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Isosceles Triangle 402"/>
          <p:cNvSpPr/>
          <p:nvPr/>
        </p:nvSpPr>
        <p:spPr>
          <a:xfrm>
            <a:off x="5149972" y="2244725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/>
          <p:nvPr/>
        </p:nvSpPr>
        <p:spPr>
          <a:xfrm>
            <a:off x="4738688" y="3515519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Isosceles Triangle 404"/>
          <p:cNvSpPr/>
          <p:nvPr/>
        </p:nvSpPr>
        <p:spPr>
          <a:xfrm>
            <a:off x="5349082" y="4025348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Isosceles Triangle 405"/>
          <p:cNvSpPr/>
          <p:nvPr/>
        </p:nvSpPr>
        <p:spPr>
          <a:xfrm>
            <a:off x="5542757" y="4271358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Isosceles Triangle 406"/>
          <p:cNvSpPr/>
          <p:nvPr/>
        </p:nvSpPr>
        <p:spPr>
          <a:xfrm>
            <a:off x="5687956" y="3799601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Isosceles Triangle 407"/>
          <p:cNvSpPr/>
          <p:nvPr/>
        </p:nvSpPr>
        <p:spPr>
          <a:xfrm>
            <a:off x="6146007" y="4157058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Isosceles Triangle 408"/>
          <p:cNvSpPr/>
          <p:nvPr/>
        </p:nvSpPr>
        <p:spPr>
          <a:xfrm>
            <a:off x="6561932" y="4137681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Isosceles Triangle 409"/>
          <p:cNvSpPr/>
          <p:nvPr/>
        </p:nvSpPr>
        <p:spPr>
          <a:xfrm>
            <a:off x="5994400" y="4965003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Isosceles Triangle 410"/>
          <p:cNvSpPr/>
          <p:nvPr/>
        </p:nvSpPr>
        <p:spPr>
          <a:xfrm>
            <a:off x="5760187" y="3243963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Isosceles Triangle 411"/>
          <p:cNvSpPr/>
          <p:nvPr/>
        </p:nvSpPr>
        <p:spPr>
          <a:xfrm>
            <a:off x="6206332" y="3048000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Isosceles Triangle 412"/>
          <p:cNvSpPr/>
          <p:nvPr/>
        </p:nvSpPr>
        <p:spPr>
          <a:xfrm>
            <a:off x="6025357" y="2906108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Isosceles Triangle 413"/>
          <p:cNvSpPr/>
          <p:nvPr/>
        </p:nvSpPr>
        <p:spPr>
          <a:xfrm>
            <a:off x="6746082" y="2867025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Isosceles Triangle 414"/>
          <p:cNvSpPr/>
          <p:nvPr/>
        </p:nvSpPr>
        <p:spPr>
          <a:xfrm>
            <a:off x="6598781" y="3123514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Isosceles Triangle 415"/>
          <p:cNvSpPr/>
          <p:nvPr/>
        </p:nvSpPr>
        <p:spPr>
          <a:xfrm>
            <a:off x="6824017" y="3556380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/>
          <p:nvPr/>
        </p:nvSpPr>
        <p:spPr>
          <a:xfrm>
            <a:off x="7190595" y="3832605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Isosceles Triangle 417"/>
          <p:cNvSpPr/>
          <p:nvPr/>
        </p:nvSpPr>
        <p:spPr>
          <a:xfrm>
            <a:off x="7387431" y="4067824"/>
            <a:ext cx="144462" cy="112333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506392" y="5926588"/>
            <a:ext cx="193715" cy="1893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TextBox 389"/>
          <p:cNvSpPr txBox="1">
            <a:spLocks noChangeArrowheads="1"/>
          </p:cNvSpPr>
          <p:nvPr/>
        </p:nvSpPr>
        <p:spPr bwMode="auto">
          <a:xfrm>
            <a:off x="738188" y="5330521"/>
            <a:ext cx="48950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Partial Smoke-Free Campuses </a:t>
            </a:r>
            <a:r>
              <a:rPr lang="en-US" sz="1200" b="1" dirty="0" smtClean="0"/>
              <a:t>(smoking restricted to </a:t>
            </a:r>
            <a:r>
              <a:rPr lang="en-US" sz="1200" b="1" dirty="0" smtClean="0"/>
              <a:t>outdoor designated areas </a:t>
            </a:r>
            <a:r>
              <a:rPr lang="en-US" sz="1200" b="1" dirty="0" smtClean="0"/>
              <a:t>or a distance from </a:t>
            </a:r>
            <a:r>
              <a:rPr lang="en-US" sz="1200" b="1" dirty="0" smtClean="0"/>
              <a:t>buildings or entrances </a:t>
            </a:r>
            <a:r>
              <a:rPr lang="en-US" sz="1200" b="1" dirty="0" smtClean="0"/>
              <a:t>- </a:t>
            </a:r>
            <a:r>
              <a:rPr lang="en-US" sz="1400" b="1" dirty="0" smtClean="0">
                <a:solidFill>
                  <a:srgbClr val="FF0000"/>
                </a:solidFill>
              </a:rPr>
              <a:t>20</a:t>
            </a:r>
            <a:r>
              <a:rPr lang="en-US" sz="1200" b="1" dirty="0" smtClean="0"/>
              <a:t>)</a:t>
            </a:r>
            <a:endParaRPr lang="en-US" sz="1600" b="1" dirty="0" smtClean="0"/>
          </a:p>
        </p:txBody>
      </p:sp>
      <p:sp>
        <p:nvSpPr>
          <p:cNvPr id="421" name="TextBox 389"/>
          <p:cNvSpPr txBox="1">
            <a:spLocks noChangeArrowheads="1"/>
          </p:cNvSpPr>
          <p:nvPr/>
        </p:nvSpPr>
        <p:spPr bwMode="auto">
          <a:xfrm>
            <a:off x="738189" y="5821561"/>
            <a:ext cx="42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No Current Smoking Regulation on Campus Grounds -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1123" y="4343400"/>
            <a:ext cx="5365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Trebuchet MS" pitchFamily="34" charset="0"/>
              </a:rPr>
              <a:t>Robeson</a:t>
            </a:r>
            <a:endParaRPr lang="en-US" sz="7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6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162</Words>
  <Application>Microsoft Office PowerPoint</Application>
  <PresentationFormat>On-screen Show (4:3)</PresentationFormat>
  <Paragraphs>107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Lenovo User</cp:lastModifiedBy>
  <cp:revision>13</cp:revision>
  <cp:lastPrinted>2013-04-11T14:58:34Z</cp:lastPrinted>
  <dcterms:created xsi:type="dcterms:W3CDTF">2012-11-05T15:57:24Z</dcterms:created>
  <dcterms:modified xsi:type="dcterms:W3CDTF">2013-04-11T15:18:16Z</dcterms:modified>
</cp:coreProperties>
</file>