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32"/>
  </p:notesMasterIdLst>
  <p:sldIdLst>
    <p:sldId id="256" r:id="rId2"/>
    <p:sldId id="257" r:id="rId3"/>
    <p:sldId id="260" r:id="rId4"/>
    <p:sldId id="261" r:id="rId5"/>
    <p:sldId id="262" r:id="rId6"/>
    <p:sldId id="258" r:id="rId7"/>
    <p:sldId id="259" r:id="rId8"/>
    <p:sldId id="263" r:id="rId9"/>
    <p:sldId id="264" r:id="rId10"/>
    <p:sldId id="265" r:id="rId11"/>
    <p:sldId id="267" r:id="rId12"/>
    <p:sldId id="266" r:id="rId13"/>
    <p:sldId id="268" r:id="rId14"/>
    <p:sldId id="279" r:id="rId15"/>
    <p:sldId id="281" r:id="rId16"/>
    <p:sldId id="282" r:id="rId17"/>
    <p:sldId id="269" r:id="rId18"/>
    <p:sldId id="270" r:id="rId19"/>
    <p:sldId id="271" r:id="rId20"/>
    <p:sldId id="272" r:id="rId21"/>
    <p:sldId id="273" r:id="rId22"/>
    <p:sldId id="274" r:id="rId23"/>
    <p:sldId id="275" r:id="rId24"/>
    <p:sldId id="276" r:id="rId25"/>
    <p:sldId id="277" r:id="rId26"/>
    <p:sldId id="280"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E68E7-7823-47D8-A478-B65B25C605AF}" v="52" dt="2024-10-29T17:40:44.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8" autoAdjust="0"/>
    <p:restoredTop sz="65738" autoAdjust="0"/>
  </p:normalViewPr>
  <p:slideViewPr>
    <p:cSldViewPr snapToGrid="0">
      <p:cViewPr varScale="1">
        <p:scale>
          <a:sx n="77" d="100"/>
          <a:sy n="77" d="100"/>
        </p:scale>
        <p:origin x="12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rahal, Belal" userId="e88c0f1b-2910-4ab1-b025-17f62247c977" providerId="ADAL" clId="{20CE68E7-7823-47D8-A478-B65B25C605AF}"/>
    <pc:docChg chg="custSel delSld modSld">
      <pc:chgData name="Elrahal, Belal" userId="e88c0f1b-2910-4ab1-b025-17f62247c977" providerId="ADAL" clId="{20CE68E7-7823-47D8-A478-B65B25C605AF}" dt="2024-10-29T17:40:44.035" v="207"/>
      <pc:docMkLst>
        <pc:docMk/>
      </pc:docMkLst>
      <pc:sldChg chg="modNotesTx">
        <pc:chgData name="Elrahal, Belal" userId="e88c0f1b-2910-4ab1-b025-17f62247c977" providerId="ADAL" clId="{20CE68E7-7823-47D8-A478-B65B25C605AF}" dt="2024-10-29T17:27:06.388" v="153" actId="20577"/>
        <pc:sldMkLst>
          <pc:docMk/>
          <pc:sldMk cId="1706672332" sldId="256"/>
        </pc:sldMkLst>
      </pc:sldChg>
      <pc:sldChg chg="modAnim">
        <pc:chgData name="Elrahal, Belal" userId="e88c0f1b-2910-4ab1-b025-17f62247c977" providerId="ADAL" clId="{20CE68E7-7823-47D8-A478-B65B25C605AF}" dt="2024-10-29T17:31:08.888" v="157"/>
        <pc:sldMkLst>
          <pc:docMk/>
          <pc:sldMk cId="1144136751" sldId="257"/>
        </pc:sldMkLst>
      </pc:sldChg>
      <pc:sldChg chg="modAnim">
        <pc:chgData name="Elrahal, Belal" userId="e88c0f1b-2910-4ab1-b025-17f62247c977" providerId="ADAL" clId="{20CE68E7-7823-47D8-A478-B65B25C605AF}" dt="2024-10-29T17:32:30.612" v="163"/>
        <pc:sldMkLst>
          <pc:docMk/>
          <pc:sldMk cId="3032884674" sldId="258"/>
        </pc:sldMkLst>
      </pc:sldChg>
      <pc:sldChg chg="modAnim">
        <pc:chgData name="Elrahal, Belal" userId="e88c0f1b-2910-4ab1-b025-17f62247c977" providerId="ADAL" clId="{20CE68E7-7823-47D8-A478-B65B25C605AF}" dt="2024-10-29T17:32:39.799" v="164"/>
        <pc:sldMkLst>
          <pc:docMk/>
          <pc:sldMk cId="2699552505" sldId="259"/>
        </pc:sldMkLst>
      </pc:sldChg>
      <pc:sldChg chg="delSp mod modAnim">
        <pc:chgData name="Elrahal, Belal" userId="e88c0f1b-2910-4ab1-b025-17f62247c977" providerId="ADAL" clId="{20CE68E7-7823-47D8-A478-B65B25C605AF}" dt="2024-10-29T17:31:53.770" v="161" actId="478"/>
        <pc:sldMkLst>
          <pc:docMk/>
          <pc:sldMk cId="3549437688" sldId="260"/>
        </pc:sldMkLst>
        <pc:spChg chg="del">
          <ac:chgData name="Elrahal, Belal" userId="e88c0f1b-2910-4ab1-b025-17f62247c977" providerId="ADAL" clId="{20CE68E7-7823-47D8-A478-B65B25C605AF}" dt="2024-10-29T17:31:48.521" v="160" actId="478"/>
          <ac:spMkLst>
            <pc:docMk/>
            <pc:sldMk cId="3549437688" sldId="260"/>
            <ac:spMk id="4" creationId="{C5549A19-3AE4-043D-B8E9-F9FFF37BBD8C}"/>
          </ac:spMkLst>
        </pc:spChg>
        <pc:spChg chg="del">
          <ac:chgData name="Elrahal, Belal" userId="e88c0f1b-2910-4ab1-b025-17f62247c977" providerId="ADAL" clId="{20CE68E7-7823-47D8-A478-B65B25C605AF}" dt="2024-10-29T17:31:53.770" v="161" actId="478"/>
          <ac:spMkLst>
            <pc:docMk/>
            <pc:sldMk cId="3549437688" sldId="260"/>
            <ac:spMk id="5" creationId="{42C4FB1C-2B52-AD97-C431-73FD0525B7DF}"/>
          </ac:spMkLst>
        </pc:spChg>
      </pc:sldChg>
      <pc:sldChg chg="modAnim">
        <pc:chgData name="Elrahal, Belal" userId="e88c0f1b-2910-4ab1-b025-17f62247c977" providerId="ADAL" clId="{20CE68E7-7823-47D8-A478-B65B25C605AF}" dt="2024-10-29T17:32:17.667" v="162"/>
        <pc:sldMkLst>
          <pc:docMk/>
          <pc:sldMk cId="1211696619" sldId="261"/>
        </pc:sldMkLst>
      </pc:sldChg>
      <pc:sldChg chg="modAnim">
        <pc:chgData name="Elrahal, Belal" userId="e88c0f1b-2910-4ab1-b025-17f62247c977" providerId="ADAL" clId="{20CE68E7-7823-47D8-A478-B65B25C605AF}" dt="2024-10-29T17:32:50.942" v="166"/>
        <pc:sldMkLst>
          <pc:docMk/>
          <pc:sldMk cId="401624765" sldId="263"/>
        </pc:sldMkLst>
      </pc:sldChg>
      <pc:sldChg chg="modAnim">
        <pc:chgData name="Elrahal, Belal" userId="e88c0f1b-2910-4ab1-b025-17f62247c977" providerId="ADAL" clId="{20CE68E7-7823-47D8-A478-B65B25C605AF}" dt="2024-10-29T17:33:00.206" v="168"/>
        <pc:sldMkLst>
          <pc:docMk/>
          <pc:sldMk cId="1137555104" sldId="264"/>
        </pc:sldMkLst>
      </pc:sldChg>
      <pc:sldChg chg="modAnim">
        <pc:chgData name="Elrahal, Belal" userId="e88c0f1b-2910-4ab1-b025-17f62247c977" providerId="ADAL" clId="{20CE68E7-7823-47D8-A478-B65B25C605AF}" dt="2024-10-29T17:33:10.173" v="170"/>
        <pc:sldMkLst>
          <pc:docMk/>
          <pc:sldMk cId="3501240181" sldId="265"/>
        </pc:sldMkLst>
      </pc:sldChg>
      <pc:sldChg chg="modAnim">
        <pc:chgData name="Elrahal, Belal" userId="e88c0f1b-2910-4ab1-b025-17f62247c977" providerId="ADAL" clId="{20CE68E7-7823-47D8-A478-B65B25C605AF}" dt="2024-10-29T17:33:28.205" v="173"/>
        <pc:sldMkLst>
          <pc:docMk/>
          <pc:sldMk cId="3599012661" sldId="266"/>
        </pc:sldMkLst>
      </pc:sldChg>
      <pc:sldChg chg="modAnim">
        <pc:chgData name="Elrahal, Belal" userId="e88c0f1b-2910-4ab1-b025-17f62247c977" providerId="ADAL" clId="{20CE68E7-7823-47D8-A478-B65B25C605AF}" dt="2024-10-29T17:33:20.401" v="172"/>
        <pc:sldMkLst>
          <pc:docMk/>
          <pc:sldMk cId="251825010" sldId="267"/>
        </pc:sldMkLst>
      </pc:sldChg>
      <pc:sldChg chg="modAnim">
        <pc:chgData name="Elrahal, Belal" userId="e88c0f1b-2910-4ab1-b025-17f62247c977" providerId="ADAL" clId="{20CE68E7-7823-47D8-A478-B65B25C605AF}" dt="2024-10-29T17:34:23.283" v="180"/>
        <pc:sldMkLst>
          <pc:docMk/>
          <pc:sldMk cId="719648832" sldId="270"/>
        </pc:sldMkLst>
      </pc:sldChg>
      <pc:sldChg chg="modAnim">
        <pc:chgData name="Elrahal, Belal" userId="e88c0f1b-2910-4ab1-b025-17f62247c977" providerId="ADAL" clId="{20CE68E7-7823-47D8-A478-B65B25C605AF}" dt="2024-10-29T17:34:56.902" v="185"/>
        <pc:sldMkLst>
          <pc:docMk/>
          <pc:sldMk cId="629568797" sldId="271"/>
        </pc:sldMkLst>
      </pc:sldChg>
      <pc:sldChg chg="modAnim">
        <pc:chgData name="Elrahal, Belal" userId="e88c0f1b-2910-4ab1-b025-17f62247c977" providerId="ADAL" clId="{20CE68E7-7823-47D8-A478-B65B25C605AF}" dt="2024-10-29T17:35:08.108" v="186"/>
        <pc:sldMkLst>
          <pc:docMk/>
          <pc:sldMk cId="1415250398" sldId="272"/>
        </pc:sldMkLst>
      </pc:sldChg>
      <pc:sldChg chg="modAnim">
        <pc:chgData name="Elrahal, Belal" userId="e88c0f1b-2910-4ab1-b025-17f62247c977" providerId="ADAL" clId="{20CE68E7-7823-47D8-A478-B65B25C605AF}" dt="2024-10-29T17:35:25.865" v="189"/>
        <pc:sldMkLst>
          <pc:docMk/>
          <pc:sldMk cId="4200908518" sldId="273"/>
        </pc:sldMkLst>
      </pc:sldChg>
      <pc:sldChg chg="modAnim">
        <pc:chgData name="Elrahal, Belal" userId="e88c0f1b-2910-4ab1-b025-17f62247c977" providerId="ADAL" clId="{20CE68E7-7823-47D8-A478-B65B25C605AF}" dt="2024-10-29T17:35:34.361" v="190"/>
        <pc:sldMkLst>
          <pc:docMk/>
          <pc:sldMk cId="1564835191" sldId="274"/>
        </pc:sldMkLst>
      </pc:sldChg>
      <pc:sldChg chg="modAnim">
        <pc:chgData name="Elrahal, Belal" userId="e88c0f1b-2910-4ab1-b025-17f62247c977" providerId="ADAL" clId="{20CE68E7-7823-47D8-A478-B65B25C605AF}" dt="2024-10-29T17:36:10.390" v="196"/>
        <pc:sldMkLst>
          <pc:docMk/>
          <pc:sldMk cId="3560823731" sldId="275"/>
        </pc:sldMkLst>
      </pc:sldChg>
      <pc:sldChg chg="modAnim">
        <pc:chgData name="Elrahal, Belal" userId="e88c0f1b-2910-4ab1-b025-17f62247c977" providerId="ADAL" clId="{20CE68E7-7823-47D8-A478-B65B25C605AF}" dt="2024-10-29T17:36:15.677" v="197"/>
        <pc:sldMkLst>
          <pc:docMk/>
          <pc:sldMk cId="1297580782" sldId="276"/>
        </pc:sldMkLst>
      </pc:sldChg>
      <pc:sldChg chg="modAnim">
        <pc:chgData name="Elrahal, Belal" userId="e88c0f1b-2910-4ab1-b025-17f62247c977" providerId="ADAL" clId="{20CE68E7-7823-47D8-A478-B65B25C605AF}" dt="2024-10-29T17:36:26.493" v="198"/>
        <pc:sldMkLst>
          <pc:docMk/>
          <pc:sldMk cId="3556696767" sldId="277"/>
        </pc:sldMkLst>
      </pc:sldChg>
      <pc:sldChg chg="modAnim">
        <pc:chgData name="Elrahal, Belal" userId="e88c0f1b-2910-4ab1-b025-17f62247c977" providerId="ADAL" clId="{20CE68E7-7823-47D8-A478-B65B25C605AF}" dt="2024-10-29T17:33:51.492" v="175"/>
        <pc:sldMkLst>
          <pc:docMk/>
          <pc:sldMk cId="1045865396" sldId="279"/>
        </pc:sldMkLst>
      </pc:sldChg>
      <pc:sldChg chg="modAnim">
        <pc:chgData name="Elrahal, Belal" userId="e88c0f1b-2910-4ab1-b025-17f62247c977" providerId="ADAL" clId="{20CE68E7-7823-47D8-A478-B65B25C605AF}" dt="2024-10-29T17:36:32.907" v="199"/>
        <pc:sldMkLst>
          <pc:docMk/>
          <pc:sldMk cId="3580814739" sldId="280"/>
        </pc:sldMkLst>
      </pc:sldChg>
      <pc:sldChg chg="modAnim">
        <pc:chgData name="Elrahal, Belal" userId="e88c0f1b-2910-4ab1-b025-17f62247c977" providerId="ADAL" clId="{20CE68E7-7823-47D8-A478-B65B25C605AF}" dt="2024-10-29T17:34:00.915" v="177"/>
        <pc:sldMkLst>
          <pc:docMk/>
          <pc:sldMk cId="2743428582" sldId="281"/>
        </pc:sldMkLst>
      </pc:sldChg>
      <pc:sldChg chg="modAnim">
        <pc:chgData name="Elrahal, Belal" userId="e88c0f1b-2910-4ab1-b025-17f62247c977" providerId="ADAL" clId="{20CE68E7-7823-47D8-A478-B65B25C605AF}" dt="2024-10-29T17:34:10.868" v="179"/>
        <pc:sldMkLst>
          <pc:docMk/>
          <pc:sldMk cId="127292545" sldId="282"/>
        </pc:sldMkLst>
      </pc:sldChg>
      <pc:sldChg chg="modAnim">
        <pc:chgData name="Elrahal, Belal" userId="e88c0f1b-2910-4ab1-b025-17f62247c977" providerId="ADAL" clId="{20CE68E7-7823-47D8-A478-B65B25C605AF}" dt="2024-10-29T17:40:13.978" v="202"/>
        <pc:sldMkLst>
          <pc:docMk/>
          <pc:sldMk cId="3936564052" sldId="283"/>
        </pc:sldMkLst>
      </pc:sldChg>
      <pc:sldChg chg="modAnim">
        <pc:chgData name="Elrahal, Belal" userId="e88c0f1b-2910-4ab1-b025-17f62247c977" providerId="ADAL" clId="{20CE68E7-7823-47D8-A478-B65B25C605AF}" dt="2024-10-29T17:40:21.840" v="203"/>
        <pc:sldMkLst>
          <pc:docMk/>
          <pc:sldMk cId="1642556625" sldId="284"/>
        </pc:sldMkLst>
      </pc:sldChg>
      <pc:sldChg chg="modAnim">
        <pc:chgData name="Elrahal, Belal" userId="e88c0f1b-2910-4ab1-b025-17f62247c977" providerId="ADAL" clId="{20CE68E7-7823-47D8-A478-B65B25C605AF}" dt="2024-10-29T17:40:44.035" v="207"/>
        <pc:sldMkLst>
          <pc:docMk/>
          <pc:sldMk cId="2095254028" sldId="285"/>
        </pc:sldMkLst>
      </pc:sldChg>
      <pc:sldChg chg="del">
        <pc:chgData name="Elrahal, Belal" userId="e88c0f1b-2910-4ab1-b025-17f62247c977" providerId="ADAL" clId="{20CE68E7-7823-47D8-A478-B65B25C605AF}" dt="2024-10-24T17:10:01.678" v="0" actId="47"/>
        <pc:sldMkLst>
          <pc:docMk/>
          <pc:sldMk cId="937888350" sldId="287"/>
        </pc:sldMkLst>
      </pc:sldChg>
    </pc:docChg>
  </pc:docChgLst>
  <pc:docChgLst>
    <pc:chgData name="Elrahal, Belal" userId="e88c0f1b-2910-4ab1-b025-17f62247c977" providerId="ADAL" clId="{B7DBC6B4-65D8-454D-A53B-A04CF1515952}"/>
    <pc:docChg chg="undo custSel addSld delSld modSld sldOrd">
      <pc:chgData name="Elrahal, Belal" userId="e88c0f1b-2910-4ab1-b025-17f62247c977" providerId="ADAL" clId="{B7DBC6B4-65D8-454D-A53B-A04CF1515952}" dt="2024-10-04T20:37:55.235" v="3892" actId="1076"/>
      <pc:docMkLst>
        <pc:docMk/>
      </pc:docMkLst>
      <pc:sldChg chg="addSp delSp modSp mod setBg">
        <pc:chgData name="Elrahal, Belal" userId="e88c0f1b-2910-4ab1-b025-17f62247c977" providerId="ADAL" clId="{B7DBC6B4-65D8-454D-A53B-A04CF1515952}" dt="2024-10-04T18:34:49.479" v="350" actId="1076"/>
        <pc:sldMkLst>
          <pc:docMk/>
          <pc:sldMk cId="719648832" sldId="270"/>
        </pc:sldMkLst>
        <pc:spChg chg="mod">
          <ac:chgData name="Elrahal, Belal" userId="e88c0f1b-2910-4ab1-b025-17f62247c977" providerId="ADAL" clId="{B7DBC6B4-65D8-454D-A53B-A04CF1515952}" dt="2024-10-03T19:56:20.772" v="4" actId="26606"/>
          <ac:spMkLst>
            <pc:docMk/>
            <pc:sldMk cId="719648832" sldId="270"/>
            <ac:spMk id="5" creationId="{9D0EB8D2-4547-F703-9DA7-9269FFEEE550}"/>
          </ac:spMkLst>
        </pc:spChg>
        <pc:spChg chg="mod">
          <ac:chgData name="Elrahal, Belal" userId="e88c0f1b-2910-4ab1-b025-17f62247c977" providerId="ADAL" clId="{B7DBC6B4-65D8-454D-A53B-A04CF1515952}" dt="2024-10-03T19:56:20.772" v="4" actId="26606"/>
          <ac:spMkLst>
            <pc:docMk/>
            <pc:sldMk cId="719648832" sldId="270"/>
            <ac:spMk id="8" creationId="{4285FC9E-DAAD-DA0B-2963-B2545B4CE8BA}"/>
          </ac:spMkLst>
        </pc:spChg>
        <pc:spChg chg="mod">
          <ac:chgData name="Elrahal, Belal" userId="e88c0f1b-2910-4ab1-b025-17f62247c977" providerId="ADAL" clId="{B7DBC6B4-65D8-454D-A53B-A04CF1515952}" dt="2024-10-04T18:34:49.479" v="350" actId="1076"/>
          <ac:spMkLst>
            <pc:docMk/>
            <pc:sldMk cId="719648832" sldId="270"/>
            <ac:spMk id="9" creationId="{9B939452-D123-0C77-D180-7CDB2DBFA069}"/>
          </ac:spMkLst>
        </pc:spChg>
        <pc:spChg chg="add del">
          <ac:chgData name="Elrahal, Belal" userId="e88c0f1b-2910-4ab1-b025-17f62247c977" providerId="ADAL" clId="{B7DBC6B4-65D8-454D-A53B-A04CF1515952}" dt="2024-10-03T19:56:17.434" v="1" actId="26606"/>
          <ac:spMkLst>
            <pc:docMk/>
            <pc:sldMk cId="719648832" sldId="270"/>
            <ac:spMk id="14" creationId="{AF904DB4-22D2-4F22-B1B8-ADDDBB7FF6F5}"/>
          </ac:spMkLst>
        </pc:spChg>
        <pc:spChg chg="add del">
          <ac:chgData name="Elrahal, Belal" userId="e88c0f1b-2910-4ab1-b025-17f62247c977" providerId="ADAL" clId="{B7DBC6B4-65D8-454D-A53B-A04CF1515952}" dt="2024-10-03T19:56:17.434" v="1" actId="26606"/>
          <ac:spMkLst>
            <pc:docMk/>
            <pc:sldMk cId="719648832" sldId="270"/>
            <ac:spMk id="16" creationId="{CE56D5D3-3105-1C66-5BAB-FA7B033D57CF}"/>
          </ac:spMkLst>
        </pc:spChg>
        <pc:spChg chg="add del">
          <ac:chgData name="Elrahal, Belal" userId="e88c0f1b-2910-4ab1-b025-17f62247c977" providerId="ADAL" clId="{B7DBC6B4-65D8-454D-A53B-A04CF1515952}" dt="2024-10-03T19:56:20.772" v="3" actId="26606"/>
          <ac:spMkLst>
            <pc:docMk/>
            <pc:sldMk cId="719648832" sldId="270"/>
            <ac:spMk id="18" creationId="{CE56D5D3-3105-1C66-5BAB-FA7B033D57CF}"/>
          </ac:spMkLst>
        </pc:spChg>
        <pc:spChg chg="add del">
          <ac:chgData name="Elrahal, Belal" userId="e88c0f1b-2910-4ab1-b025-17f62247c977" providerId="ADAL" clId="{B7DBC6B4-65D8-454D-A53B-A04CF1515952}" dt="2024-10-03T19:56:20.772" v="3" actId="26606"/>
          <ac:spMkLst>
            <pc:docMk/>
            <pc:sldMk cId="719648832" sldId="270"/>
            <ac:spMk id="19" creationId="{39921ADB-B43D-32C5-18EE-18AF3C436D98}"/>
          </ac:spMkLst>
        </pc:spChg>
        <pc:spChg chg="add del">
          <ac:chgData name="Elrahal, Belal" userId="e88c0f1b-2910-4ab1-b025-17f62247c977" providerId="ADAL" clId="{B7DBC6B4-65D8-454D-A53B-A04CF1515952}" dt="2024-10-03T19:56:20.772" v="3" actId="26606"/>
          <ac:spMkLst>
            <pc:docMk/>
            <pc:sldMk cId="719648832" sldId="270"/>
            <ac:spMk id="20" creationId="{B58AFC1D-8D9D-F3F4-C409-17B27BA86E19}"/>
          </ac:spMkLst>
        </pc:spChg>
        <pc:spChg chg="add">
          <ac:chgData name="Elrahal, Belal" userId="e88c0f1b-2910-4ab1-b025-17f62247c977" providerId="ADAL" clId="{B7DBC6B4-65D8-454D-A53B-A04CF1515952}" dt="2024-10-03T19:56:20.772" v="4" actId="26606"/>
          <ac:spMkLst>
            <pc:docMk/>
            <pc:sldMk cId="719648832" sldId="270"/>
            <ac:spMk id="22" creationId="{88CA9E9D-6A76-A56D-C4DE-0910EA872523}"/>
          </ac:spMkLst>
        </pc:spChg>
        <pc:spChg chg="add">
          <ac:chgData name="Elrahal, Belal" userId="e88c0f1b-2910-4ab1-b025-17f62247c977" providerId="ADAL" clId="{B7DBC6B4-65D8-454D-A53B-A04CF1515952}" dt="2024-10-03T19:56:20.772" v="4" actId="26606"/>
          <ac:spMkLst>
            <pc:docMk/>
            <pc:sldMk cId="719648832" sldId="270"/>
            <ac:spMk id="23" creationId="{DFB7E5ED-F72A-DBA0-549D-BABA6DACABFA}"/>
          </ac:spMkLst>
        </pc:spChg>
      </pc:sldChg>
      <pc:sldChg chg="modSp add mod">
        <pc:chgData name="Elrahal, Belal" userId="e88c0f1b-2910-4ab1-b025-17f62247c977" providerId="ADAL" clId="{B7DBC6B4-65D8-454D-A53B-A04CF1515952}" dt="2024-10-04T18:34:41.857" v="349" actId="27636"/>
        <pc:sldMkLst>
          <pc:docMk/>
          <pc:sldMk cId="629568797" sldId="271"/>
        </pc:sldMkLst>
        <pc:spChg chg="mod">
          <ac:chgData name="Elrahal, Belal" userId="e88c0f1b-2910-4ab1-b025-17f62247c977" providerId="ADAL" clId="{B7DBC6B4-65D8-454D-A53B-A04CF1515952}" dt="2024-10-04T18:30:59.136" v="21" actId="20577"/>
          <ac:spMkLst>
            <pc:docMk/>
            <pc:sldMk cId="629568797" sldId="271"/>
            <ac:spMk id="8" creationId="{4285FC9E-DAAD-DA0B-2963-B2545B4CE8BA}"/>
          </ac:spMkLst>
        </pc:spChg>
        <pc:spChg chg="mod">
          <ac:chgData name="Elrahal, Belal" userId="e88c0f1b-2910-4ab1-b025-17f62247c977" providerId="ADAL" clId="{B7DBC6B4-65D8-454D-A53B-A04CF1515952}" dt="2024-10-04T18:34:41.857" v="349" actId="27636"/>
          <ac:spMkLst>
            <pc:docMk/>
            <pc:sldMk cId="629568797" sldId="271"/>
            <ac:spMk id="9" creationId="{9B939452-D123-0C77-D180-7CDB2DBFA069}"/>
          </ac:spMkLst>
        </pc:spChg>
      </pc:sldChg>
      <pc:sldChg chg="modSp add mod">
        <pc:chgData name="Elrahal, Belal" userId="e88c0f1b-2910-4ab1-b025-17f62247c977" providerId="ADAL" clId="{B7DBC6B4-65D8-454D-A53B-A04CF1515952}" dt="2024-10-04T18:41:28.346" v="1009" actId="20577"/>
        <pc:sldMkLst>
          <pc:docMk/>
          <pc:sldMk cId="1415250398" sldId="272"/>
        </pc:sldMkLst>
        <pc:spChg chg="mod">
          <ac:chgData name="Elrahal, Belal" userId="e88c0f1b-2910-4ab1-b025-17f62247c977" providerId="ADAL" clId="{B7DBC6B4-65D8-454D-A53B-A04CF1515952}" dt="2024-10-04T18:35:17.002" v="352" actId="20577"/>
          <ac:spMkLst>
            <pc:docMk/>
            <pc:sldMk cId="1415250398" sldId="272"/>
            <ac:spMk id="8" creationId="{4285FC9E-DAAD-DA0B-2963-B2545B4CE8BA}"/>
          </ac:spMkLst>
        </pc:spChg>
        <pc:spChg chg="mod">
          <ac:chgData name="Elrahal, Belal" userId="e88c0f1b-2910-4ab1-b025-17f62247c977" providerId="ADAL" clId="{B7DBC6B4-65D8-454D-A53B-A04CF1515952}" dt="2024-10-04T18:41:28.346" v="1009" actId="20577"/>
          <ac:spMkLst>
            <pc:docMk/>
            <pc:sldMk cId="1415250398" sldId="272"/>
            <ac:spMk id="9" creationId="{9B939452-D123-0C77-D180-7CDB2DBFA069}"/>
          </ac:spMkLst>
        </pc:spChg>
      </pc:sldChg>
      <pc:sldChg chg="modSp add mod">
        <pc:chgData name="Elrahal, Belal" userId="e88c0f1b-2910-4ab1-b025-17f62247c977" providerId="ADAL" clId="{B7DBC6B4-65D8-454D-A53B-A04CF1515952}" dt="2024-10-04T18:41:19.294" v="996" actId="20577"/>
        <pc:sldMkLst>
          <pc:docMk/>
          <pc:sldMk cId="4200908518" sldId="273"/>
        </pc:sldMkLst>
        <pc:spChg chg="mod">
          <ac:chgData name="Elrahal, Belal" userId="e88c0f1b-2910-4ab1-b025-17f62247c977" providerId="ADAL" clId="{B7DBC6B4-65D8-454D-A53B-A04CF1515952}" dt="2024-10-04T18:38:15.542" v="608" actId="20577"/>
          <ac:spMkLst>
            <pc:docMk/>
            <pc:sldMk cId="4200908518" sldId="273"/>
            <ac:spMk id="8" creationId="{4285FC9E-DAAD-DA0B-2963-B2545B4CE8BA}"/>
          </ac:spMkLst>
        </pc:spChg>
        <pc:spChg chg="mod">
          <ac:chgData name="Elrahal, Belal" userId="e88c0f1b-2910-4ab1-b025-17f62247c977" providerId="ADAL" clId="{B7DBC6B4-65D8-454D-A53B-A04CF1515952}" dt="2024-10-04T18:41:19.294" v="996" actId="20577"/>
          <ac:spMkLst>
            <pc:docMk/>
            <pc:sldMk cId="4200908518" sldId="273"/>
            <ac:spMk id="9" creationId="{9B939452-D123-0C77-D180-7CDB2DBFA069}"/>
          </ac:spMkLst>
        </pc:spChg>
      </pc:sldChg>
      <pc:sldChg chg="modSp add mod">
        <pc:chgData name="Elrahal, Belal" userId="e88c0f1b-2910-4ab1-b025-17f62247c977" providerId="ADAL" clId="{B7DBC6B4-65D8-454D-A53B-A04CF1515952}" dt="2024-10-04T19:38:10.532" v="1157" actId="20577"/>
        <pc:sldMkLst>
          <pc:docMk/>
          <pc:sldMk cId="1564835191" sldId="274"/>
        </pc:sldMkLst>
        <pc:spChg chg="mod">
          <ac:chgData name="Elrahal, Belal" userId="e88c0f1b-2910-4ab1-b025-17f62247c977" providerId="ADAL" clId="{B7DBC6B4-65D8-454D-A53B-A04CF1515952}" dt="2024-10-04T18:39:59.382" v="682" actId="20577"/>
          <ac:spMkLst>
            <pc:docMk/>
            <pc:sldMk cId="1564835191" sldId="274"/>
            <ac:spMk id="8" creationId="{4285FC9E-DAAD-DA0B-2963-B2545B4CE8BA}"/>
          </ac:spMkLst>
        </pc:spChg>
        <pc:spChg chg="mod">
          <ac:chgData name="Elrahal, Belal" userId="e88c0f1b-2910-4ab1-b025-17f62247c977" providerId="ADAL" clId="{B7DBC6B4-65D8-454D-A53B-A04CF1515952}" dt="2024-10-04T19:38:10.532" v="1157" actId="20577"/>
          <ac:spMkLst>
            <pc:docMk/>
            <pc:sldMk cId="1564835191" sldId="274"/>
            <ac:spMk id="9" creationId="{9B939452-D123-0C77-D180-7CDB2DBFA069}"/>
          </ac:spMkLst>
        </pc:spChg>
      </pc:sldChg>
      <pc:sldChg chg="modSp add mod">
        <pc:chgData name="Elrahal, Belal" userId="e88c0f1b-2910-4ab1-b025-17f62247c977" providerId="ADAL" clId="{B7DBC6B4-65D8-454D-A53B-A04CF1515952}" dt="2024-10-04T19:38:36.789" v="1192" actId="20577"/>
        <pc:sldMkLst>
          <pc:docMk/>
          <pc:sldMk cId="3560823731" sldId="275"/>
        </pc:sldMkLst>
        <pc:spChg chg="mod">
          <ac:chgData name="Elrahal, Belal" userId="e88c0f1b-2910-4ab1-b025-17f62247c977" providerId="ADAL" clId="{B7DBC6B4-65D8-454D-A53B-A04CF1515952}" dt="2024-10-04T18:42:29.856" v="1023" actId="20577"/>
          <ac:spMkLst>
            <pc:docMk/>
            <pc:sldMk cId="3560823731" sldId="275"/>
            <ac:spMk id="8" creationId="{4285FC9E-DAAD-DA0B-2963-B2545B4CE8BA}"/>
          </ac:spMkLst>
        </pc:spChg>
        <pc:spChg chg="mod">
          <ac:chgData name="Elrahal, Belal" userId="e88c0f1b-2910-4ab1-b025-17f62247c977" providerId="ADAL" clId="{B7DBC6B4-65D8-454D-A53B-A04CF1515952}" dt="2024-10-04T19:38:36.789" v="1192" actId="20577"/>
          <ac:spMkLst>
            <pc:docMk/>
            <pc:sldMk cId="3560823731" sldId="275"/>
            <ac:spMk id="9" creationId="{9B939452-D123-0C77-D180-7CDB2DBFA069}"/>
          </ac:spMkLst>
        </pc:spChg>
      </pc:sldChg>
      <pc:sldChg chg="new del">
        <pc:chgData name="Elrahal, Belal" userId="e88c0f1b-2910-4ab1-b025-17f62247c977" providerId="ADAL" clId="{B7DBC6B4-65D8-454D-A53B-A04CF1515952}" dt="2024-10-04T19:38:44.203" v="1194" actId="680"/>
        <pc:sldMkLst>
          <pc:docMk/>
          <pc:sldMk cId="798929003" sldId="276"/>
        </pc:sldMkLst>
      </pc:sldChg>
      <pc:sldChg chg="delSp modSp new mod ord">
        <pc:chgData name="Elrahal, Belal" userId="e88c0f1b-2910-4ab1-b025-17f62247c977" providerId="ADAL" clId="{B7DBC6B4-65D8-454D-A53B-A04CF1515952}" dt="2024-10-04T19:47:40.359" v="1586"/>
        <pc:sldMkLst>
          <pc:docMk/>
          <pc:sldMk cId="1297580782" sldId="276"/>
        </pc:sldMkLst>
        <pc:spChg chg="mod">
          <ac:chgData name="Elrahal, Belal" userId="e88c0f1b-2910-4ab1-b025-17f62247c977" providerId="ADAL" clId="{B7DBC6B4-65D8-454D-A53B-A04CF1515952}" dt="2024-10-04T19:39:20.909" v="1213" actId="20577"/>
          <ac:spMkLst>
            <pc:docMk/>
            <pc:sldMk cId="1297580782" sldId="276"/>
            <ac:spMk id="2" creationId="{1D6924D0-BA32-1193-9192-01BD91364A4F}"/>
          </ac:spMkLst>
        </pc:spChg>
        <pc:spChg chg="mod">
          <ac:chgData name="Elrahal, Belal" userId="e88c0f1b-2910-4ab1-b025-17f62247c977" providerId="ADAL" clId="{B7DBC6B4-65D8-454D-A53B-A04CF1515952}" dt="2024-10-04T19:47:25.858" v="1583" actId="20577"/>
          <ac:spMkLst>
            <pc:docMk/>
            <pc:sldMk cId="1297580782" sldId="276"/>
            <ac:spMk id="3" creationId="{DDB7DA53-B0DE-F556-B8A8-8FEE98122BCC}"/>
          </ac:spMkLst>
        </pc:spChg>
        <pc:spChg chg="del">
          <ac:chgData name="Elrahal, Belal" userId="e88c0f1b-2910-4ab1-b025-17f62247c977" providerId="ADAL" clId="{B7DBC6B4-65D8-454D-A53B-A04CF1515952}" dt="2024-10-04T19:41:02.927" v="1458" actId="478"/>
          <ac:spMkLst>
            <pc:docMk/>
            <pc:sldMk cId="1297580782" sldId="276"/>
            <ac:spMk id="4" creationId="{31B8FCA2-3BD6-58DF-F607-C21CE08F31FE}"/>
          </ac:spMkLst>
        </pc:spChg>
        <pc:spChg chg="del">
          <ac:chgData name="Elrahal, Belal" userId="e88c0f1b-2910-4ab1-b025-17f62247c977" providerId="ADAL" clId="{B7DBC6B4-65D8-454D-A53B-A04CF1515952}" dt="2024-10-04T19:41:01.053" v="1457" actId="478"/>
          <ac:spMkLst>
            <pc:docMk/>
            <pc:sldMk cId="1297580782" sldId="276"/>
            <ac:spMk id="5" creationId="{F3CECEF0-830F-C02F-C6AB-C0038DA1EC11}"/>
          </ac:spMkLst>
        </pc:spChg>
      </pc:sldChg>
      <pc:sldChg chg="modSp add mod ord">
        <pc:chgData name="Elrahal, Belal" userId="e88c0f1b-2910-4ab1-b025-17f62247c977" providerId="ADAL" clId="{B7DBC6B4-65D8-454D-A53B-A04CF1515952}" dt="2024-10-04T20:02:41.097" v="2313"/>
        <pc:sldMkLst>
          <pc:docMk/>
          <pc:sldMk cId="3556696767" sldId="277"/>
        </pc:sldMkLst>
        <pc:spChg chg="mod">
          <ac:chgData name="Elrahal, Belal" userId="e88c0f1b-2910-4ab1-b025-17f62247c977" providerId="ADAL" clId="{B7DBC6B4-65D8-454D-A53B-A04CF1515952}" dt="2024-10-04T19:48:43.988" v="1607" actId="20577"/>
          <ac:spMkLst>
            <pc:docMk/>
            <pc:sldMk cId="3556696767" sldId="277"/>
            <ac:spMk id="8" creationId="{4285FC9E-DAAD-DA0B-2963-B2545B4CE8BA}"/>
          </ac:spMkLst>
        </pc:spChg>
        <pc:spChg chg="mod">
          <ac:chgData name="Elrahal, Belal" userId="e88c0f1b-2910-4ab1-b025-17f62247c977" providerId="ADAL" clId="{B7DBC6B4-65D8-454D-A53B-A04CF1515952}" dt="2024-10-04T19:49:56.193" v="1825" actId="20577"/>
          <ac:spMkLst>
            <pc:docMk/>
            <pc:sldMk cId="3556696767" sldId="277"/>
            <ac:spMk id="9" creationId="{9B939452-D123-0C77-D180-7CDB2DBFA069}"/>
          </ac:spMkLst>
        </pc:spChg>
      </pc:sldChg>
      <pc:sldChg chg="addSp delSp modSp new del mod setBg modClrScheme chgLayout">
        <pc:chgData name="Elrahal, Belal" userId="e88c0f1b-2910-4ab1-b025-17f62247c977" providerId="ADAL" clId="{B7DBC6B4-65D8-454D-A53B-A04CF1515952}" dt="2024-10-04T20:01:42.481" v="2305" actId="47"/>
        <pc:sldMkLst>
          <pc:docMk/>
          <pc:sldMk cId="95292020" sldId="278"/>
        </pc:sldMkLst>
        <pc:spChg chg="mod ord">
          <ac:chgData name="Elrahal, Belal" userId="e88c0f1b-2910-4ab1-b025-17f62247c977" providerId="ADAL" clId="{B7DBC6B4-65D8-454D-A53B-A04CF1515952}" dt="2024-10-04T20:00:23.758" v="2285" actId="26606"/>
          <ac:spMkLst>
            <pc:docMk/>
            <pc:sldMk cId="95292020" sldId="278"/>
            <ac:spMk id="2" creationId="{AC33ED68-1070-21B6-B4C7-9B4FEA93167C}"/>
          </ac:spMkLst>
        </pc:spChg>
        <pc:spChg chg="mod ord">
          <ac:chgData name="Elrahal, Belal" userId="e88c0f1b-2910-4ab1-b025-17f62247c977" providerId="ADAL" clId="{B7DBC6B4-65D8-454D-A53B-A04CF1515952}" dt="2024-10-04T20:00:23.758" v="2285" actId="26606"/>
          <ac:spMkLst>
            <pc:docMk/>
            <pc:sldMk cId="95292020" sldId="278"/>
            <ac:spMk id="3" creationId="{F80A9C2E-BC3E-CA28-7248-AD37E1FAE69B}"/>
          </ac:spMkLst>
        </pc:spChg>
        <pc:spChg chg="mod ord">
          <ac:chgData name="Elrahal, Belal" userId="e88c0f1b-2910-4ab1-b025-17f62247c977" providerId="ADAL" clId="{B7DBC6B4-65D8-454D-A53B-A04CF1515952}" dt="2024-10-04T20:00:23.758" v="2285" actId="26606"/>
          <ac:spMkLst>
            <pc:docMk/>
            <pc:sldMk cId="95292020" sldId="278"/>
            <ac:spMk id="4" creationId="{69C1A586-C91B-B12B-2A88-87917796E4DA}"/>
          </ac:spMkLst>
        </pc:spChg>
        <pc:spChg chg="add mod ord">
          <ac:chgData name="Elrahal, Belal" userId="e88c0f1b-2910-4ab1-b025-17f62247c977" providerId="ADAL" clId="{B7DBC6B4-65D8-454D-A53B-A04CF1515952}" dt="2024-10-04T20:00:23.758" v="2285" actId="26606"/>
          <ac:spMkLst>
            <pc:docMk/>
            <pc:sldMk cId="95292020" sldId="278"/>
            <ac:spMk id="5" creationId="{40A37E1B-86FB-EB58-F814-1174D5041EC4}"/>
          </ac:spMkLst>
        </pc:spChg>
        <pc:spChg chg="add del mod ord">
          <ac:chgData name="Elrahal, Belal" userId="e88c0f1b-2910-4ab1-b025-17f62247c977" providerId="ADAL" clId="{B7DBC6B4-65D8-454D-A53B-A04CF1515952}" dt="2024-10-04T20:00:23.758" v="2285" actId="26606"/>
          <ac:spMkLst>
            <pc:docMk/>
            <pc:sldMk cId="95292020" sldId="278"/>
            <ac:spMk id="6" creationId="{C4AAD5EE-F6C2-FC64-332F-3D47C15705F1}"/>
          </ac:spMkLst>
        </pc:spChg>
        <pc:spChg chg="add">
          <ac:chgData name="Elrahal, Belal" userId="e88c0f1b-2910-4ab1-b025-17f62247c977" providerId="ADAL" clId="{B7DBC6B4-65D8-454D-A53B-A04CF1515952}" dt="2024-10-04T20:00:23.758" v="2285" actId="26606"/>
          <ac:spMkLst>
            <pc:docMk/>
            <pc:sldMk cId="95292020" sldId="278"/>
            <ac:spMk id="12" creationId="{AF904DB4-22D2-4F22-B1B8-ADDDBB7FF6F5}"/>
          </ac:spMkLst>
        </pc:spChg>
        <pc:spChg chg="add">
          <ac:chgData name="Elrahal, Belal" userId="e88c0f1b-2910-4ab1-b025-17f62247c977" providerId="ADAL" clId="{B7DBC6B4-65D8-454D-A53B-A04CF1515952}" dt="2024-10-04T20:00:23.758" v="2285" actId="26606"/>
          <ac:spMkLst>
            <pc:docMk/>
            <pc:sldMk cId="95292020" sldId="278"/>
            <ac:spMk id="14" creationId="{F60C5463-4C1F-6EA2-5253-B3A2FE16A3C3}"/>
          </ac:spMkLst>
        </pc:spChg>
        <pc:graphicFrameChg chg="add">
          <ac:chgData name="Elrahal, Belal" userId="e88c0f1b-2910-4ab1-b025-17f62247c977" providerId="ADAL" clId="{B7DBC6B4-65D8-454D-A53B-A04CF1515952}" dt="2024-10-04T20:00:23.758" v="2285" actId="26606"/>
          <ac:graphicFrameMkLst>
            <pc:docMk/>
            <pc:sldMk cId="95292020" sldId="278"/>
            <ac:graphicFrameMk id="8" creationId="{752D8146-257A-92AC-9A7E-CDB348B5FDA0}"/>
          </ac:graphicFrameMkLst>
        </pc:graphicFrameChg>
      </pc:sldChg>
      <pc:sldChg chg="addSp delSp modSp add mod ord">
        <pc:chgData name="Elrahal, Belal" userId="e88c0f1b-2910-4ab1-b025-17f62247c977" providerId="ADAL" clId="{B7DBC6B4-65D8-454D-A53B-A04CF1515952}" dt="2024-10-04T20:02:10.693" v="2308" actId="1076"/>
        <pc:sldMkLst>
          <pc:docMk/>
          <pc:sldMk cId="1045865396" sldId="279"/>
        </pc:sldMkLst>
        <pc:spChg chg="mod">
          <ac:chgData name="Elrahal, Belal" userId="e88c0f1b-2910-4ab1-b025-17f62247c977" providerId="ADAL" clId="{B7DBC6B4-65D8-454D-A53B-A04CF1515952}" dt="2024-10-04T20:00:39.807" v="2287" actId="20577"/>
          <ac:spMkLst>
            <pc:docMk/>
            <pc:sldMk cId="1045865396" sldId="279"/>
            <ac:spMk id="2" creationId="{770A6CB2-FA72-CCFE-E7B7-09316CFE5919}"/>
          </ac:spMkLst>
        </pc:spChg>
        <pc:graphicFrameChg chg="mod">
          <ac:chgData name="Elrahal, Belal" userId="e88c0f1b-2910-4ab1-b025-17f62247c977" providerId="ADAL" clId="{B7DBC6B4-65D8-454D-A53B-A04CF1515952}" dt="2024-10-04T20:01:34.950" v="2304" actId="20577"/>
          <ac:graphicFrameMkLst>
            <pc:docMk/>
            <pc:sldMk cId="1045865396" sldId="279"/>
            <ac:graphicFrameMk id="8" creationId="{5ED39B5F-1781-D631-8CE5-E62F5BA766DA}"/>
          </ac:graphicFrameMkLst>
        </pc:graphicFrameChg>
        <pc:picChg chg="add mod">
          <ac:chgData name="Elrahal, Belal" userId="e88c0f1b-2910-4ab1-b025-17f62247c977" providerId="ADAL" clId="{B7DBC6B4-65D8-454D-A53B-A04CF1515952}" dt="2024-10-04T20:02:10.693" v="2308" actId="1076"/>
          <ac:picMkLst>
            <pc:docMk/>
            <pc:sldMk cId="1045865396" sldId="279"/>
            <ac:picMk id="4" creationId="{59073A30-9703-E00E-72D1-1EA6AC904397}"/>
          </ac:picMkLst>
        </pc:picChg>
        <pc:picChg chg="del">
          <ac:chgData name="Elrahal, Belal" userId="e88c0f1b-2910-4ab1-b025-17f62247c977" providerId="ADAL" clId="{B7DBC6B4-65D8-454D-A53B-A04CF1515952}" dt="2024-10-04T20:01:48.232" v="2306" actId="478"/>
          <ac:picMkLst>
            <pc:docMk/>
            <pc:sldMk cId="1045865396" sldId="279"/>
            <ac:picMk id="9" creationId="{82C75181-D762-1F3A-F8A9-CD160D884761}"/>
          </ac:picMkLst>
        </pc:picChg>
      </pc:sldChg>
      <pc:sldChg chg="modSp add mod ord">
        <pc:chgData name="Elrahal, Belal" userId="e88c0f1b-2910-4ab1-b025-17f62247c977" providerId="ADAL" clId="{B7DBC6B4-65D8-454D-A53B-A04CF1515952}" dt="2024-10-04T20:23:59.430" v="3429" actId="1036"/>
        <pc:sldMkLst>
          <pc:docMk/>
          <pc:sldMk cId="3580814739" sldId="280"/>
        </pc:sldMkLst>
        <pc:spChg chg="mod">
          <ac:chgData name="Elrahal, Belal" userId="e88c0f1b-2910-4ab1-b025-17f62247c977" providerId="ADAL" clId="{B7DBC6B4-65D8-454D-A53B-A04CF1515952}" dt="2024-10-04T20:02:45.175" v="2315" actId="20577"/>
          <ac:spMkLst>
            <pc:docMk/>
            <pc:sldMk cId="3580814739" sldId="280"/>
            <ac:spMk id="8" creationId="{4285FC9E-DAAD-DA0B-2963-B2545B4CE8BA}"/>
          </ac:spMkLst>
        </pc:spChg>
        <pc:spChg chg="mod">
          <ac:chgData name="Elrahal, Belal" userId="e88c0f1b-2910-4ab1-b025-17f62247c977" providerId="ADAL" clId="{B7DBC6B4-65D8-454D-A53B-A04CF1515952}" dt="2024-10-04T20:23:59.430" v="3429" actId="1036"/>
          <ac:spMkLst>
            <pc:docMk/>
            <pc:sldMk cId="3580814739" sldId="280"/>
            <ac:spMk id="9" creationId="{9B939452-D123-0C77-D180-7CDB2DBFA069}"/>
          </ac:spMkLst>
        </pc:spChg>
      </pc:sldChg>
      <pc:sldChg chg="modSp add mod">
        <pc:chgData name="Elrahal, Belal" userId="e88c0f1b-2910-4ab1-b025-17f62247c977" providerId="ADAL" clId="{B7DBC6B4-65D8-454D-A53B-A04CF1515952}" dt="2024-10-04T20:05:06.680" v="2614" actId="20577"/>
        <pc:sldMkLst>
          <pc:docMk/>
          <pc:sldMk cId="2743428582" sldId="281"/>
        </pc:sldMkLst>
        <pc:spChg chg="mod">
          <ac:chgData name="Elrahal, Belal" userId="e88c0f1b-2910-4ab1-b025-17f62247c977" providerId="ADAL" clId="{B7DBC6B4-65D8-454D-A53B-A04CF1515952}" dt="2024-10-04T20:03:41.573" v="2326" actId="20577"/>
          <ac:spMkLst>
            <pc:docMk/>
            <pc:sldMk cId="2743428582" sldId="281"/>
            <ac:spMk id="2" creationId="{770A6CB2-FA72-CCFE-E7B7-09316CFE5919}"/>
          </ac:spMkLst>
        </pc:spChg>
        <pc:graphicFrameChg chg="mod">
          <ac:chgData name="Elrahal, Belal" userId="e88c0f1b-2910-4ab1-b025-17f62247c977" providerId="ADAL" clId="{B7DBC6B4-65D8-454D-A53B-A04CF1515952}" dt="2024-10-04T20:05:06.680" v="2614" actId="20577"/>
          <ac:graphicFrameMkLst>
            <pc:docMk/>
            <pc:sldMk cId="2743428582" sldId="281"/>
            <ac:graphicFrameMk id="8" creationId="{5ED39B5F-1781-D631-8CE5-E62F5BA766DA}"/>
          </ac:graphicFrameMkLst>
        </pc:graphicFrameChg>
      </pc:sldChg>
      <pc:sldChg chg="addSp delSp modSp add mod">
        <pc:chgData name="Elrahal, Belal" userId="e88c0f1b-2910-4ab1-b025-17f62247c977" providerId="ADAL" clId="{B7DBC6B4-65D8-454D-A53B-A04CF1515952}" dt="2024-10-04T20:12:49.332" v="3081" actId="20577"/>
        <pc:sldMkLst>
          <pc:docMk/>
          <pc:sldMk cId="127292545" sldId="282"/>
        </pc:sldMkLst>
        <pc:graphicFrameChg chg="mod">
          <ac:chgData name="Elrahal, Belal" userId="e88c0f1b-2910-4ab1-b025-17f62247c977" providerId="ADAL" clId="{B7DBC6B4-65D8-454D-A53B-A04CF1515952}" dt="2024-10-04T20:12:49.332" v="3081" actId="20577"/>
          <ac:graphicFrameMkLst>
            <pc:docMk/>
            <pc:sldMk cId="127292545" sldId="282"/>
            <ac:graphicFrameMk id="8" creationId="{5ED39B5F-1781-D631-8CE5-E62F5BA766DA}"/>
          </ac:graphicFrameMkLst>
        </pc:graphicFrameChg>
        <pc:picChg chg="del">
          <ac:chgData name="Elrahal, Belal" userId="e88c0f1b-2910-4ab1-b025-17f62247c977" providerId="ADAL" clId="{B7DBC6B4-65D8-454D-A53B-A04CF1515952}" dt="2024-10-04T20:07:42.861" v="2618" actId="478"/>
          <ac:picMkLst>
            <pc:docMk/>
            <pc:sldMk cId="127292545" sldId="282"/>
            <ac:picMk id="4" creationId="{59073A30-9703-E00E-72D1-1EA6AC904397}"/>
          </ac:picMkLst>
        </pc:picChg>
        <pc:picChg chg="add mod">
          <ac:chgData name="Elrahal, Belal" userId="e88c0f1b-2910-4ab1-b025-17f62247c977" providerId="ADAL" clId="{B7DBC6B4-65D8-454D-A53B-A04CF1515952}" dt="2024-10-04T20:07:46.301" v="2619" actId="1076"/>
          <ac:picMkLst>
            <pc:docMk/>
            <pc:sldMk cId="127292545" sldId="282"/>
            <ac:picMk id="5" creationId="{447FB16E-D3DE-F138-5EB4-49BB28DCAD78}"/>
          </ac:picMkLst>
        </pc:picChg>
      </pc:sldChg>
      <pc:sldChg chg="modSp add mod">
        <pc:chgData name="Elrahal, Belal" userId="e88c0f1b-2910-4ab1-b025-17f62247c977" providerId="ADAL" clId="{B7DBC6B4-65D8-454D-A53B-A04CF1515952}" dt="2024-10-04T20:23:22.674" v="3424" actId="255"/>
        <pc:sldMkLst>
          <pc:docMk/>
          <pc:sldMk cId="3936564052" sldId="283"/>
        </pc:sldMkLst>
        <pc:spChg chg="mod">
          <ac:chgData name="Elrahal, Belal" userId="e88c0f1b-2910-4ab1-b025-17f62247c977" providerId="ADAL" clId="{B7DBC6B4-65D8-454D-A53B-A04CF1515952}" dt="2024-10-04T20:21:21.783" v="3325" actId="20577"/>
          <ac:spMkLst>
            <pc:docMk/>
            <pc:sldMk cId="3936564052" sldId="283"/>
            <ac:spMk id="8" creationId="{4285FC9E-DAAD-DA0B-2963-B2545B4CE8BA}"/>
          </ac:spMkLst>
        </pc:spChg>
        <pc:spChg chg="mod">
          <ac:chgData name="Elrahal, Belal" userId="e88c0f1b-2910-4ab1-b025-17f62247c977" providerId="ADAL" clId="{B7DBC6B4-65D8-454D-A53B-A04CF1515952}" dt="2024-10-04T20:23:22.674" v="3424" actId="255"/>
          <ac:spMkLst>
            <pc:docMk/>
            <pc:sldMk cId="3936564052" sldId="283"/>
            <ac:spMk id="9" creationId="{9B939452-D123-0C77-D180-7CDB2DBFA069}"/>
          </ac:spMkLst>
        </pc:spChg>
      </pc:sldChg>
      <pc:sldChg chg="modSp add mod">
        <pc:chgData name="Elrahal, Belal" userId="e88c0f1b-2910-4ab1-b025-17f62247c977" providerId="ADAL" clId="{B7DBC6B4-65D8-454D-A53B-A04CF1515952}" dt="2024-10-04T20:25:51.171" v="3602" actId="20577"/>
        <pc:sldMkLst>
          <pc:docMk/>
          <pc:sldMk cId="1642556625" sldId="284"/>
        </pc:sldMkLst>
        <pc:spChg chg="mod">
          <ac:chgData name="Elrahal, Belal" userId="e88c0f1b-2910-4ab1-b025-17f62247c977" providerId="ADAL" clId="{B7DBC6B4-65D8-454D-A53B-A04CF1515952}" dt="2024-10-04T20:24:20.661" v="3431" actId="20577"/>
          <ac:spMkLst>
            <pc:docMk/>
            <pc:sldMk cId="1642556625" sldId="284"/>
            <ac:spMk id="8" creationId="{4285FC9E-DAAD-DA0B-2963-B2545B4CE8BA}"/>
          </ac:spMkLst>
        </pc:spChg>
        <pc:spChg chg="mod">
          <ac:chgData name="Elrahal, Belal" userId="e88c0f1b-2910-4ab1-b025-17f62247c977" providerId="ADAL" clId="{B7DBC6B4-65D8-454D-A53B-A04CF1515952}" dt="2024-10-04T20:25:51.171" v="3602" actId="20577"/>
          <ac:spMkLst>
            <pc:docMk/>
            <pc:sldMk cId="1642556625" sldId="284"/>
            <ac:spMk id="9" creationId="{9B939452-D123-0C77-D180-7CDB2DBFA069}"/>
          </ac:spMkLst>
        </pc:spChg>
      </pc:sldChg>
      <pc:sldChg chg="new del">
        <pc:chgData name="Elrahal, Belal" userId="e88c0f1b-2910-4ab1-b025-17f62247c977" providerId="ADAL" clId="{B7DBC6B4-65D8-454D-A53B-A04CF1515952}" dt="2024-10-04T20:26:15.688" v="3604" actId="680"/>
        <pc:sldMkLst>
          <pc:docMk/>
          <pc:sldMk cId="279853628" sldId="285"/>
        </pc:sldMkLst>
      </pc:sldChg>
      <pc:sldChg chg="modSp add mod">
        <pc:chgData name="Elrahal, Belal" userId="e88c0f1b-2910-4ab1-b025-17f62247c977" providerId="ADAL" clId="{B7DBC6B4-65D8-454D-A53B-A04CF1515952}" dt="2024-10-04T20:30:20.162" v="3769" actId="20577"/>
        <pc:sldMkLst>
          <pc:docMk/>
          <pc:sldMk cId="2095254028" sldId="285"/>
        </pc:sldMkLst>
        <pc:spChg chg="mod">
          <ac:chgData name="Elrahal, Belal" userId="e88c0f1b-2910-4ab1-b025-17f62247c977" providerId="ADAL" clId="{B7DBC6B4-65D8-454D-A53B-A04CF1515952}" dt="2024-10-04T20:26:25.193" v="3614" actId="20577"/>
          <ac:spMkLst>
            <pc:docMk/>
            <pc:sldMk cId="2095254028" sldId="285"/>
            <ac:spMk id="8" creationId="{4285FC9E-DAAD-DA0B-2963-B2545B4CE8BA}"/>
          </ac:spMkLst>
        </pc:spChg>
        <pc:spChg chg="mod">
          <ac:chgData name="Elrahal, Belal" userId="e88c0f1b-2910-4ab1-b025-17f62247c977" providerId="ADAL" clId="{B7DBC6B4-65D8-454D-A53B-A04CF1515952}" dt="2024-10-04T20:30:20.162" v="3769" actId="20577"/>
          <ac:spMkLst>
            <pc:docMk/>
            <pc:sldMk cId="2095254028" sldId="285"/>
            <ac:spMk id="9" creationId="{9B939452-D123-0C77-D180-7CDB2DBFA069}"/>
          </ac:spMkLst>
        </pc:spChg>
      </pc:sldChg>
      <pc:sldChg chg="addSp delSp modSp new mod setBg">
        <pc:chgData name="Elrahal, Belal" userId="e88c0f1b-2910-4ab1-b025-17f62247c977" providerId="ADAL" clId="{B7DBC6B4-65D8-454D-A53B-A04CF1515952}" dt="2024-10-04T20:33:53.052" v="3848" actId="478"/>
        <pc:sldMkLst>
          <pc:docMk/>
          <pc:sldMk cId="4147364336" sldId="286"/>
        </pc:sldMkLst>
        <pc:spChg chg="mod">
          <ac:chgData name="Elrahal, Belal" userId="e88c0f1b-2910-4ab1-b025-17f62247c977" providerId="ADAL" clId="{B7DBC6B4-65D8-454D-A53B-A04CF1515952}" dt="2024-10-04T20:33:04.441" v="3845" actId="20577"/>
          <ac:spMkLst>
            <pc:docMk/>
            <pc:sldMk cId="4147364336" sldId="286"/>
            <ac:spMk id="2" creationId="{7C836C09-E131-1457-789B-1506FEC7B5D1}"/>
          </ac:spMkLst>
        </pc:spChg>
        <pc:spChg chg="del mod">
          <ac:chgData name="Elrahal, Belal" userId="e88c0f1b-2910-4ab1-b025-17f62247c977" providerId="ADAL" clId="{B7DBC6B4-65D8-454D-A53B-A04CF1515952}" dt="2024-10-04T20:31:36.944" v="3832" actId="26606"/>
          <ac:spMkLst>
            <pc:docMk/>
            <pc:sldMk cId="4147364336" sldId="286"/>
            <ac:spMk id="3" creationId="{88EC9026-2B08-A9D7-ECC8-2D2AEA59AAC6}"/>
          </ac:spMkLst>
        </pc:spChg>
        <pc:spChg chg="del mod">
          <ac:chgData name="Elrahal, Belal" userId="e88c0f1b-2910-4ab1-b025-17f62247c977" providerId="ADAL" clId="{B7DBC6B4-65D8-454D-A53B-A04CF1515952}" dt="2024-10-04T20:33:51.314" v="3847" actId="478"/>
          <ac:spMkLst>
            <pc:docMk/>
            <pc:sldMk cId="4147364336" sldId="286"/>
            <ac:spMk id="4" creationId="{EC644589-676C-E318-B433-EBDF9512D3C9}"/>
          </ac:spMkLst>
        </pc:spChg>
        <pc:spChg chg="del mod">
          <ac:chgData name="Elrahal, Belal" userId="e88c0f1b-2910-4ab1-b025-17f62247c977" providerId="ADAL" clId="{B7DBC6B4-65D8-454D-A53B-A04CF1515952}" dt="2024-10-04T20:33:53.052" v="3848" actId="478"/>
          <ac:spMkLst>
            <pc:docMk/>
            <pc:sldMk cId="4147364336" sldId="286"/>
            <ac:spMk id="5" creationId="{D3402EDF-97A2-78C9-6698-76EE6EB0EC5F}"/>
          </ac:spMkLst>
        </pc:spChg>
        <pc:spChg chg="mod">
          <ac:chgData name="Elrahal, Belal" userId="e88c0f1b-2910-4ab1-b025-17f62247c977" providerId="ADAL" clId="{B7DBC6B4-65D8-454D-A53B-A04CF1515952}" dt="2024-10-04T20:31:36.944" v="3832" actId="26606"/>
          <ac:spMkLst>
            <pc:docMk/>
            <pc:sldMk cId="4147364336" sldId="286"/>
            <ac:spMk id="6" creationId="{D50EDF2C-1226-5B89-E720-FF720A43EA78}"/>
          </ac:spMkLst>
        </pc:spChg>
        <pc:spChg chg="add">
          <ac:chgData name="Elrahal, Belal" userId="e88c0f1b-2910-4ab1-b025-17f62247c977" providerId="ADAL" clId="{B7DBC6B4-65D8-454D-A53B-A04CF1515952}" dt="2024-10-04T20:31:36.944" v="3832" actId="26606"/>
          <ac:spMkLst>
            <pc:docMk/>
            <pc:sldMk cId="4147364336" sldId="286"/>
            <ac:spMk id="12" creationId="{AF904DB4-22D2-4F22-B1B8-ADDDBB7FF6F5}"/>
          </ac:spMkLst>
        </pc:spChg>
        <pc:spChg chg="add">
          <ac:chgData name="Elrahal, Belal" userId="e88c0f1b-2910-4ab1-b025-17f62247c977" providerId="ADAL" clId="{B7DBC6B4-65D8-454D-A53B-A04CF1515952}" dt="2024-10-04T20:31:36.944" v="3832" actId="26606"/>
          <ac:spMkLst>
            <pc:docMk/>
            <pc:sldMk cId="4147364336" sldId="286"/>
            <ac:spMk id="14" creationId="{F60C5463-4C1F-6EA2-5253-B3A2FE16A3C3}"/>
          </ac:spMkLst>
        </pc:spChg>
        <pc:graphicFrameChg chg="add mod modGraphic">
          <ac:chgData name="Elrahal, Belal" userId="e88c0f1b-2910-4ab1-b025-17f62247c977" providerId="ADAL" clId="{B7DBC6B4-65D8-454D-A53B-A04CF1515952}" dt="2024-10-04T20:32:28.345" v="3842" actId="255"/>
          <ac:graphicFrameMkLst>
            <pc:docMk/>
            <pc:sldMk cId="4147364336" sldId="286"/>
            <ac:graphicFrameMk id="8" creationId="{5C60E4F7-766E-6E07-57D5-F26305B21A99}"/>
          </ac:graphicFrameMkLst>
        </pc:graphicFrameChg>
        <pc:picChg chg="add mod">
          <ac:chgData name="Elrahal, Belal" userId="e88c0f1b-2910-4ab1-b025-17f62247c977" providerId="ADAL" clId="{B7DBC6B4-65D8-454D-A53B-A04CF1515952}" dt="2024-10-04T20:32:59.146" v="3844" actId="1076"/>
          <ac:picMkLst>
            <pc:docMk/>
            <pc:sldMk cId="4147364336" sldId="286"/>
            <ac:picMk id="9" creationId="{9672EC71-6A4B-565E-8C10-F6467C885831}"/>
          </ac:picMkLst>
        </pc:picChg>
      </pc:sldChg>
      <pc:sldChg chg="addSp delSp modSp new mod setBg">
        <pc:chgData name="Elrahal, Belal" userId="e88c0f1b-2910-4ab1-b025-17f62247c977" providerId="ADAL" clId="{B7DBC6B4-65D8-454D-A53B-A04CF1515952}" dt="2024-10-04T20:37:55.235" v="3892" actId="1076"/>
        <pc:sldMkLst>
          <pc:docMk/>
          <pc:sldMk cId="937888350" sldId="287"/>
        </pc:sldMkLst>
        <pc:spChg chg="mod ord">
          <ac:chgData name="Elrahal, Belal" userId="e88c0f1b-2910-4ab1-b025-17f62247c977" providerId="ADAL" clId="{B7DBC6B4-65D8-454D-A53B-A04CF1515952}" dt="2024-10-04T20:37:55.235" v="3892" actId="1076"/>
          <ac:spMkLst>
            <pc:docMk/>
            <pc:sldMk cId="937888350" sldId="287"/>
            <ac:spMk id="2" creationId="{CF458893-8E65-0B49-D3BB-FD590272A4B9}"/>
          </ac:spMkLst>
        </pc:spChg>
        <pc:spChg chg="del">
          <ac:chgData name="Elrahal, Belal" userId="e88c0f1b-2910-4ab1-b025-17f62247c977" providerId="ADAL" clId="{B7DBC6B4-65D8-454D-A53B-A04CF1515952}" dt="2024-10-04T20:35:35.300" v="3858" actId="26606"/>
          <ac:spMkLst>
            <pc:docMk/>
            <pc:sldMk cId="937888350" sldId="287"/>
            <ac:spMk id="3" creationId="{C0879147-3EE6-AFC6-174E-45B2BA065728}"/>
          </ac:spMkLst>
        </pc:spChg>
        <pc:spChg chg="del">
          <ac:chgData name="Elrahal, Belal" userId="e88c0f1b-2910-4ab1-b025-17f62247c977" providerId="ADAL" clId="{B7DBC6B4-65D8-454D-A53B-A04CF1515952}" dt="2024-10-04T20:33:57.886" v="3849" actId="478"/>
          <ac:spMkLst>
            <pc:docMk/>
            <pc:sldMk cId="937888350" sldId="287"/>
            <ac:spMk id="4" creationId="{995749F7-AFA0-F0EF-F2FC-A06DBA4510C4}"/>
          </ac:spMkLst>
        </pc:spChg>
        <pc:spChg chg="add del mod">
          <ac:chgData name="Elrahal, Belal" userId="e88c0f1b-2910-4ab1-b025-17f62247c977" providerId="ADAL" clId="{B7DBC6B4-65D8-454D-A53B-A04CF1515952}" dt="2024-10-04T20:34:29.988" v="3857" actId="478"/>
          <ac:spMkLst>
            <pc:docMk/>
            <pc:sldMk cId="937888350" sldId="287"/>
            <ac:spMk id="5" creationId="{D7B0AAE4-F9EF-7629-4074-04B63534E2B6}"/>
          </ac:spMkLst>
        </pc:spChg>
        <pc:spChg chg="mod ord">
          <ac:chgData name="Elrahal, Belal" userId="e88c0f1b-2910-4ab1-b025-17f62247c977" providerId="ADAL" clId="{B7DBC6B4-65D8-454D-A53B-A04CF1515952}" dt="2024-10-04T20:37:22.755" v="3876" actId="26606"/>
          <ac:spMkLst>
            <pc:docMk/>
            <pc:sldMk cId="937888350" sldId="287"/>
            <ac:spMk id="6" creationId="{52A8E42A-6EA5-F9C2-5E1C-2CF9DD20657E}"/>
          </ac:spMkLst>
        </pc:spChg>
        <pc:spChg chg="add del">
          <ac:chgData name="Elrahal, Belal" userId="e88c0f1b-2910-4ab1-b025-17f62247c977" providerId="ADAL" clId="{B7DBC6B4-65D8-454D-A53B-A04CF1515952}" dt="2024-10-04T20:37:22.755" v="3876" actId="26606"/>
          <ac:spMkLst>
            <pc:docMk/>
            <pc:sldMk cId="937888350" sldId="287"/>
            <ac:spMk id="11" creationId="{4DA98259-D420-72D4-1855-AEFBF0D89D5E}"/>
          </ac:spMkLst>
        </pc:spChg>
        <pc:spChg chg="add del">
          <ac:chgData name="Elrahal, Belal" userId="e88c0f1b-2910-4ab1-b025-17f62247c977" providerId="ADAL" clId="{B7DBC6B4-65D8-454D-A53B-A04CF1515952}" dt="2024-10-04T20:37:22.755" v="3876" actId="26606"/>
          <ac:spMkLst>
            <pc:docMk/>
            <pc:sldMk cId="937888350" sldId="287"/>
            <ac:spMk id="13" creationId="{C99E1366-DC8F-6B1F-64A3-6273A4C27276}"/>
          </ac:spMkLst>
        </pc:spChg>
        <pc:spChg chg="add del">
          <ac:chgData name="Elrahal, Belal" userId="e88c0f1b-2910-4ab1-b025-17f62247c977" providerId="ADAL" clId="{B7DBC6B4-65D8-454D-A53B-A04CF1515952}" dt="2024-10-04T20:37:22.755" v="3876" actId="26606"/>
          <ac:spMkLst>
            <pc:docMk/>
            <pc:sldMk cId="937888350" sldId="287"/>
            <ac:spMk id="15" creationId="{EF045B17-63A8-2370-CA7A-F47ED6F70BBD}"/>
          </ac:spMkLst>
        </pc:spChg>
        <pc:spChg chg="add del">
          <ac:chgData name="Elrahal, Belal" userId="e88c0f1b-2910-4ab1-b025-17f62247c977" providerId="ADAL" clId="{B7DBC6B4-65D8-454D-A53B-A04CF1515952}" dt="2024-10-04T20:37:22.748" v="3875" actId="26606"/>
          <ac:spMkLst>
            <pc:docMk/>
            <pc:sldMk cId="937888350" sldId="287"/>
            <ac:spMk id="20" creationId="{B80FCB87-A9C2-6E51-36D5-4E44C40F55DA}"/>
          </ac:spMkLst>
        </pc:spChg>
        <pc:spChg chg="add del">
          <ac:chgData name="Elrahal, Belal" userId="e88c0f1b-2910-4ab1-b025-17f62247c977" providerId="ADAL" clId="{B7DBC6B4-65D8-454D-A53B-A04CF1515952}" dt="2024-10-04T20:37:22.748" v="3875" actId="26606"/>
          <ac:spMkLst>
            <pc:docMk/>
            <pc:sldMk cId="937888350" sldId="287"/>
            <ac:spMk id="22" creationId="{025EC668-E747-D464-223E-1129F9A6DDEE}"/>
          </ac:spMkLst>
        </pc:spChg>
        <pc:spChg chg="add">
          <ac:chgData name="Elrahal, Belal" userId="e88c0f1b-2910-4ab1-b025-17f62247c977" providerId="ADAL" clId="{B7DBC6B4-65D8-454D-A53B-A04CF1515952}" dt="2024-10-04T20:37:22.755" v="3876" actId="26606"/>
          <ac:spMkLst>
            <pc:docMk/>
            <pc:sldMk cId="937888350" sldId="287"/>
            <ac:spMk id="24" creationId="{93FEA007-DF45-098E-E939-597845C64033}"/>
          </ac:spMkLst>
        </pc:spChg>
        <pc:spChg chg="add">
          <ac:chgData name="Elrahal, Belal" userId="e88c0f1b-2910-4ab1-b025-17f62247c977" providerId="ADAL" clId="{B7DBC6B4-65D8-454D-A53B-A04CF1515952}" dt="2024-10-04T20:37:22.755" v="3876" actId="26606"/>
          <ac:spMkLst>
            <pc:docMk/>
            <pc:sldMk cId="937888350" sldId="287"/>
            <ac:spMk id="25" creationId="{A372EA82-F7BF-E455-3244-8BCFC5041B35}"/>
          </ac:spMkLst>
        </pc:spChg>
        <pc:spChg chg="add">
          <ac:chgData name="Elrahal, Belal" userId="e88c0f1b-2910-4ab1-b025-17f62247c977" providerId="ADAL" clId="{B7DBC6B4-65D8-454D-A53B-A04CF1515952}" dt="2024-10-04T20:37:22.755" v="3876" actId="26606"/>
          <ac:spMkLst>
            <pc:docMk/>
            <pc:sldMk cId="937888350" sldId="287"/>
            <ac:spMk id="26" creationId="{EA482A06-0FA1-DF3A-657C-33FC99466AEC}"/>
          </ac:spMkLst>
        </pc:spChg>
        <pc:picChg chg="add mod ord">
          <ac:chgData name="Elrahal, Belal" userId="e88c0f1b-2910-4ab1-b025-17f62247c977" providerId="ADAL" clId="{B7DBC6B4-65D8-454D-A53B-A04CF1515952}" dt="2024-10-04T20:37:37.842" v="3881" actId="1076"/>
          <ac:picMkLst>
            <pc:docMk/>
            <pc:sldMk cId="937888350" sldId="287"/>
            <ac:picMk id="8" creationId="{EC2703D2-1E5E-2AA2-1476-80FBDAB44232}"/>
          </ac:picMkLst>
        </pc:picChg>
      </pc:sldChg>
    </pc:docChg>
  </pc:docChgLst>
</pc:chgInfo>
</file>

<file path=ppt/diagrams/_rels/data9.xml.rels><?xml version="1.0" encoding="UTF-8" standalone="yes"?>
<Relationships xmlns="http://schemas.openxmlformats.org/package/2006/relationships"><Relationship Id="rId1" Type="http://schemas.openxmlformats.org/officeDocument/2006/relationships/hyperlink" Target="mailto:Elrahal@sog.unc.edu"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mailto:Elrahal@sog.unc.edu"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91D36-E71F-4DC5-BFC0-BE7CA98DCDE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42FE2B7-7324-4167-ADF0-63FB06471C51}">
      <dgm:prSet/>
      <dgm:spPr/>
      <dgm:t>
        <a:bodyPr/>
        <a:lstStyle/>
        <a:p>
          <a:r>
            <a:rPr lang="en-US" dirty="0"/>
            <a:t>Pursuant to G.S. 7A-171.3, NC AOC issued rules of conduct for magistrates (first effective 10/1/2021).</a:t>
          </a:r>
        </a:p>
      </dgm:t>
    </dgm:pt>
    <dgm:pt modelId="{D53370B6-F6C5-4ECB-A496-DA6803AF336B}" type="parTrans" cxnId="{620636B8-63A8-476F-BE27-26C9DB81F260}">
      <dgm:prSet/>
      <dgm:spPr/>
      <dgm:t>
        <a:bodyPr/>
        <a:lstStyle/>
        <a:p>
          <a:endParaRPr lang="en-US"/>
        </a:p>
      </dgm:t>
    </dgm:pt>
    <dgm:pt modelId="{AF35BCED-35FD-4537-AC03-37874462959E}" type="sibTrans" cxnId="{620636B8-63A8-476F-BE27-26C9DB81F260}">
      <dgm:prSet/>
      <dgm:spPr/>
      <dgm:t>
        <a:bodyPr/>
        <a:lstStyle/>
        <a:p>
          <a:endParaRPr lang="en-US"/>
        </a:p>
      </dgm:t>
    </dgm:pt>
    <dgm:pt modelId="{17BBF471-D84E-4492-A1FE-4B634F47F70B}">
      <dgm:prSet/>
      <dgm:spPr/>
      <dgm:t>
        <a:bodyPr/>
        <a:lstStyle/>
        <a:p>
          <a:r>
            <a:rPr lang="en-US"/>
            <a:t>Last modified 10/1/2022</a:t>
          </a:r>
        </a:p>
      </dgm:t>
    </dgm:pt>
    <dgm:pt modelId="{96F34BB0-1DBF-41BD-B879-9598A247A3B5}" type="parTrans" cxnId="{7147AF76-9667-4444-A96B-5780C2564CEB}">
      <dgm:prSet/>
      <dgm:spPr/>
      <dgm:t>
        <a:bodyPr/>
        <a:lstStyle/>
        <a:p>
          <a:endParaRPr lang="en-US"/>
        </a:p>
      </dgm:t>
    </dgm:pt>
    <dgm:pt modelId="{098BFFED-025C-40BE-B836-AE503216D22E}" type="sibTrans" cxnId="{7147AF76-9667-4444-A96B-5780C2564CEB}">
      <dgm:prSet/>
      <dgm:spPr/>
      <dgm:t>
        <a:bodyPr/>
        <a:lstStyle/>
        <a:p>
          <a:endParaRPr lang="en-US"/>
        </a:p>
      </dgm:t>
    </dgm:pt>
    <dgm:pt modelId="{79609359-A2BA-488D-9BF5-B0147486F89B}">
      <dgm:prSet/>
      <dgm:spPr/>
      <dgm:t>
        <a:bodyPr/>
        <a:lstStyle/>
        <a:p>
          <a:r>
            <a:rPr lang="en-US"/>
            <a:t>Can be found on NC AOC’s public website by searching for “NC Rules of Conduct for Magistrates”</a:t>
          </a:r>
        </a:p>
      </dgm:t>
    </dgm:pt>
    <dgm:pt modelId="{0FF9F4DF-FA21-426C-9282-F579B51C00C4}" type="parTrans" cxnId="{71890128-1B63-43D1-8881-7D9E0CE0D0CD}">
      <dgm:prSet/>
      <dgm:spPr/>
      <dgm:t>
        <a:bodyPr/>
        <a:lstStyle/>
        <a:p>
          <a:endParaRPr lang="en-US"/>
        </a:p>
      </dgm:t>
    </dgm:pt>
    <dgm:pt modelId="{8A9CB3D8-E7B7-4D43-BEDB-2725296ACD64}" type="sibTrans" cxnId="{71890128-1B63-43D1-8881-7D9E0CE0D0CD}">
      <dgm:prSet/>
      <dgm:spPr/>
      <dgm:t>
        <a:bodyPr/>
        <a:lstStyle/>
        <a:p>
          <a:endParaRPr lang="en-US"/>
        </a:p>
      </dgm:t>
    </dgm:pt>
    <dgm:pt modelId="{D30C373D-A96B-423A-A581-415C7B362A69}" type="pres">
      <dgm:prSet presAssocID="{AC791D36-E71F-4DC5-BFC0-BE7CA98DCDE3}" presName="vert0" presStyleCnt="0">
        <dgm:presLayoutVars>
          <dgm:dir/>
          <dgm:animOne val="branch"/>
          <dgm:animLvl val="lvl"/>
        </dgm:presLayoutVars>
      </dgm:prSet>
      <dgm:spPr/>
    </dgm:pt>
    <dgm:pt modelId="{276E80FB-675C-4925-9E2C-42A8429AEFC3}" type="pres">
      <dgm:prSet presAssocID="{142FE2B7-7324-4167-ADF0-63FB06471C51}" presName="thickLine" presStyleLbl="alignNode1" presStyleIdx="0" presStyleCnt="3"/>
      <dgm:spPr/>
    </dgm:pt>
    <dgm:pt modelId="{BF4EF95D-7AD8-433A-B948-524BC4957F3D}" type="pres">
      <dgm:prSet presAssocID="{142FE2B7-7324-4167-ADF0-63FB06471C51}" presName="horz1" presStyleCnt="0"/>
      <dgm:spPr/>
    </dgm:pt>
    <dgm:pt modelId="{AB5EC791-9978-4EDD-B118-569FB2A994EF}" type="pres">
      <dgm:prSet presAssocID="{142FE2B7-7324-4167-ADF0-63FB06471C51}" presName="tx1" presStyleLbl="revTx" presStyleIdx="0" presStyleCnt="3"/>
      <dgm:spPr/>
    </dgm:pt>
    <dgm:pt modelId="{A0C4C34B-3A7B-41C1-B508-AF6A43638E82}" type="pres">
      <dgm:prSet presAssocID="{142FE2B7-7324-4167-ADF0-63FB06471C51}" presName="vert1" presStyleCnt="0"/>
      <dgm:spPr/>
    </dgm:pt>
    <dgm:pt modelId="{843D9FF2-B391-4F47-9FEE-D858EF93FF2C}" type="pres">
      <dgm:prSet presAssocID="{17BBF471-D84E-4492-A1FE-4B634F47F70B}" presName="thickLine" presStyleLbl="alignNode1" presStyleIdx="1" presStyleCnt="3"/>
      <dgm:spPr/>
    </dgm:pt>
    <dgm:pt modelId="{FB928B55-C385-4A77-B040-EF97C2A01873}" type="pres">
      <dgm:prSet presAssocID="{17BBF471-D84E-4492-A1FE-4B634F47F70B}" presName="horz1" presStyleCnt="0"/>
      <dgm:spPr/>
    </dgm:pt>
    <dgm:pt modelId="{D9E092E3-E3B4-43D9-89F2-B79000AC40F2}" type="pres">
      <dgm:prSet presAssocID="{17BBF471-D84E-4492-A1FE-4B634F47F70B}" presName="tx1" presStyleLbl="revTx" presStyleIdx="1" presStyleCnt="3"/>
      <dgm:spPr/>
    </dgm:pt>
    <dgm:pt modelId="{CF863A30-BA5C-40C4-9B30-84BB3ADDAF3D}" type="pres">
      <dgm:prSet presAssocID="{17BBF471-D84E-4492-A1FE-4B634F47F70B}" presName="vert1" presStyleCnt="0"/>
      <dgm:spPr/>
    </dgm:pt>
    <dgm:pt modelId="{6A70BF4C-E299-405F-8393-E08EEAB875C2}" type="pres">
      <dgm:prSet presAssocID="{79609359-A2BA-488D-9BF5-B0147486F89B}" presName="thickLine" presStyleLbl="alignNode1" presStyleIdx="2" presStyleCnt="3"/>
      <dgm:spPr/>
    </dgm:pt>
    <dgm:pt modelId="{D1A17C38-8948-4281-8A01-1182981256BD}" type="pres">
      <dgm:prSet presAssocID="{79609359-A2BA-488D-9BF5-B0147486F89B}" presName="horz1" presStyleCnt="0"/>
      <dgm:spPr/>
    </dgm:pt>
    <dgm:pt modelId="{2A286ACB-31D0-466D-BF0E-3B74EE374817}" type="pres">
      <dgm:prSet presAssocID="{79609359-A2BA-488D-9BF5-B0147486F89B}" presName="tx1" presStyleLbl="revTx" presStyleIdx="2" presStyleCnt="3"/>
      <dgm:spPr/>
    </dgm:pt>
    <dgm:pt modelId="{1CE25CE3-6FBA-4717-BCD9-301F7FA78961}" type="pres">
      <dgm:prSet presAssocID="{79609359-A2BA-488D-9BF5-B0147486F89B}" presName="vert1" presStyleCnt="0"/>
      <dgm:spPr/>
    </dgm:pt>
  </dgm:ptLst>
  <dgm:cxnLst>
    <dgm:cxn modelId="{71890128-1B63-43D1-8881-7D9E0CE0D0CD}" srcId="{AC791D36-E71F-4DC5-BFC0-BE7CA98DCDE3}" destId="{79609359-A2BA-488D-9BF5-B0147486F89B}" srcOrd="2" destOrd="0" parTransId="{0FF9F4DF-FA21-426C-9282-F579B51C00C4}" sibTransId="{8A9CB3D8-E7B7-4D43-BEDB-2725296ACD64}"/>
    <dgm:cxn modelId="{7147AF76-9667-4444-A96B-5780C2564CEB}" srcId="{AC791D36-E71F-4DC5-BFC0-BE7CA98DCDE3}" destId="{17BBF471-D84E-4492-A1FE-4B634F47F70B}" srcOrd="1" destOrd="0" parTransId="{96F34BB0-1DBF-41BD-B879-9598A247A3B5}" sibTransId="{098BFFED-025C-40BE-B836-AE503216D22E}"/>
    <dgm:cxn modelId="{AB73707C-DD05-4598-9766-4CEC50C601B1}" type="presOf" srcId="{AC791D36-E71F-4DC5-BFC0-BE7CA98DCDE3}" destId="{D30C373D-A96B-423A-A581-415C7B362A69}" srcOrd="0" destOrd="0" presId="urn:microsoft.com/office/officeart/2008/layout/LinedList"/>
    <dgm:cxn modelId="{0CB78480-0BD5-4D4B-9094-775EF4BF456F}" type="presOf" srcId="{79609359-A2BA-488D-9BF5-B0147486F89B}" destId="{2A286ACB-31D0-466D-BF0E-3B74EE374817}" srcOrd="0" destOrd="0" presId="urn:microsoft.com/office/officeart/2008/layout/LinedList"/>
    <dgm:cxn modelId="{4C76BA83-DB45-43F6-AA4C-045BDF0E76D3}" type="presOf" srcId="{142FE2B7-7324-4167-ADF0-63FB06471C51}" destId="{AB5EC791-9978-4EDD-B118-569FB2A994EF}" srcOrd="0" destOrd="0" presId="urn:microsoft.com/office/officeart/2008/layout/LinedList"/>
    <dgm:cxn modelId="{620636B8-63A8-476F-BE27-26C9DB81F260}" srcId="{AC791D36-E71F-4DC5-BFC0-BE7CA98DCDE3}" destId="{142FE2B7-7324-4167-ADF0-63FB06471C51}" srcOrd="0" destOrd="0" parTransId="{D53370B6-F6C5-4ECB-A496-DA6803AF336B}" sibTransId="{AF35BCED-35FD-4537-AC03-37874462959E}"/>
    <dgm:cxn modelId="{924E78C5-0712-4781-9508-D90DEF2B216A}" type="presOf" srcId="{17BBF471-D84E-4492-A1FE-4B634F47F70B}" destId="{D9E092E3-E3B4-43D9-89F2-B79000AC40F2}" srcOrd="0" destOrd="0" presId="urn:microsoft.com/office/officeart/2008/layout/LinedList"/>
    <dgm:cxn modelId="{1CBFC3D0-4B08-4C80-913A-14D512B79044}" type="presParOf" srcId="{D30C373D-A96B-423A-A581-415C7B362A69}" destId="{276E80FB-675C-4925-9E2C-42A8429AEFC3}" srcOrd="0" destOrd="0" presId="urn:microsoft.com/office/officeart/2008/layout/LinedList"/>
    <dgm:cxn modelId="{9F5AF0F4-4700-4800-87F5-B66144325C98}" type="presParOf" srcId="{D30C373D-A96B-423A-A581-415C7B362A69}" destId="{BF4EF95D-7AD8-433A-B948-524BC4957F3D}" srcOrd="1" destOrd="0" presId="urn:microsoft.com/office/officeart/2008/layout/LinedList"/>
    <dgm:cxn modelId="{5A2989ED-6D2F-420F-ADFA-3E18B11F5DA5}" type="presParOf" srcId="{BF4EF95D-7AD8-433A-B948-524BC4957F3D}" destId="{AB5EC791-9978-4EDD-B118-569FB2A994EF}" srcOrd="0" destOrd="0" presId="urn:microsoft.com/office/officeart/2008/layout/LinedList"/>
    <dgm:cxn modelId="{E9AAEDE0-E34A-4CAA-BD02-1015896AD65A}" type="presParOf" srcId="{BF4EF95D-7AD8-433A-B948-524BC4957F3D}" destId="{A0C4C34B-3A7B-41C1-B508-AF6A43638E82}" srcOrd="1" destOrd="0" presId="urn:microsoft.com/office/officeart/2008/layout/LinedList"/>
    <dgm:cxn modelId="{F17F3650-35BD-48FE-BA2D-CF64D0A009EF}" type="presParOf" srcId="{D30C373D-A96B-423A-A581-415C7B362A69}" destId="{843D9FF2-B391-4F47-9FEE-D858EF93FF2C}" srcOrd="2" destOrd="0" presId="urn:microsoft.com/office/officeart/2008/layout/LinedList"/>
    <dgm:cxn modelId="{D0215E60-CD6C-40E9-8C73-4E8DB6CF3F14}" type="presParOf" srcId="{D30C373D-A96B-423A-A581-415C7B362A69}" destId="{FB928B55-C385-4A77-B040-EF97C2A01873}" srcOrd="3" destOrd="0" presId="urn:microsoft.com/office/officeart/2008/layout/LinedList"/>
    <dgm:cxn modelId="{680EA9FD-85CA-4142-B89E-668A64685D12}" type="presParOf" srcId="{FB928B55-C385-4A77-B040-EF97C2A01873}" destId="{D9E092E3-E3B4-43D9-89F2-B79000AC40F2}" srcOrd="0" destOrd="0" presId="urn:microsoft.com/office/officeart/2008/layout/LinedList"/>
    <dgm:cxn modelId="{C7E02C7F-E378-43F8-B7D0-74F013FBFC48}" type="presParOf" srcId="{FB928B55-C385-4A77-B040-EF97C2A01873}" destId="{CF863A30-BA5C-40C4-9B30-84BB3ADDAF3D}" srcOrd="1" destOrd="0" presId="urn:microsoft.com/office/officeart/2008/layout/LinedList"/>
    <dgm:cxn modelId="{DAE66A99-CA8C-4BAD-A054-AD0670859873}" type="presParOf" srcId="{D30C373D-A96B-423A-A581-415C7B362A69}" destId="{6A70BF4C-E299-405F-8393-E08EEAB875C2}" srcOrd="4" destOrd="0" presId="urn:microsoft.com/office/officeart/2008/layout/LinedList"/>
    <dgm:cxn modelId="{045A009B-E874-45F0-B91E-AEEB4A188BE1}" type="presParOf" srcId="{D30C373D-A96B-423A-A581-415C7B362A69}" destId="{D1A17C38-8948-4281-8A01-1182981256BD}" srcOrd="5" destOrd="0" presId="urn:microsoft.com/office/officeart/2008/layout/LinedList"/>
    <dgm:cxn modelId="{96CC45C5-6FC4-45B1-93D6-8D2651865735}" type="presParOf" srcId="{D1A17C38-8948-4281-8A01-1182981256BD}" destId="{2A286ACB-31D0-466D-BF0E-3B74EE374817}" srcOrd="0" destOrd="0" presId="urn:microsoft.com/office/officeart/2008/layout/LinedList"/>
    <dgm:cxn modelId="{7F9D2B22-74B2-4B0B-8F5E-075F57159285}" type="presParOf" srcId="{D1A17C38-8948-4281-8A01-1182981256BD}" destId="{1CE25CE3-6FBA-4717-BCD9-301F7FA789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EAE526-B352-483C-B43F-7D81D74ED34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C830B36-059A-4C55-8E9E-C161C6BED488}">
      <dgm:prSet/>
      <dgm:spPr/>
      <dgm:t>
        <a:bodyPr/>
        <a:lstStyle/>
        <a:p>
          <a:r>
            <a:rPr lang="en-US"/>
            <a:t>Title: A magistrate should uphold the integrity of the Office of Magistrate and act accordingly.</a:t>
          </a:r>
        </a:p>
      </dgm:t>
    </dgm:pt>
    <dgm:pt modelId="{2DE7609E-6E3E-4B00-AB32-2EBD4EA4E3E3}" type="parTrans" cxnId="{0D959991-1777-49A0-8D1E-17AF2C9D2A8B}">
      <dgm:prSet/>
      <dgm:spPr/>
      <dgm:t>
        <a:bodyPr/>
        <a:lstStyle/>
        <a:p>
          <a:endParaRPr lang="en-US"/>
        </a:p>
      </dgm:t>
    </dgm:pt>
    <dgm:pt modelId="{5C73727B-317B-4163-BEA4-2A5363941D17}" type="sibTrans" cxnId="{0D959991-1777-49A0-8D1E-17AF2C9D2A8B}">
      <dgm:prSet/>
      <dgm:spPr/>
      <dgm:t>
        <a:bodyPr/>
        <a:lstStyle/>
        <a:p>
          <a:endParaRPr lang="en-US"/>
        </a:p>
      </dgm:t>
    </dgm:pt>
    <dgm:pt modelId="{F0FA3571-892D-45D1-9B2A-CAF557028CF5}">
      <dgm:prSet/>
      <dgm:spPr/>
      <dgm:t>
        <a:bodyPr/>
        <a:lstStyle/>
        <a:p>
          <a:r>
            <a:rPr lang="en-US"/>
            <a:t>Failing to be impartial and have integrity undermines public confidence.</a:t>
          </a:r>
        </a:p>
      </dgm:t>
    </dgm:pt>
    <dgm:pt modelId="{FFE37AAC-EB52-4A18-967D-0E4529534DD0}" type="parTrans" cxnId="{8B1D8937-90A3-4B8F-864B-93A82D46DECA}">
      <dgm:prSet/>
      <dgm:spPr/>
      <dgm:t>
        <a:bodyPr/>
        <a:lstStyle/>
        <a:p>
          <a:endParaRPr lang="en-US"/>
        </a:p>
      </dgm:t>
    </dgm:pt>
    <dgm:pt modelId="{94C8E080-0CD5-44CD-8E2A-B82B188C2605}" type="sibTrans" cxnId="{8B1D8937-90A3-4B8F-864B-93A82D46DECA}">
      <dgm:prSet/>
      <dgm:spPr/>
      <dgm:t>
        <a:bodyPr/>
        <a:lstStyle/>
        <a:p>
          <a:endParaRPr lang="en-US"/>
        </a:p>
      </dgm:t>
    </dgm:pt>
    <dgm:pt modelId="{03AAEE00-AF87-4472-8ADB-E60953311ECB}">
      <dgm:prSet/>
      <dgm:spPr/>
      <dgm:t>
        <a:bodyPr/>
        <a:lstStyle/>
        <a:p>
          <a:r>
            <a:rPr lang="en-US"/>
            <a:t>Support professionalism.</a:t>
          </a:r>
        </a:p>
      </dgm:t>
    </dgm:pt>
    <dgm:pt modelId="{E352C3E1-2C90-4DCD-AD94-8F47604AD2D3}" type="parTrans" cxnId="{D530E540-557F-4C99-9ABA-45DC104E7BEF}">
      <dgm:prSet/>
      <dgm:spPr/>
      <dgm:t>
        <a:bodyPr/>
        <a:lstStyle/>
        <a:p>
          <a:endParaRPr lang="en-US"/>
        </a:p>
      </dgm:t>
    </dgm:pt>
    <dgm:pt modelId="{AA9F7AFB-B1FA-463A-B930-581F2AE9A517}" type="sibTrans" cxnId="{D530E540-557F-4C99-9ABA-45DC104E7BEF}">
      <dgm:prSet/>
      <dgm:spPr/>
      <dgm:t>
        <a:bodyPr/>
        <a:lstStyle/>
        <a:p>
          <a:endParaRPr lang="en-US"/>
        </a:p>
      </dgm:t>
    </dgm:pt>
    <dgm:pt modelId="{DEAA9E6E-2BC7-4FE5-AD16-DE87B43E626C}">
      <dgm:prSet/>
      <dgm:spPr/>
      <dgm:t>
        <a:bodyPr/>
        <a:lstStyle/>
        <a:p>
          <a:r>
            <a:rPr lang="en-US"/>
            <a:t>Treat all persons with respect.</a:t>
          </a:r>
        </a:p>
      </dgm:t>
    </dgm:pt>
    <dgm:pt modelId="{3828167F-089C-43EF-BD4A-9A57B6BFA452}" type="parTrans" cxnId="{9FEA6670-AF51-4A14-8514-2549E26D7BEE}">
      <dgm:prSet/>
      <dgm:spPr/>
      <dgm:t>
        <a:bodyPr/>
        <a:lstStyle/>
        <a:p>
          <a:endParaRPr lang="en-US"/>
        </a:p>
      </dgm:t>
    </dgm:pt>
    <dgm:pt modelId="{0CF1AACF-0E5C-4D0C-8563-39ED7F5A2D0A}" type="sibTrans" cxnId="{9FEA6670-AF51-4A14-8514-2549E26D7BEE}">
      <dgm:prSet/>
      <dgm:spPr/>
      <dgm:t>
        <a:bodyPr/>
        <a:lstStyle/>
        <a:p>
          <a:endParaRPr lang="en-US"/>
        </a:p>
      </dgm:t>
    </dgm:pt>
    <dgm:pt modelId="{DC4EA726-9F3A-4C4A-BE0C-128AD30CEC19}" type="pres">
      <dgm:prSet presAssocID="{48EAE526-B352-483C-B43F-7D81D74ED34D}" presName="vert0" presStyleCnt="0">
        <dgm:presLayoutVars>
          <dgm:dir/>
          <dgm:animOne val="branch"/>
          <dgm:animLvl val="lvl"/>
        </dgm:presLayoutVars>
      </dgm:prSet>
      <dgm:spPr/>
    </dgm:pt>
    <dgm:pt modelId="{9EF66425-3C06-4005-8154-530EF15D4EFB}" type="pres">
      <dgm:prSet presAssocID="{8C830B36-059A-4C55-8E9E-C161C6BED488}" presName="thickLine" presStyleLbl="alignNode1" presStyleIdx="0" presStyleCnt="4"/>
      <dgm:spPr/>
    </dgm:pt>
    <dgm:pt modelId="{5486F069-AA60-4583-B984-253277346DCD}" type="pres">
      <dgm:prSet presAssocID="{8C830B36-059A-4C55-8E9E-C161C6BED488}" presName="horz1" presStyleCnt="0"/>
      <dgm:spPr/>
    </dgm:pt>
    <dgm:pt modelId="{4C4F0CEC-054A-4399-A097-C822288219A3}" type="pres">
      <dgm:prSet presAssocID="{8C830B36-059A-4C55-8E9E-C161C6BED488}" presName="tx1" presStyleLbl="revTx" presStyleIdx="0" presStyleCnt="4"/>
      <dgm:spPr/>
    </dgm:pt>
    <dgm:pt modelId="{789DDB38-FAF5-4F76-985A-E0D399034BB8}" type="pres">
      <dgm:prSet presAssocID="{8C830B36-059A-4C55-8E9E-C161C6BED488}" presName="vert1" presStyleCnt="0"/>
      <dgm:spPr/>
    </dgm:pt>
    <dgm:pt modelId="{3D1F887A-4F9A-4DFF-BE47-702F95F76A32}" type="pres">
      <dgm:prSet presAssocID="{F0FA3571-892D-45D1-9B2A-CAF557028CF5}" presName="thickLine" presStyleLbl="alignNode1" presStyleIdx="1" presStyleCnt="4"/>
      <dgm:spPr/>
    </dgm:pt>
    <dgm:pt modelId="{86F91DBE-EFFA-462B-B60D-2B8D983B60EE}" type="pres">
      <dgm:prSet presAssocID="{F0FA3571-892D-45D1-9B2A-CAF557028CF5}" presName="horz1" presStyleCnt="0"/>
      <dgm:spPr/>
    </dgm:pt>
    <dgm:pt modelId="{99F1E218-4490-44A6-BC23-117E8C62A37A}" type="pres">
      <dgm:prSet presAssocID="{F0FA3571-892D-45D1-9B2A-CAF557028CF5}" presName="tx1" presStyleLbl="revTx" presStyleIdx="1" presStyleCnt="4"/>
      <dgm:spPr/>
    </dgm:pt>
    <dgm:pt modelId="{9038A23B-526C-4C1A-8DD4-CD8819607552}" type="pres">
      <dgm:prSet presAssocID="{F0FA3571-892D-45D1-9B2A-CAF557028CF5}" presName="vert1" presStyleCnt="0"/>
      <dgm:spPr/>
    </dgm:pt>
    <dgm:pt modelId="{AEB04DE5-27D8-4C61-A3DE-0E9AC5BF7840}" type="pres">
      <dgm:prSet presAssocID="{03AAEE00-AF87-4472-8ADB-E60953311ECB}" presName="thickLine" presStyleLbl="alignNode1" presStyleIdx="2" presStyleCnt="4"/>
      <dgm:spPr/>
    </dgm:pt>
    <dgm:pt modelId="{3AB78564-7550-48DE-9D30-87E11BA42A78}" type="pres">
      <dgm:prSet presAssocID="{03AAEE00-AF87-4472-8ADB-E60953311ECB}" presName="horz1" presStyleCnt="0"/>
      <dgm:spPr/>
    </dgm:pt>
    <dgm:pt modelId="{5F5ACB08-D570-42F3-9EE8-F37E8B077EE1}" type="pres">
      <dgm:prSet presAssocID="{03AAEE00-AF87-4472-8ADB-E60953311ECB}" presName="tx1" presStyleLbl="revTx" presStyleIdx="2" presStyleCnt="4"/>
      <dgm:spPr/>
    </dgm:pt>
    <dgm:pt modelId="{0B373CB3-2A82-4C92-853E-518515A49A87}" type="pres">
      <dgm:prSet presAssocID="{03AAEE00-AF87-4472-8ADB-E60953311ECB}" presName="vert1" presStyleCnt="0"/>
      <dgm:spPr/>
    </dgm:pt>
    <dgm:pt modelId="{DD930E8C-38A5-4AA3-BED1-D908F51754DF}" type="pres">
      <dgm:prSet presAssocID="{DEAA9E6E-2BC7-4FE5-AD16-DE87B43E626C}" presName="thickLine" presStyleLbl="alignNode1" presStyleIdx="3" presStyleCnt="4"/>
      <dgm:spPr/>
    </dgm:pt>
    <dgm:pt modelId="{D7ECD580-740C-4B4B-91F2-333DBA777330}" type="pres">
      <dgm:prSet presAssocID="{DEAA9E6E-2BC7-4FE5-AD16-DE87B43E626C}" presName="horz1" presStyleCnt="0"/>
      <dgm:spPr/>
    </dgm:pt>
    <dgm:pt modelId="{C5EAA288-2177-4A9A-BDEC-3CA0A72AC018}" type="pres">
      <dgm:prSet presAssocID="{DEAA9E6E-2BC7-4FE5-AD16-DE87B43E626C}" presName="tx1" presStyleLbl="revTx" presStyleIdx="3" presStyleCnt="4"/>
      <dgm:spPr/>
    </dgm:pt>
    <dgm:pt modelId="{91282102-2A9C-466A-AD40-BA41AE71A023}" type="pres">
      <dgm:prSet presAssocID="{DEAA9E6E-2BC7-4FE5-AD16-DE87B43E626C}" presName="vert1" presStyleCnt="0"/>
      <dgm:spPr/>
    </dgm:pt>
  </dgm:ptLst>
  <dgm:cxnLst>
    <dgm:cxn modelId="{4DDC8301-CC20-4633-944B-7CFAA07818B4}" type="presOf" srcId="{03AAEE00-AF87-4472-8ADB-E60953311ECB}" destId="{5F5ACB08-D570-42F3-9EE8-F37E8B077EE1}" srcOrd="0" destOrd="0" presId="urn:microsoft.com/office/officeart/2008/layout/LinedList"/>
    <dgm:cxn modelId="{D15D032B-3167-4896-8EAA-EF9C03EB2A6C}" type="presOf" srcId="{DEAA9E6E-2BC7-4FE5-AD16-DE87B43E626C}" destId="{C5EAA288-2177-4A9A-BDEC-3CA0A72AC018}" srcOrd="0" destOrd="0" presId="urn:microsoft.com/office/officeart/2008/layout/LinedList"/>
    <dgm:cxn modelId="{8B1D8937-90A3-4B8F-864B-93A82D46DECA}" srcId="{48EAE526-B352-483C-B43F-7D81D74ED34D}" destId="{F0FA3571-892D-45D1-9B2A-CAF557028CF5}" srcOrd="1" destOrd="0" parTransId="{FFE37AAC-EB52-4A18-967D-0E4529534DD0}" sibTransId="{94C8E080-0CD5-44CD-8E2A-B82B188C2605}"/>
    <dgm:cxn modelId="{D530E540-557F-4C99-9ABA-45DC104E7BEF}" srcId="{48EAE526-B352-483C-B43F-7D81D74ED34D}" destId="{03AAEE00-AF87-4472-8ADB-E60953311ECB}" srcOrd="2" destOrd="0" parTransId="{E352C3E1-2C90-4DCD-AD94-8F47604AD2D3}" sibTransId="{AA9F7AFB-B1FA-463A-B930-581F2AE9A517}"/>
    <dgm:cxn modelId="{9FEA6670-AF51-4A14-8514-2549E26D7BEE}" srcId="{48EAE526-B352-483C-B43F-7D81D74ED34D}" destId="{DEAA9E6E-2BC7-4FE5-AD16-DE87B43E626C}" srcOrd="3" destOrd="0" parTransId="{3828167F-089C-43EF-BD4A-9A57B6BFA452}" sibTransId="{0CF1AACF-0E5C-4D0C-8563-39ED7F5A2D0A}"/>
    <dgm:cxn modelId="{0D959991-1777-49A0-8D1E-17AF2C9D2A8B}" srcId="{48EAE526-B352-483C-B43F-7D81D74ED34D}" destId="{8C830B36-059A-4C55-8E9E-C161C6BED488}" srcOrd="0" destOrd="0" parTransId="{2DE7609E-6E3E-4B00-AB32-2EBD4EA4E3E3}" sibTransId="{5C73727B-317B-4163-BEA4-2A5363941D17}"/>
    <dgm:cxn modelId="{381ED293-D07C-4D19-93B3-3A31EA4DB0BF}" type="presOf" srcId="{48EAE526-B352-483C-B43F-7D81D74ED34D}" destId="{DC4EA726-9F3A-4C4A-BE0C-128AD30CEC19}" srcOrd="0" destOrd="0" presId="urn:microsoft.com/office/officeart/2008/layout/LinedList"/>
    <dgm:cxn modelId="{69E2879F-BA88-441D-BED1-4D28D85CB8D8}" type="presOf" srcId="{8C830B36-059A-4C55-8E9E-C161C6BED488}" destId="{4C4F0CEC-054A-4399-A097-C822288219A3}" srcOrd="0" destOrd="0" presId="urn:microsoft.com/office/officeart/2008/layout/LinedList"/>
    <dgm:cxn modelId="{D84B9CE0-3471-4FD1-8E9E-5B214FA42D90}" type="presOf" srcId="{F0FA3571-892D-45D1-9B2A-CAF557028CF5}" destId="{99F1E218-4490-44A6-BC23-117E8C62A37A}" srcOrd="0" destOrd="0" presId="urn:microsoft.com/office/officeart/2008/layout/LinedList"/>
    <dgm:cxn modelId="{61E08FB0-459E-448F-A864-28AD2E76D36C}" type="presParOf" srcId="{DC4EA726-9F3A-4C4A-BE0C-128AD30CEC19}" destId="{9EF66425-3C06-4005-8154-530EF15D4EFB}" srcOrd="0" destOrd="0" presId="urn:microsoft.com/office/officeart/2008/layout/LinedList"/>
    <dgm:cxn modelId="{6934736B-6BF2-4B3E-8C22-9CB78DD4BD06}" type="presParOf" srcId="{DC4EA726-9F3A-4C4A-BE0C-128AD30CEC19}" destId="{5486F069-AA60-4583-B984-253277346DCD}" srcOrd="1" destOrd="0" presId="urn:microsoft.com/office/officeart/2008/layout/LinedList"/>
    <dgm:cxn modelId="{63B9096C-86A7-4450-BB9A-A523D7AA3F61}" type="presParOf" srcId="{5486F069-AA60-4583-B984-253277346DCD}" destId="{4C4F0CEC-054A-4399-A097-C822288219A3}" srcOrd="0" destOrd="0" presId="urn:microsoft.com/office/officeart/2008/layout/LinedList"/>
    <dgm:cxn modelId="{9DB57DB6-450D-43B8-A17B-84DC2D856611}" type="presParOf" srcId="{5486F069-AA60-4583-B984-253277346DCD}" destId="{789DDB38-FAF5-4F76-985A-E0D399034BB8}" srcOrd="1" destOrd="0" presId="urn:microsoft.com/office/officeart/2008/layout/LinedList"/>
    <dgm:cxn modelId="{5988B0E8-246F-4722-9F75-C222336767DF}" type="presParOf" srcId="{DC4EA726-9F3A-4C4A-BE0C-128AD30CEC19}" destId="{3D1F887A-4F9A-4DFF-BE47-702F95F76A32}" srcOrd="2" destOrd="0" presId="urn:microsoft.com/office/officeart/2008/layout/LinedList"/>
    <dgm:cxn modelId="{40481BC0-7DF7-4D13-9EDE-6FB44D73B410}" type="presParOf" srcId="{DC4EA726-9F3A-4C4A-BE0C-128AD30CEC19}" destId="{86F91DBE-EFFA-462B-B60D-2B8D983B60EE}" srcOrd="3" destOrd="0" presId="urn:microsoft.com/office/officeart/2008/layout/LinedList"/>
    <dgm:cxn modelId="{F13D907B-FFD2-43BE-966D-ECC4DD088F6D}" type="presParOf" srcId="{86F91DBE-EFFA-462B-B60D-2B8D983B60EE}" destId="{99F1E218-4490-44A6-BC23-117E8C62A37A}" srcOrd="0" destOrd="0" presId="urn:microsoft.com/office/officeart/2008/layout/LinedList"/>
    <dgm:cxn modelId="{61BF4E7E-2DD3-4755-9F88-B56EB349B8FA}" type="presParOf" srcId="{86F91DBE-EFFA-462B-B60D-2B8D983B60EE}" destId="{9038A23B-526C-4C1A-8DD4-CD8819607552}" srcOrd="1" destOrd="0" presId="urn:microsoft.com/office/officeart/2008/layout/LinedList"/>
    <dgm:cxn modelId="{9A57CA91-E443-4EE5-8354-A6D6F71610D6}" type="presParOf" srcId="{DC4EA726-9F3A-4C4A-BE0C-128AD30CEC19}" destId="{AEB04DE5-27D8-4C61-A3DE-0E9AC5BF7840}" srcOrd="4" destOrd="0" presId="urn:microsoft.com/office/officeart/2008/layout/LinedList"/>
    <dgm:cxn modelId="{BB620716-17FA-4DB7-B218-F2E057224C33}" type="presParOf" srcId="{DC4EA726-9F3A-4C4A-BE0C-128AD30CEC19}" destId="{3AB78564-7550-48DE-9D30-87E11BA42A78}" srcOrd="5" destOrd="0" presId="urn:microsoft.com/office/officeart/2008/layout/LinedList"/>
    <dgm:cxn modelId="{CF497C1C-540C-4B7C-8FED-7D714F884BB9}" type="presParOf" srcId="{3AB78564-7550-48DE-9D30-87E11BA42A78}" destId="{5F5ACB08-D570-42F3-9EE8-F37E8B077EE1}" srcOrd="0" destOrd="0" presId="urn:microsoft.com/office/officeart/2008/layout/LinedList"/>
    <dgm:cxn modelId="{350CAE86-4233-4906-B6B4-E6FD05C5E23E}" type="presParOf" srcId="{3AB78564-7550-48DE-9D30-87E11BA42A78}" destId="{0B373CB3-2A82-4C92-853E-518515A49A87}" srcOrd="1" destOrd="0" presId="urn:microsoft.com/office/officeart/2008/layout/LinedList"/>
    <dgm:cxn modelId="{B7B3CDBC-004B-4192-A3BC-B5ED4D0674B2}" type="presParOf" srcId="{DC4EA726-9F3A-4C4A-BE0C-128AD30CEC19}" destId="{DD930E8C-38A5-4AA3-BED1-D908F51754DF}" srcOrd="6" destOrd="0" presId="urn:microsoft.com/office/officeart/2008/layout/LinedList"/>
    <dgm:cxn modelId="{958BF6F9-CABA-4478-AB28-DB3ECE95FFC4}" type="presParOf" srcId="{DC4EA726-9F3A-4C4A-BE0C-128AD30CEC19}" destId="{D7ECD580-740C-4B4B-91F2-333DBA777330}" srcOrd="7" destOrd="0" presId="urn:microsoft.com/office/officeart/2008/layout/LinedList"/>
    <dgm:cxn modelId="{E7059428-3E17-4F72-A450-D488F4391893}" type="presParOf" srcId="{D7ECD580-740C-4B4B-91F2-333DBA777330}" destId="{C5EAA288-2177-4A9A-BDEC-3CA0A72AC018}" srcOrd="0" destOrd="0" presId="urn:microsoft.com/office/officeart/2008/layout/LinedList"/>
    <dgm:cxn modelId="{235CAB76-9EE1-4A2F-B03C-8E914058DDD9}" type="presParOf" srcId="{D7ECD580-740C-4B4B-91F2-333DBA777330}" destId="{91282102-2A9C-466A-AD40-BA41AE71A0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B73355-12E3-44D2-B18C-323FBF1BB9B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A5E65A3-042A-4049-A103-0D98EB7EDEDF}">
      <dgm:prSet/>
      <dgm:spPr/>
      <dgm:t>
        <a:bodyPr/>
        <a:lstStyle/>
        <a:p>
          <a:r>
            <a:rPr lang="en-US"/>
            <a:t>Title: A magistrate should avoid impropriety in all the magistrate’s activities.</a:t>
          </a:r>
        </a:p>
      </dgm:t>
    </dgm:pt>
    <dgm:pt modelId="{7DB74316-0A21-473D-A7FF-6B95C4789978}" type="parTrans" cxnId="{129058D5-0B62-4B88-8E97-F6FB4C6DB02D}">
      <dgm:prSet/>
      <dgm:spPr/>
      <dgm:t>
        <a:bodyPr/>
        <a:lstStyle/>
        <a:p>
          <a:endParaRPr lang="en-US"/>
        </a:p>
      </dgm:t>
    </dgm:pt>
    <dgm:pt modelId="{CE5E37C5-3D3C-44D4-8E1A-E1FC180EB25A}" type="sibTrans" cxnId="{129058D5-0B62-4B88-8E97-F6FB4C6DB02D}">
      <dgm:prSet/>
      <dgm:spPr/>
      <dgm:t>
        <a:bodyPr/>
        <a:lstStyle/>
        <a:p>
          <a:endParaRPr lang="en-US"/>
        </a:p>
      </dgm:t>
    </dgm:pt>
    <dgm:pt modelId="{3BB4987D-5512-46F1-82FB-94D8A8600CB9}">
      <dgm:prSet/>
      <dgm:spPr/>
      <dgm:t>
        <a:bodyPr/>
        <a:lstStyle/>
        <a:p>
          <a:r>
            <a:rPr lang="en-US"/>
            <a:t>Promote public confidence in the integrity and impartiality of the judicial system.</a:t>
          </a:r>
        </a:p>
      </dgm:t>
    </dgm:pt>
    <dgm:pt modelId="{3C9B5326-17CC-4DBC-977E-2FBC80C38916}" type="parTrans" cxnId="{8BF4E69B-D9A0-47EB-8DD8-E41010875B5E}">
      <dgm:prSet/>
      <dgm:spPr/>
      <dgm:t>
        <a:bodyPr/>
        <a:lstStyle/>
        <a:p>
          <a:endParaRPr lang="en-US"/>
        </a:p>
      </dgm:t>
    </dgm:pt>
    <dgm:pt modelId="{4C6654A0-010D-43D8-96D3-D045AECB63F4}" type="sibTrans" cxnId="{8BF4E69B-D9A0-47EB-8DD8-E41010875B5E}">
      <dgm:prSet/>
      <dgm:spPr/>
      <dgm:t>
        <a:bodyPr/>
        <a:lstStyle/>
        <a:p>
          <a:endParaRPr lang="en-US"/>
        </a:p>
      </dgm:t>
    </dgm:pt>
    <dgm:pt modelId="{4A0F8A5A-A672-4196-B595-5412CE23D443}">
      <dgm:prSet/>
      <dgm:spPr/>
      <dgm:t>
        <a:bodyPr/>
        <a:lstStyle/>
        <a:p>
          <a:r>
            <a:rPr lang="en-US" dirty="0"/>
            <a:t>Shall not allow family, social, or other relationships to influence conduct or judgment. </a:t>
          </a:r>
        </a:p>
      </dgm:t>
    </dgm:pt>
    <dgm:pt modelId="{43992F4E-CD04-48FC-96E8-AB0B0EF4321D}" type="parTrans" cxnId="{3CBC6DD2-6E1C-4FF5-83D0-B1418D0274A3}">
      <dgm:prSet/>
      <dgm:spPr/>
      <dgm:t>
        <a:bodyPr/>
        <a:lstStyle/>
        <a:p>
          <a:endParaRPr lang="en-US"/>
        </a:p>
      </dgm:t>
    </dgm:pt>
    <dgm:pt modelId="{A158C536-A317-4EF2-BA98-AE18ECBE645E}" type="sibTrans" cxnId="{3CBC6DD2-6E1C-4FF5-83D0-B1418D0274A3}">
      <dgm:prSet/>
      <dgm:spPr/>
      <dgm:t>
        <a:bodyPr/>
        <a:lstStyle/>
        <a:p>
          <a:endParaRPr lang="en-US"/>
        </a:p>
      </dgm:t>
    </dgm:pt>
    <dgm:pt modelId="{2010DE4E-910B-4127-8DEA-B9F39E8355DD}">
      <dgm:prSet/>
      <dgm:spPr/>
      <dgm:t>
        <a:bodyPr/>
        <a:lstStyle/>
        <a:p>
          <a:r>
            <a:rPr lang="en-US"/>
            <a:t>Do not convey or permit others to convey the impression that they are in a special position to influence magistrates. </a:t>
          </a:r>
        </a:p>
      </dgm:t>
    </dgm:pt>
    <dgm:pt modelId="{302C3A47-8944-4B87-8631-8FDAF8073025}" type="parTrans" cxnId="{B31FD9D3-9CFB-469B-B65C-D1F48167D0BA}">
      <dgm:prSet/>
      <dgm:spPr/>
      <dgm:t>
        <a:bodyPr/>
        <a:lstStyle/>
        <a:p>
          <a:endParaRPr lang="en-US"/>
        </a:p>
      </dgm:t>
    </dgm:pt>
    <dgm:pt modelId="{CD5F1B60-07B2-4F00-A2F3-6D1F79B4D6AF}" type="sibTrans" cxnId="{B31FD9D3-9CFB-469B-B65C-D1F48167D0BA}">
      <dgm:prSet/>
      <dgm:spPr/>
      <dgm:t>
        <a:bodyPr/>
        <a:lstStyle/>
        <a:p>
          <a:endParaRPr lang="en-US"/>
        </a:p>
      </dgm:t>
    </dgm:pt>
    <dgm:pt modelId="{A5CA8478-580F-4175-99C7-5530C2418D54}" type="pres">
      <dgm:prSet presAssocID="{B8B73355-12E3-44D2-B18C-323FBF1BB9B6}" presName="vert0" presStyleCnt="0">
        <dgm:presLayoutVars>
          <dgm:dir/>
          <dgm:animOne val="branch"/>
          <dgm:animLvl val="lvl"/>
        </dgm:presLayoutVars>
      </dgm:prSet>
      <dgm:spPr/>
    </dgm:pt>
    <dgm:pt modelId="{C189368C-969B-491B-B97D-7C944525B7B9}" type="pres">
      <dgm:prSet presAssocID="{AA5E65A3-042A-4049-A103-0D98EB7EDEDF}" presName="thickLine" presStyleLbl="alignNode1" presStyleIdx="0" presStyleCnt="4"/>
      <dgm:spPr/>
    </dgm:pt>
    <dgm:pt modelId="{8B750AD2-4E02-46B7-91D9-9B05DB0A5430}" type="pres">
      <dgm:prSet presAssocID="{AA5E65A3-042A-4049-A103-0D98EB7EDEDF}" presName="horz1" presStyleCnt="0"/>
      <dgm:spPr/>
    </dgm:pt>
    <dgm:pt modelId="{008954A6-5EDD-4CDD-B830-BBF76F1554DA}" type="pres">
      <dgm:prSet presAssocID="{AA5E65A3-042A-4049-A103-0D98EB7EDEDF}" presName="tx1" presStyleLbl="revTx" presStyleIdx="0" presStyleCnt="4"/>
      <dgm:spPr/>
    </dgm:pt>
    <dgm:pt modelId="{2689683F-5387-4F2D-8E18-79BD59B7E53D}" type="pres">
      <dgm:prSet presAssocID="{AA5E65A3-042A-4049-A103-0D98EB7EDEDF}" presName="vert1" presStyleCnt="0"/>
      <dgm:spPr/>
    </dgm:pt>
    <dgm:pt modelId="{22D6FB7D-47AE-4BB5-91DD-E661CCCD921A}" type="pres">
      <dgm:prSet presAssocID="{3BB4987D-5512-46F1-82FB-94D8A8600CB9}" presName="thickLine" presStyleLbl="alignNode1" presStyleIdx="1" presStyleCnt="4"/>
      <dgm:spPr/>
    </dgm:pt>
    <dgm:pt modelId="{18ABEB26-532A-400E-BF40-59CAA298322F}" type="pres">
      <dgm:prSet presAssocID="{3BB4987D-5512-46F1-82FB-94D8A8600CB9}" presName="horz1" presStyleCnt="0"/>
      <dgm:spPr/>
    </dgm:pt>
    <dgm:pt modelId="{82BD3E12-A562-477F-A062-6A05EA75BF23}" type="pres">
      <dgm:prSet presAssocID="{3BB4987D-5512-46F1-82FB-94D8A8600CB9}" presName="tx1" presStyleLbl="revTx" presStyleIdx="1" presStyleCnt="4"/>
      <dgm:spPr/>
    </dgm:pt>
    <dgm:pt modelId="{E5D9287F-BD7A-4D68-A7A3-05B61FD72C64}" type="pres">
      <dgm:prSet presAssocID="{3BB4987D-5512-46F1-82FB-94D8A8600CB9}" presName="vert1" presStyleCnt="0"/>
      <dgm:spPr/>
    </dgm:pt>
    <dgm:pt modelId="{0C6B332B-13C2-4407-BAAA-69556D3A9989}" type="pres">
      <dgm:prSet presAssocID="{4A0F8A5A-A672-4196-B595-5412CE23D443}" presName="thickLine" presStyleLbl="alignNode1" presStyleIdx="2" presStyleCnt="4"/>
      <dgm:spPr/>
    </dgm:pt>
    <dgm:pt modelId="{4E3220A5-D9CE-41C6-AAB4-09DF8E96357C}" type="pres">
      <dgm:prSet presAssocID="{4A0F8A5A-A672-4196-B595-5412CE23D443}" presName="horz1" presStyleCnt="0"/>
      <dgm:spPr/>
    </dgm:pt>
    <dgm:pt modelId="{DE0B7DF5-2E63-4BBD-A97C-4830B6EFA60C}" type="pres">
      <dgm:prSet presAssocID="{4A0F8A5A-A672-4196-B595-5412CE23D443}" presName="tx1" presStyleLbl="revTx" presStyleIdx="2" presStyleCnt="4"/>
      <dgm:spPr/>
    </dgm:pt>
    <dgm:pt modelId="{B82CBA67-26F8-497B-8385-0CB895AAE8E4}" type="pres">
      <dgm:prSet presAssocID="{4A0F8A5A-A672-4196-B595-5412CE23D443}" presName="vert1" presStyleCnt="0"/>
      <dgm:spPr/>
    </dgm:pt>
    <dgm:pt modelId="{A08FF8ED-1DD5-436E-B59E-720400CF9C1F}" type="pres">
      <dgm:prSet presAssocID="{2010DE4E-910B-4127-8DEA-B9F39E8355DD}" presName="thickLine" presStyleLbl="alignNode1" presStyleIdx="3" presStyleCnt="4"/>
      <dgm:spPr/>
    </dgm:pt>
    <dgm:pt modelId="{5CA19763-231A-4E44-BF77-B9EE5A06CB71}" type="pres">
      <dgm:prSet presAssocID="{2010DE4E-910B-4127-8DEA-B9F39E8355DD}" presName="horz1" presStyleCnt="0"/>
      <dgm:spPr/>
    </dgm:pt>
    <dgm:pt modelId="{3BA51533-846D-4C33-878A-DD2B84FF8114}" type="pres">
      <dgm:prSet presAssocID="{2010DE4E-910B-4127-8DEA-B9F39E8355DD}" presName="tx1" presStyleLbl="revTx" presStyleIdx="3" presStyleCnt="4"/>
      <dgm:spPr/>
    </dgm:pt>
    <dgm:pt modelId="{7092BF73-8109-49FA-9B9F-829C171340BD}" type="pres">
      <dgm:prSet presAssocID="{2010DE4E-910B-4127-8DEA-B9F39E8355DD}" presName="vert1" presStyleCnt="0"/>
      <dgm:spPr/>
    </dgm:pt>
  </dgm:ptLst>
  <dgm:cxnLst>
    <dgm:cxn modelId="{5766E00E-70E1-40E0-BA9C-ED19C3EA04E2}" type="presOf" srcId="{2010DE4E-910B-4127-8DEA-B9F39E8355DD}" destId="{3BA51533-846D-4C33-878A-DD2B84FF8114}" srcOrd="0" destOrd="0" presId="urn:microsoft.com/office/officeart/2008/layout/LinedList"/>
    <dgm:cxn modelId="{34585C36-2D99-4C8A-8889-C70FAA320382}" type="presOf" srcId="{4A0F8A5A-A672-4196-B595-5412CE23D443}" destId="{DE0B7DF5-2E63-4BBD-A97C-4830B6EFA60C}" srcOrd="0" destOrd="0" presId="urn:microsoft.com/office/officeart/2008/layout/LinedList"/>
    <dgm:cxn modelId="{8BF4E69B-D9A0-47EB-8DD8-E41010875B5E}" srcId="{B8B73355-12E3-44D2-B18C-323FBF1BB9B6}" destId="{3BB4987D-5512-46F1-82FB-94D8A8600CB9}" srcOrd="1" destOrd="0" parTransId="{3C9B5326-17CC-4DBC-977E-2FBC80C38916}" sibTransId="{4C6654A0-010D-43D8-96D3-D045AECB63F4}"/>
    <dgm:cxn modelId="{D308AAB0-5245-4C3A-813A-569C7284F753}" type="presOf" srcId="{AA5E65A3-042A-4049-A103-0D98EB7EDEDF}" destId="{008954A6-5EDD-4CDD-B830-BBF76F1554DA}" srcOrd="0" destOrd="0" presId="urn:microsoft.com/office/officeart/2008/layout/LinedList"/>
    <dgm:cxn modelId="{13C9EBC9-750E-4A12-BDC0-AE2F852A826F}" type="presOf" srcId="{B8B73355-12E3-44D2-B18C-323FBF1BB9B6}" destId="{A5CA8478-580F-4175-99C7-5530C2418D54}" srcOrd="0" destOrd="0" presId="urn:microsoft.com/office/officeart/2008/layout/LinedList"/>
    <dgm:cxn modelId="{3CBC6DD2-6E1C-4FF5-83D0-B1418D0274A3}" srcId="{B8B73355-12E3-44D2-B18C-323FBF1BB9B6}" destId="{4A0F8A5A-A672-4196-B595-5412CE23D443}" srcOrd="2" destOrd="0" parTransId="{43992F4E-CD04-48FC-96E8-AB0B0EF4321D}" sibTransId="{A158C536-A317-4EF2-BA98-AE18ECBE645E}"/>
    <dgm:cxn modelId="{B31FD9D3-9CFB-469B-B65C-D1F48167D0BA}" srcId="{B8B73355-12E3-44D2-B18C-323FBF1BB9B6}" destId="{2010DE4E-910B-4127-8DEA-B9F39E8355DD}" srcOrd="3" destOrd="0" parTransId="{302C3A47-8944-4B87-8631-8FDAF8073025}" sibTransId="{CD5F1B60-07B2-4F00-A2F3-6D1F79B4D6AF}"/>
    <dgm:cxn modelId="{129058D5-0B62-4B88-8E97-F6FB4C6DB02D}" srcId="{B8B73355-12E3-44D2-B18C-323FBF1BB9B6}" destId="{AA5E65A3-042A-4049-A103-0D98EB7EDEDF}" srcOrd="0" destOrd="0" parTransId="{7DB74316-0A21-473D-A7FF-6B95C4789978}" sibTransId="{CE5E37C5-3D3C-44D4-8E1A-E1FC180EB25A}"/>
    <dgm:cxn modelId="{5AFD62FA-FF50-456B-B439-12F55E743421}" type="presOf" srcId="{3BB4987D-5512-46F1-82FB-94D8A8600CB9}" destId="{82BD3E12-A562-477F-A062-6A05EA75BF23}" srcOrd="0" destOrd="0" presId="urn:microsoft.com/office/officeart/2008/layout/LinedList"/>
    <dgm:cxn modelId="{F8050FEC-1A19-4642-959F-88B2179BBB88}" type="presParOf" srcId="{A5CA8478-580F-4175-99C7-5530C2418D54}" destId="{C189368C-969B-491B-B97D-7C944525B7B9}" srcOrd="0" destOrd="0" presId="urn:microsoft.com/office/officeart/2008/layout/LinedList"/>
    <dgm:cxn modelId="{C0656D8C-18C5-499D-ABE1-D656DC6CE48D}" type="presParOf" srcId="{A5CA8478-580F-4175-99C7-5530C2418D54}" destId="{8B750AD2-4E02-46B7-91D9-9B05DB0A5430}" srcOrd="1" destOrd="0" presId="urn:microsoft.com/office/officeart/2008/layout/LinedList"/>
    <dgm:cxn modelId="{27540EF7-A06B-4FC3-9243-98710F73D040}" type="presParOf" srcId="{8B750AD2-4E02-46B7-91D9-9B05DB0A5430}" destId="{008954A6-5EDD-4CDD-B830-BBF76F1554DA}" srcOrd="0" destOrd="0" presId="urn:microsoft.com/office/officeart/2008/layout/LinedList"/>
    <dgm:cxn modelId="{30FD6CDA-60C9-4B25-B198-1367F2E8C35D}" type="presParOf" srcId="{8B750AD2-4E02-46B7-91D9-9B05DB0A5430}" destId="{2689683F-5387-4F2D-8E18-79BD59B7E53D}" srcOrd="1" destOrd="0" presId="urn:microsoft.com/office/officeart/2008/layout/LinedList"/>
    <dgm:cxn modelId="{43E58E21-7B58-4FD2-9F72-8A9A51163E50}" type="presParOf" srcId="{A5CA8478-580F-4175-99C7-5530C2418D54}" destId="{22D6FB7D-47AE-4BB5-91DD-E661CCCD921A}" srcOrd="2" destOrd="0" presId="urn:microsoft.com/office/officeart/2008/layout/LinedList"/>
    <dgm:cxn modelId="{059336A8-0495-435C-A5CB-C36151670CBE}" type="presParOf" srcId="{A5CA8478-580F-4175-99C7-5530C2418D54}" destId="{18ABEB26-532A-400E-BF40-59CAA298322F}" srcOrd="3" destOrd="0" presId="urn:microsoft.com/office/officeart/2008/layout/LinedList"/>
    <dgm:cxn modelId="{9ADC87BB-7D25-4AFD-A030-3F9E85285509}" type="presParOf" srcId="{18ABEB26-532A-400E-BF40-59CAA298322F}" destId="{82BD3E12-A562-477F-A062-6A05EA75BF23}" srcOrd="0" destOrd="0" presId="urn:microsoft.com/office/officeart/2008/layout/LinedList"/>
    <dgm:cxn modelId="{7E459E9C-5546-4E44-8B5C-E1D9DE638E44}" type="presParOf" srcId="{18ABEB26-532A-400E-BF40-59CAA298322F}" destId="{E5D9287F-BD7A-4D68-A7A3-05B61FD72C64}" srcOrd="1" destOrd="0" presId="urn:microsoft.com/office/officeart/2008/layout/LinedList"/>
    <dgm:cxn modelId="{22B1F434-E100-4A78-BA5C-5A67495B48F9}" type="presParOf" srcId="{A5CA8478-580F-4175-99C7-5530C2418D54}" destId="{0C6B332B-13C2-4407-BAAA-69556D3A9989}" srcOrd="4" destOrd="0" presId="urn:microsoft.com/office/officeart/2008/layout/LinedList"/>
    <dgm:cxn modelId="{0142B2D9-E510-4EE5-A5D3-7F8D2AE70329}" type="presParOf" srcId="{A5CA8478-580F-4175-99C7-5530C2418D54}" destId="{4E3220A5-D9CE-41C6-AAB4-09DF8E96357C}" srcOrd="5" destOrd="0" presId="urn:microsoft.com/office/officeart/2008/layout/LinedList"/>
    <dgm:cxn modelId="{0C796CAB-65E0-412F-88EB-1C54E068E6D7}" type="presParOf" srcId="{4E3220A5-D9CE-41C6-AAB4-09DF8E96357C}" destId="{DE0B7DF5-2E63-4BBD-A97C-4830B6EFA60C}" srcOrd="0" destOrd="0" presId="urn:microsoft.com/office/officeart/2008/layout/LinedList"/>
    <dgm:cxn modelId="{5F5E091E-66AD-40D2-B446-838705E6AAE6}" type="presParOf" srcId="{4E3220A5-D9CE-41C6-AAB4-09DF8E96357C}" destId="{B82CBA67-26F8-497B-8385-0CB895AAE8E4}" srcOrd="1" destOrd="0" presId="urn:microsoft.com/office/officeart/2008/layout/LinedList"/>
    <dgm:cxn modelId="{F549D2D5-0F93-480E-AD64-9CD27BE9439B}" type="presParOf" srcId="{A5CA8478-580F-4175-99C7-5530C2418D54}" destId="{A08FF8ED-1DD5-436E-B59E-720400CF9C1F}" srcOrd="6" destOrd="0" presId="urn:microsoft.com/office/officeart/2008/layout/LinedList"/>
    <dgm:cxn modelId="{A1216E9A-A8A8-424F-B56E-A19C3A520759}" type="presParOf" srcId="{A5CA8478-580F-4175-99C7-5530C2418D54}" destId="{5CA19763-231A-4E44-BF77-B9EE5A06CB71}" srcOrd="7" destOrd="0" presId="urn:microsoft.com/office/officeart/2008/layout/LinedList"/>
    <dgm:cxn modelId="{5D2320F9-7515-45CB-A9DD-228882D06C69}" type="presParOf" srcId="{5CA19763-231A-4E44-BF77-B9EE5A06CB71}" destId="{3BA51533-846D-4C33-878A-DD2B84FF8114}" srcOrd="0" destOrd="0" presId="urn:microsoft.com/office/officeart/2008/layout/LinedList"/>
    <dgm:cxn modelId="{08635880-B868-47E3-9B70-BDEF79C90807}" type="presParOf" srcId="{5CA19763-231A-4E44-BF77-B9EE5A06CB71}" destId="{7092BF73-8109-49FA-9B9F-829C171340B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69EB31-AC12-4789-92E3-20E27E3EA90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92BFC1B-74CA-4389-A977-B6056181B4DD}">
      <dgm:prSet/>
      <dgm:spPr/>
      <dgm:t>
        <a:bodyPr/>
        <a:lstStyle/>
        <a:p>
          <a:r>
            <a:rPr lang="en-US"/>
            <a:t>Title: A magistrate should perform the duties of the magistrate’s office impartially and diligently. </a:t>
          </a:r>
        </a:p>
      </dgm:t>
    </dgm:pt>
    <dgm:pt modelId="{F6E1AAD0-1130-4982-8B9B-87687B08FDA0}" type="parTrans" cxnId="{ECDB276E-0F31-44BE-9A2A-ACF26E752598}">
      <dgm:prSet/>
      <dgm:spPr/>
      <dgm:t>
        <a:bodyPr/>
        <a:lstStyle/>
        <a:p>
          <a:endParaRPr lang="en-US"/>
        </a:p>
      </dgm:t>
    </dgm:pt>
    <dgm:pt modelId="{9C8C843F-1D0F-4FEA-A4CF-51A0F5E9899F}" type="sibTrans" cxnId="{ECDB276E-0F31-44BE-9A2A-ACF26E752598}">
      <dgm:prSet/>
      <dgm:spPr/>
      <dgm:t>
        <a:bodyPr/>
        <a:lstStyle/>
        <a:p>
          <a:endParaRPr lang="en-US"/>
        </a:p>
      </dgm:t>
    </dgm:pt>
    <dgm:pt modelId="{46F9C42A-FB2A-4E9C-9DAD-0E7F42B2FD46}">
      <dgm:prSet/>
      <dgm:spPr/>
      <dgm:t>
        <a:bodyPr/>
        <a:lstStyle/>
        <a:p>
          <a:r>
            <a:rPr lang="en-US" dirty="0"/>
            <a:t>Be faithful to the law, </a:t>
          </a:r>
          <a:r>
            <a:rPr lang="en-US" dirty="0" err="1"/>
            <a:t>unswayed</a:t>
          </a:r>
          <a:r>
            <a:rPr lang="en-US" dirty="0"/>
            <a:t> by partisan interests, fair, courteous, prompt, avoid ex </a:t>
          </a:r>
          <a:r>
            <a:rPr lang="en-US" dirty="0" err="1"/>
            <a:t>parte</a:t>
          </a:r>
          <a:r>
            <a:rPr lang="en-US" dirty="0"/>
            <a:t> communications, abstain from public comments about pending proceedings. </a:t>
          </a:r>
        </a:p>
      </dgm:t>
    </dgm:pt>
    <dgm:pt modelId="{DF54E02A-8C66-44DA-B5B0-BAFDBB3523D2}" type="parTrans" cxnId="{FB5F9514-B3E3-4506-BEF1-CE603224A820}">
      <dgm:prSet/>
      <dgm:spPr/>
      <dgm:t>
        <a:bodyPr/>
        <a:lstStyle/>
        <a:p>
          <a:endParaRPr lang="en-US"/>
        </a:p>
      </dgm:t>
    </dgm:pt>
    <dgm:pt modelId="{5E0A6131-5B1B-4234-A013-FA00B15D87E9}" type="sibTrans" cxnId="{FB5F9514-B3E3-4506-BEF1-CE603224A820}">
      <dgm:prSet/>
      <dgm:spPr/>
      <dgm:t>
        <a:bodyPr/>
        <a:lstStyle/>
        <a:p>
          <a:endParaRPr lang="en-US"/>
        </a:p>
      </dgm:t>
    </dgm:pt>
    <dgm:pt modelId="{4CF6648A-505D-41ED-9870-656F39E5A48E}">
      <dgm:prSet/>
      <dgm:spPr/>
      <dgm:t>
        <a:bodyPr/>
        <a:lstStyle/>
        <a:p>
          <a:r>
            <a:rPr lang="en-US"/>
            <a:t>You may obtain the advice of a disinterested expert (SOG for example). </a:t>
          </a:r>
        </a:p>
      </dgm:t>
    </dgm:pt>
    <dgm:pt modelId="{F6D258DB-E75D-4C6F-B929-61F783AB2FA0}" type="parTrans" cxnId="{6812A0CC-D7B4-47E0-BD9F-1B5E37540A3F}">
      <dgm:prSet/>
      <dgm:spPr/>
      <dgm:t>
        <a:bodyPr/>
        <a:lstStyle/>
        <a:p>
          <a:endParaRPr lang="en-US"/>
        </a:p>
      </dgm:t>
    </dgm:pt>
    <dgm:pt modelId="{CD0A8441-1098-4EA5-9AB7-48BF1ED4DC60}" type="sibTrans" cxnId="{6812A0CC-D7B4-47E0-BD9F-1B5E37540A3F}">
      <dgm:prSet/>
      <dgm:spPr/>
      <dgm:t>
        <a:bodyPr/>
        <a:lstStyle/>
        <a:p>
          <a:endParaRPr lang="en-US"/>
        </a:p>
      </dgm:t>
    </dgm:pt>
    <dgm:pt modelId="{E699281F-16CC-488B-B98D-3260E8DFF2AB}" type="pres">
      <dgm:prSet presAssocID="{7169EB31-AC12-4789-92E3-20E27E3EA907}" presName="vert0" presStyleCnt="0">
        <dgm:presLayoutVars>
          <dgm:dir/>
          <dgm:animOne val="branch"/>
          <dgm:animLvl val="lvl"/>
        </dgm:presLayoutVars>
      </dgm:prSet>
      <dgm:spPr/>
    </dgm:pt>
    <dgm:pt modelId="{3C38C789-3CDB-497C-A98E-F337D7784E59}" type="pres">
      <dgm:prSet presAssocID="{192BFC1B-74CA-4389-A977-B6056181B4DD}" presName="thickLine" presStyleLbl="alignNode1" presStyleIdx="0" presStyleCnt="3"/>
      <dgm:spPr/>
    </dgm:pt>
    <dgm:pt modelId="{68F63A57-1AAA-4ADE-BECA-FE7F3EDB5563}" type="pres">
      <dgm:prSet presAssocID="{192BFC1B-74CA-4389-A977-B6056181B4DD}" presName="horz1" presStyleCnt="0"/>
      <dgm:spPr/>
    </dgm:pt>
    <dgm:pt modelId="{A164C701-AE33-4382-B5D3-1DC081FFDB25}" type="pres">
      <dgm:prSet presAssocID="{192BFC1B-74CA-4389-A977-B6056181B4DD}" presName="tx1" presStyleLbl="revTx" presStyleIdx="0" presStyleCnt="3"/>
      <dgm:spPr/>
    </dgm:pt>
    <dgm:pt modelId="{D7DEEEDB-0967-458B-8FC5-91B000CBDE9A}" type="pres">
      <dgm:prSet presAssocID="{192BFC1B-74CA-4389-A977-B6056181B4DD}" presName="vert1" presStyleCnt="0"/>
      <dgm:spPr/>
    </dgm:pt>
    <dgm:pt modelId="{BBC08533-8B08-4C6D-8D79-E1C449F73120}" type="pres">
      <dgm:prSet presAssocID="{46F9C42A-FB2A-4E9C-9DAD-0E7F42B2FD46}" presName="thickLine" presStyleLbl="alignNode1" presStyleIdx="1" presStyleCnt="3"/>
      <dgm:spPr/>
    </dgm:pt>
    <dgm:pt modelId="{133FC71F-2D3C-434D-BCE9-6B74635106CE}" type="pres">
      <dgm:prSet presAssocID="{46F9C42A-FB2A-4E9C-9DAD-0E7F42B2FD46}" presName="horz1" presStyleCnt="0"/>
      <dgm:spPr/>
    </dgm:pt>
    <dgm:pt modelId="{B4FACBBA-0754-45A0-B400-A3B34B50A47E}" type="pres">
      <dgm:prSet presAssocID="{46F9C42A-FB2A-4E9C-9DAD-0E7F42B2FD46}" presName="tx1" presStyleLbl="revTx" presStyleIdx="1" presStyleCnt="3"/>
      <dgm:spPr/>
    </dgm:pt>
    <dgm:pt modelId="{8685912F-0D0F-45A9-B13B-1CAC17DA6053}" type="pres">
      <dgm:prSet presAssocID="{46F9C42A-FB2A-4E9C-9DAD-0E7F42B2FD46}" presName="vert1" presStyleCnt="0"/>
      <dgm:spPr/>
    </dgm:pt>
    <dgm:pt modelId="{A9EED144-5EB5-4CE8-B2E1-BF1A586B32D6}" type="pres">
      <dgm:prSet presAssocID="{4CF6648A-505D-41ED-9870-656F39E5A48E}" presName="thickLine" presStyleLbl="alignNode1" presStyleIdx="2" presStyleCnt="3"/>
      <dgm:spPr/>
    </dgm:pt>
    <dgm:pt modelId="{0DB54C73-FF7F-42C7-BFC0-8B4CCFF41BB5}" type="pres">
      <dgm:prSet presAssocID="{4CF6648A-505D-41ED-9870-656F39E5A48E}" presName="horz1" presStyleCnt="0"/>
      <dgm:spPr/>
    </dgm:pt>
    <dgm:pt modelId="{F15C1C65-3E42-4377-9575-2C8426C6C759}" type="pres">
      <dgm:prSet presAssocID="{4CF6648A-505D-41ED-9870-656F39E5A48E}" presName="tx1" presStyleLbl="revTx" presStyleIdx="2" presStyleCnt="3"/>
      <dgm:spPr/>
    </dgm:pt>
    <dgm:pt modelId="{99662294-24B2-4589-B28B-A66FF8DDB145}" type="pres">
      <dgm:prSet presAssocID="{4CF6648A-505D-41ED-9870-656F39E5A48E}" presName="vert1" presStyleCnt="0"/>
      <dgm:spPr/>
    </dgm:pt>
  </dgm:ptLst>
  <dgm:cxnLst>
    <dgm:cxn modelId="{FB5F9514-B3E3-4506-BEF1-CE603224A820}" srcId="{7169EB31-AC12-4789-92E3-20E27E3EA907}" destId="{46F9C42A-FB2A-4E9C-9DAD-0E7F42B2FD46}" srcOrd="1" destOrd="0" parTransId="{DF54E02A-8C66-44DA-B5B0-BAFDBB3523D2}" sibTransId="{5E0A6131-5B1B-4234-A013-FA00B15D87E9}"/>
    <dgm:cxn modelId="{FA12E065-B74E-42B5-80D9-DE0F8D142F74}" type="presOf" srcId="{192BFC1B-74CA-4389-A977-B6056181B4DD}" destId="{A164C701-AE33-4382-B5D3-1DC081FFDB25}" srcOrd="0" destOrd="0" presId="urn:microsoft.com/office/officeart/2008/layout/LinedList"/>
    <dgm:cxn modelId="{793F5047-88F6-4D61-9D21-6C17678B47DC}" type="presOf" srcId="{46F9C42A-FB2A-4E9C-9DAD-0E7F42B2FD46}" destId="{B4FACBBA-0754-45A0-B400-A3B34B50A47E}" srcOrd="0" destOrd="0" presId="urn:microsoft.com/office/officeart/2008/layout/LinedList"/>
    <dgm:cxn modelId="{ECDB276E-0F31-44BE-9A2A-ACF26E752598}" srcId="{7169EB31-AC12-4789-92E3-20E27E3EA907}" destId="{192BFC1B-74CA-4389-A977-B6056181B4DD}" srcOrd="0" destOrd="0" parTransId="{F6E1AAD0-1130-4982-8B9B-87687B08FDA0}" sibTransId="{9C8C843F-1D0F-4FEA-A4CF-51A0F5E9899F}"/>
    <dgm:cxn modelId="{1E07AF7C-47F9-4162-AAD6-5C12E2B8E58D}" type="presOf" srcId="{4CF6648A-505D-41ED-9870-656F39E5A48E}" destId="{F15C1C65-3E42-4377-9575-2C8426C6C759}" srcOrd="0" destOrd="0" presId="urn:microsoft.com/office/officeart/2008/layout/LinedList"/>
    <dgm:cxn modelId="{33E48C7D-5A99-4F6C-A0AD-821994F73773}" type="presOf" srcId="{7169EB31-AC12-4789-92E3-20E27E3EA907}" destId="{E699281F-16CC-488B-B98D-3260E8DFF2AB}" srcOrd="0" destOrd="0" presId="urn:microsoft.com/office/officeart/2008/layout/LinedList"/>
    <dgm:cxn modelId="{6812A0CC-D7B4-47E0-BD9F-1B5E37540A3F}" srcId="{7169EB31-AC12-4789-92E3-20E27E3EA907}" destId="{4CF6648A-505D-41ED-9870-656F39E5A48E}" srcOrd="2" destOrd="0" parTransId="{F6D258DB-E75D-4C6F-B929-61F783AB2FA0}" sibTransId="{CD0A8441-1098-4EA5-9AB7-48BF1ED4DC60}"/>
    <dgm:cxn modelId="{C9A2BA14-55A5-4FA5-8BA2-A364962B5068}" type="presParOf" srcId="{E699281F-16CC-488B-B98D-3260E8DFF2AB}" destId="{3C38C789-3CDB-497C-A98E-F337D7784E59}" srcOrd="0" destOrd="0" presId="urn:microsoft.com/office/officeart/2008/layout/LinedList"/>
    <dgm:cxn modelId="{BA17F024-8552-49D3-B97E-35B51B3AE350}" type="presParOf" srcId="{E699281F-16CC-488B-B98D-3260E8DFF2AB}" destId="{68F63A57-1AAA-4ADE-BECA-FE7F3EDB5563}" srcOrd="1" destOrd="0" presId="urn:microsoft.com/office/officeart/2008/layout/LinedList"/>
    <dgm:cxn modelId="{1AB1C5AE-4972-4390-B7CC-FF698AFBABC3}" type="presParOf" srcId="{68F63A57-1AAA-4ADE-BECA-FE7F3EDB5563}" destId="{A164C701-AE33-4382-B5D3-1DC081FFDB25}" srcOrd="0" destOrd="0" presId="urn:microsoft.com/office/officeart/2008/layout/LinedList"/>
    <dgm:cxn modelId="{C34DADE7-8A9D-496A-8E87-AF0853BCFE23}" type="presParOf" srcId="{68F63A57-1AAA-4ADE-BECA-FE7F3EDB5563}" destId="{D7DEEEDB-0967-458B-8FC5-91B000CBDE9A}" srcOrd="1" destOrd="0" presId="urn:microsoft.com/office/officeart/2008/layout/LinedList"/>
    <dgm:cxn modelId="{415EA0EE-B197-4700-AF93-8BC40A47631F}" type="presParOf" srcId="{E699281F-16CC-488B-B98D-3260E8DFF2AB}" destId="{BBC08533-8B08-4C6D-8D79-E1C449F73120}" srcOrd="2" destOrd="0" presId="urn:microsoft.com/office/officeart/2008/layout/LinedList"/>
    <dgm:cxn modelId="{B8CE242A-BB82-4D6F-A976-B14F3015D815}" type="presParOf" srcId="{E699281F-16CC-488B-B98D-3260E8DFF2AB}" destId="{133FC71F-2D3C-434D-BCE9-6B74635106CE}" srcOrd="3" destOrd="0" presId="urn:microsoft.com/office/officeart/2008/layout/LinedList"/>
    <dgm:cxn modelId="{697B015A-0ABC-4F53-A39F-337132D1FC68}" type="presParOf" srcId="{133FC71F-2D3C-434D-BCE9-6B74635106CE}" destId="{B4FACBBA-0754-45A0-B400-A3B34B50A47E}" srcOrd="0" destOrd="0" presId="urn:microsoft.com/office/officeart/2008/layout/LinedList"/>
    <dgm:cxn modelId="{3047B70F-ACEC-4259-AEFD-32794448A919}" type="presParOf" srcId="{133FC71F-2D3C-434D-BCE9-6B74635106CE}" destId="{8685912F-0D0F-45A9-B13B-1CAC17DA6053}" srcOrd="1" destOrd="0" presId="urn:microsoft.com/office/officeart/2008/layout/LinedList"/>
    <dgm:cxn modelId="{E627AA5F-AB92-4911-9E12-ACACB7A347CA}" type="presParOf" srcId="{E699281F-16CC-488B-B98D-3260E8DFF2AB}" destId="{A9EED144-5EB5-4CE8-B2E1-BF1A586B32D6}" srcOrd="4" destOrd="0" presId="urn:microsoft.com/office/officeart/2008/layout/LinedList"/>
    <dgm:cxn modelId="{39FDD7ED-05F9-42B4-9398-6C585D051A55}" type="presParOf" srcId="{E699281F-16CC-488B-B98D-3260E8DFF2AB}" destId="{0DB54C73-FF7F-42C7-BFC0-8B4CCFF41BB5}" srcOrd="5" destOrd="0" presId="urn:microsoft.com/office/officeart/2008/layout/LinedList"/>
    <dgm:cxn modelId="{24555E4D-6EF8-4DC1-8AB9-E58D27186394}" type="presParOf" srcId="{0DB54C73-FF7F-42C7-BFC0-8B4CCFF41BB5}" destId="{F15C1C65-3E42-4377-9575-2C8426C6C759}" srcOrd="0" destOrd="0" presId="urn:microsoft.com/office/officeart/2008/layout/LinedList"/>
    <dgm:cxn modelId="{C8D080E2-8773-40C4-AC4B-3CF634642F0E}" type="presParOf" srcId="{0DB54C73-FF7F-42C7-BFC0-8B4CCFF41BB5}" destId="{99662294-24B2-4589-B28B-A66FF8DDB1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69EB31-AC12-4789-92E3-20E27E3EA90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92BFC1B-74CA-4389-A977-B6056181B4DD}">
      <dgm:prSet/>
      <dgm:spPr/>
      <dgm:t>
        <a:bodyPr/>
        <a:lstStyle/>
        <a:p>
          <a:r>
            <a:rPr lang="en-US" dirty="0"/>
            <a:t>Must remain diligent, competent, present on the job, and comply with scheduling directives.</a:t>
          </a:r>
        </a:p>
      </dgm:t>
    </dgm:pt>
    <dgm:pt modelId="{F6E1AAD0-1130-4982-8B9B-87687B08FDA0}" type="parTrans" cxnId="{ECDB276E-0F31-44BE-9A2A-ACF26E752598}">
      <dgm:prSet/>
      <dgm:spPr/>
      <dgm:t>
        <a:bodyPr/>
        <a:lstStyle/>
        <a:p>
          <a:endParaRPr lang="en-US"/>
        </a:p>
      </dgm:t>
    </dgm:pt>
    <dgm:pt modelId="{9C8C843F-1D0F-4FEA-A4CF-51A0F5E9899F}" type="sibTrans" cxnId="{ECDB276E-0F31-44BE-9A2A-ACF26E752598}">
      <dgm:prSet/>
      <dgm:spPr/>
      <dgm:t>
        <a:bodyPr/>
        <a:lstStyle/>
        <a:p>
          <a:endParaRPr lang="en-US"/>
        </a:p>
      </dgm:t>
    </dgm:pt>
    <dgm:pt modelId="{46F9C42A-FB2A-4E9C-9DAD-0E7F42B2FD46}">
      <dgm:prSet/>
      <dgm:spPr/>
      <dgm:t>
        <a:bodyPr/>
        <a:lstStyle/>
        <a:p>
          <a:r>
            <a:rPr lang="en-US" dirty="0"/>
            <a:t>Duty to disqualify/recuse where impartiality may be reasonably questioned</a:t>
          </a:r>
        </a:p>
      </dgm:t>
    </dgm:pt>
    <dgm:pt modelId="{DF54E02A-8C66-44DA-B5B0-BAFDBB3523D2}" type="parTrans" cxnId="{FB5F9514-B3E3-4506-BEF1-CE603224A820}">
      <dgm:prSet/>
      <dgm:spPr/>
      <dgm:t>
        <a:bodyPr/>
        <a:lstStyle/>
        <a:p>
          <a:endParaRPr lang="en-US"/>
        </a:p>
      </dgm:t>
    </dgm:pt>
    <dgm:pt modelId="{5E0A6131-5B1B-4234-A013-FA00B15D87E9}" type="sibTrans" cxnId="{FB5F9514-B3E3-4506-BEF1-CE603224A820}">
      <dgm:prSet/>
      <dgm:spPr/>
      <dgm:t>
        <a:bodyPr/>
        <a:lstStyle/>
        <a:p>
          <a:endParaRPr lang="en-US"/>
        </a:p>
      </dgm:t>
    </dgm:pt>
    <dgm:pt modelId="{4CF6648A-505D-41ED-9870-656F39E5A48E}">
      <dgm:prSet/>
      <dgm:spPr/>
      <dgm:t>
        <a:bodyPr/>
        <a:lstStyle/>
        <a:p>
          <a:r>
            <a:rPr lang="en-US" dirty="0"/>
            <a:t>Includes: personal bias, personal knowledge of facts, and relations within the third degree re: parties, attorneys, interests, or witnesses.</a:t>
          </a:r>
        </a:p>
      </dgm:t>
    </dgm:pt>
    <dgm:pt modelId="{F6D258DB-E75D-4C6F-B929-61F783AB2FA0}" type="parTrans" cxnId="{6812A0CC-D7B4-47E0-BD9F-1B5E37540A3F}">
      <dgm:prSet/>
      <dgm:spPr/>
      <dgm:t>
        <a:bodyPr/>
        <a:lstStyle/>
        <a:p>
          <a:endParaRPr lang="en-US"/>
        </a:p>
      </dgm:t>
    </dgm:pt>
    <dgm:pt modelId="{CD0A8441-1098-4EA5-9AB7-48BF1ED4DC60}" type="sibTrans" cxnId="{6812A0CC-D7B4-47E0-BD9F-1B5E37540A3F}">
      <dgm:prSet/>
      <dgm:spPr/>
      <dgm:t>
        <a:bodyPr/>
        <a:lstStyle/>
        <a:p>
          <a:endParaRPr lang="en-US"/>
        </a:p>
      </dgm:t>
    </dgm:pt>
    <dgm:pt modelId="{E699281F-16CC-488B-B98D-3260E8DFF2AB}" type="pres">
      <dgm:prSet presAssocID="{7169EB31-AC12-4789-92E3-20E27E3EA907}" presName="vert0" presStyleCnt="0">
        <dgm:presLayoutVars>
          <dgm:dir/>
          <dgm:animOne val="branch"/>
          <dgm:animLvl val="lvl"/>
        </dgm:presLayoutVars>
      </dgm:prSet>
      <dgm:spPr/>
    </dgm:pt>
    <dgm:pt modelId="{3C38C789-3CDB-497C-A98E-F337D7784E59}" type="pres">
      <dgm:prSet presAssocID="{192BFC1B-74CA-4389-A977-B6056181B4DD}" presName="thickLine" presStyleLbl="alignNode1" presStyleIdx="0" presStyleCnt="3"/>
      <dgm:spPr/>
    </dgm:pt>
    <dgm:pt modelId="{68F63A57-1AAA-4ADE-BECA-FE7F3EDB5563}" type="pres">
      <dgm:prSet presAssocID="{192BFC1B-74CA-4389-A977-B6056181B4DD}" presName="horz1" presStyleCnt="0"/>
      <dgm:spPr/>
    </dgm:pt>
    <dgm:pt modelId="{A164C701-AE33-4382-B5D3-1DC081FFDB25}" type="pres">
      <dgm:prSet presAssocID="{192BFC1B-74CA-4389-A977-B6056181B4DD}" presName="tx1" presStyleLbl="revTx" presStyleIdx="0" presStyleCnt="3"/>
      <dgm:spPr/>
    </dgm:pt>
    <dgm:pt modelId="{D7DEEEDB-0967-458B-8FC5-91B000CBDE9A}" type="pres">
      <dgm:prSet presAssocID="{192BFC1B-74CA-4389-A977-B6056181B4DD}" presName="vert1" presStyleCnt="0"/>
      <dgm:spPr/>
    </dgm:pt>
    <dgm:pt modelId="{BBC08533-8B08-4C6D-8D79-E1C449F73120}" type="pres">
      <dgm:prSet presAssocID="{46F9C42A-FB2A-4E9C-9DAD-0E7F42B2FD46}" presName="thickLine" presStyleLbl="alignNode1" presStyleIdx="1" presStyleCnt="3"/>
      <dgm:spPr/>
    </dgm:pt>
    <dgm:pt modelId="{133FC71F-2D3C-434D-BCE9-6B74635106CE}" type="pres">
      <dgm:prSet presAssocID="{46F9C42A-FB2A-4E9C-9DAD-0E7F42B2FD46}" presName="horz1" presStyleCnt="0"/>
      <dgm:spPr/>
    </dgm:pt>
    <dgm:pt modelId="{B4FACBBA-0754-45A0-B400-A3B34B50A47E}" type="pres">
      <dgm:prSet presAssocID="{46F9C42A-FB2A-4E9C-9DAD-0E7F42B2FD46}" presName="tx1" presStyleLbl="revTx" presStyleIdx="1" presStyleCnt="3"/>
      <dgm:spPr/>
    </dgm:pt>
    <dgm:pt modelId="{8685912F-0D0F-45A9-B13B-1CAC17DA6053}" type="pres">
      <dgm:prSet presAssocID="{46F9C42A-FB2A-4E9C-9DAD-0E7F42B2FD46}" presName="vert1" presStyleCnt="0"/>
      <dgm:spPr/>
    </dgm:pt>
    <dgm:pt modelId="{A9EED144-5EB5-4CE8-B2E1-BF1A586B32D6}" type="pres">
      <dgm:prSet presAssocID="{4CF6648A-505D-41ED-9870-656F39E5A48E}" presName="thickLine" presStyleLbl="alignNode1" presStyleIdx="2" presStyleCnt="3"/>
      <dgm:spPr/>
    </dgm:pt>
    <dgm:pt modelId="{0DB54C73-FF7F-42C7-BFC0-8B4CCFF41BB5}" type="pres">
      <dgm:prSet presAssocID="{4CF6648A-505D-41ED-9870-656F39E5A48E}" presName="horz1" presStyleCnt="0"/>
      <dgm:spPr/>
    </dgm:pt>
    <dgm:pt modelId="{F15C1C65-3E42-4377-9575-2C8426C6C759}" type="pres">
      <dgm:prSet presAssocID="{4CF6648A-505D-41ED-9870-656F39E5A48E}" presName="tx1" presStyleLbl="revTx" presStyleIdx="2" presStyleCnt="3"/>
      <dgm:spPr/>
    </dgm:pt>
    <dgm:pt modelId="{99662294-24B2-4589-B28B-A66FF8DDB145}" type="pres">
      <dgm:prSet presAssocID="{4CF6648A-505D-41ED-9870-656F39E5A48E}" presName="vert1" presStyleCnt="0"/>
      <dgm:spPr/>
    </dgm:pt>
  </dgm:ptLst>
  <dgm:cxnLst>
    <dgm:cxn modelId="{FB5F9514-B3E3-4506-BEF1-CE603224A820}" srcId="{7169EB31-AC12-4789-92E3-20E27E3EA907}" destId="{46F9C42A-FB2A-4E9C-9DAD-0E7F42B2FD46}" srcOrd="1" destOrd="0" parTransId="{DF54E02A-8C66-44DA-B5B0-BAFDBB3523D2}" sibTransId="{5E0A6131-5B1B-4234-A013-FA00B15D87E9}"/>
    <dgm:cxn modelId="{FA12E065-B74E-42B5-80D9-DE0F8D142F74}" type="presOf" srcId="{192BFC1B-74CA-4389-A977-B6056181B4DD}" destId="{A164C701-AE33-4382-B5D3-1DC081FFDB25}" srcOrd="0" destOrd="0" presId="urn:microsoft.com/office/officeart/2008/layout/LinedList"/>
    <dgm:cxn modelId="{793F5047-88F6-4D61-9D21-6C17678B47DC}" type="presOf" srcId="{46F9C42A-FB2A-4E9C-9DAD-0E7F42B2FD46}" destId="{B4FACBBA-0754-45A0-B400-A3B34B50A47E}" srcOrd="0" destOrd="0" presId="urn:microsoft.com/office/officeart/2008/layout/LinedList"/>
    <dgm:cxn modelId="{ECDB276E-0F31-44BE-9A2A-ACF26E752598}" srcId="{7169EB31-AC12-4789-92E3-20E27E3EA907}" destId="{192BFC1B-74CA-4389-A977-B6056181B4DD}" srcOrd="0" destOrd="0" parTransId="{F6E1AAD0-1130-4982-8B9B-87687B08FDA0}" sibTransId="{9C8C843F-1D0F-4FEA-A4CF-51A0F5E9899F}"/>
    <dgm:cxn modelId="{1E07AF7C-47F9-4162-AAD6-5C12E2B8E58D}" type="presOf" srcId="{4CF6648A-505D-41ED-9870-656F39E5A48E}" destId="{F15C1C65-3E42-4377-9575-2C8426C6C759}" srcOrd="0" destOrd="0" presId="urn:microsoft.com/office/officeart/2008/layout/LinedList"/>
    <dgm:cxn modelId="{33E48C7D-5A99-4F6C-A0AD-821994F73773}" type="presOf" srcId="{7169EB31-AC12-4789-92E3-20E27E3EA907}" destId="{E699281F-16CC-488B-B98D-3260E8DFF2AB}" srcOrd="0" destOrd="0" presId="urn:microsoft.com/office/officeart/2008/layout/LinedList"/>
    <dgm:cxn modelId="{6812A0CC-D7B4-47E0-BD9F-1B5E37540A3F}" srcId="{7169EB31-AC12-4789-92E3-20E27E3EA907}" destId="{4CF6648A-505D-41ED-9870-656F39E5A48E}" srcOrd="2" destOrd="0" parTransId="{F6D258DB-E75D-4C6F-B929-61F783AB2FA0}" sibTransId="{CD0A8441-1098-4EA5-9AB7-48BF1ED4DC60}"/>
    <dgm:cxn modelId="{C9A2BA14-55A5-4FA5-8BA2-A364962B5068}" type="presParOf" srcId="{E699281F-16CC-488B-B98D-3260E8DFF2AB}" destId="{3C38C789-3CDB-497C-A98E-F337D7784E59}" srcOrd="0" destOrd="0" presId="urn:microsoft.com/office/officeart/2008/layout/LinedList"/>
    <dgm:cxn modelId="{BA17F024-8552-49D3-B97E-35B51B3AE350}" type="presParOf" srcId="{E699281F-16CC-488B-B98D-3260E8DFF2AB}" destId="{68F63A57-1AAA-4ADE-BECA-FE7F3EDB5563}" srcOrd="1" destOrd="0" presId="urn:microsoft.com/office/officeart/2008/layout/LinedList"/>
    <dgm:cxn modelId="{1AB1C5AE-4972-4390-B7CC-FF698AFBABC3}" type="presParOf" srcId="{68F63A57-1AAA-4ADE-BECA-FE7F3EDB5563}" destId="{A164C701-AE33-4382-B5D3-1DC081FFDB25}" srcOrd="0" destOrd="0" presId="urn:microsoft.com/office/officeart/2008/layout/LinedList"/>
    <dgm:cxn modelId="{C34DADE7-8A9D-496A-8E87-AF0853BCFE23}" type="presParOf" srcId="{68F63A57-1AAA-4ADE-BECA-FE7F3EDB5563}" destId="{D7DEEEDB-0967-458B-8FC5-91B000CBDE9A}" srcOrd="1" destOrd="0" presId="urn:microsoft.com/office/officeart/2008/layout/LinedList"/>
    <dgm:cxn modelId="{415EA0EE-B197-4700-AF93-8BC40A47631F}" type="presParOf" srcId="{E699281F-16CC-488B-B98D-3260E8DFF2AB}" destId="{BBC08533-8B08-4C6D-8D79-E1C449F73120}" srcOrd="2" destOrd="0" presId="urn:microsoft.com/office/officeart/2008/layout/LinedList"/>
    <dgm:cxn modelId="{B8CE242A-BB82-4D6F-A976-B14F3015D815}" type="presParOf" srcId="{E699281F-16CC-488B-B98D-3260E8DFF2AB}" destId="{133FC71F-2D3C-434D-BCE9-6B74635106CE}" srcOrd="3" destOrd="0" presId="urn:microsoft.com/office/officeart/2008/layout/LinedList"/>
    <dgm:cxn modelId="{697B015A-0ABC-4F53-A39F-337132D1FC68}" type="presParOf" srcId="{133FC71F-2D3C-434D-BCE9-6B74635106CE}" destId="{B4FACBBA-0754-45A0-B400-A3B34B50A47E}" srcOrd="0" destOrd="0" presId="urn:microsoft.com/office/officeart/2008/layout/LinedList"/>
    <dgm:cxn modelId="{3047B70F-ACEC-4259-AEFD-32794448A919}" type="presParOf" srcId="{133FC71F-2D3C-434D-BCE9-6B74635106CE}" destId="{8685912F-0D0F-45A9-B13B-1CAC17DA6053}" srcOrd="1" destOrd="0" presId="urn:microsoft.com/office/officeart/2008/layout/LinedList"/>
    <dgm:cxn modelId="{E627AA5F-AB92-4911-9E12-ACACB7A347CA}" type="presParOf" srcId="{E699281F-16CC-488B-B98D-3260E8DFF2AB}" destId="{A9EED144-5EB5-4CE8-B2E1-BF1A586B32D6}" srcOrd="4" destOrd="0" presId="urn:microsoft.com/office/officeart/2008/layout/LinedList"/>
    <dgm:cxn modelId="{39FDD7ED-05F9-42B4-9398-6C585D051A55}" type="presParOf" srcId="{E699281F-16CC-488B-B98D-3260E8DFF2AB}" destId="{0DB54C73-FF7F-42C7-BFC0-8B4CCFF41BB5}" srcOrd="5" destOrd="0" presId="urn:microsoft.com/office/officeart/2008/layout/LinedList"/>
    <dgm:cxn modelId="{24555E4D-6EF8-4DC1-8AB9-E58D27186394}" type="presParOf" srcId="{0DB54C73-FF7F-42C7-BFC0-8B4CCFF41BB5}" destId="{F15C1C65-3E42-4377-9575-2C8426C6C759}" srcOrd="0" destOrd="0" presId="urn:microsoft.com/office/officeart/2008/layout/LinedList"/>
    <dgm:cxn modelId="{C8D080E2-8773-40C4-AC4B-3CF634642F0E}" type="presParOf" srcId="{0DB54C73-FF7F-42C7-BFC0-8B4CCFF41BB5}" destId="{99662294-24B2-4589-B28B-A66FF8DDB1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69EB31-AC12-4789-92E3-20E27E3EA90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92BFC1B-74CA-4389-A977-B6056181B4DD}">
      <dgm:prSet/>
      <dgm:spPr/>
      <dgm:t>
        <a:bodyPr/>
        <a:lstStyle/>
        <a:p>
          <a:r>
            <a:rPr lang="en-US" dirty="0"/>
            <a:t>Refrain from financial dealings that reflect adversely on impartiality, exploit your mission, or involve you in frequent transactions with people likely to come before you.</a:t>
          </a:r>
        </a:p>
      </dgm:t>
    </dgm:pt>
    <dgm:pt modelId="{F6E1AAD0-1130-4982-8B9B-87687B08FDA0}" type="parTrans" cxnId="{ECDB276E-0F31-44BE-9A2A-ACF26E752598}">
      <dgm:prSet/>
      <dgm:spPr/>
      <dgm:t>
        <a:bodyPr/>
        <a:lstStyle/>
        <a:p>
          <a:endParaRPr lang="en-US"/>
        </a:p>
      </dgm:t>
    </dgm:pt>
    <dgm:pt modelId="{9C8C843F-1D0F-4FEA-A4CF-51A0F5E9899F}" type="sibTrans" cxnId="{ECDB276E-0F31-44BE-9A2A-ACF26E752598}">
      <dgm:prSet/>
      <dgm:spPr/>
      <dgm:t>
        <a:bodyPr/>
        <a:lstStyle/>
        <a:p>
          <a:endParaRPr lang="en-US"/>
        </a:p>
      </dgm:t>
    </dgm:pt>
    <dgm:pt modelId="{46F9C42A-FB2A-4E9C-9DAD-0E7F42B2FD46}">
      <dgm:prSet/>
      <dgm:spPr/>
      <dgm:t>
        <a:bodyPr/>
        <a:lstStyle/>
        <a:p>
          <a:r>
            <a:rPr lang="en-US" dirty="0"/>
            <a:t>Receipt of gifts is limited and may not be from a “party presently before the magistrate.”</a:t>
          </a:r>
        </a:p>
      </dgm:t>
    </dgm:pt>
    <dgm:pt modelId="{DF54E02A-8C66-44DA-B5B0-BAFDBB3523D2}" type="parTrans" cxnId="{FB5F9514-B3E3-4506-BEF1-CE603224A820}">
      <dgm:prSet/>
      <dgm:spPr/>
      <dgm:t>
        <a:bodyPr/>
        <a:lstStyle/>
        <a:p>
          <a:endParaRPr lang="en-US"/>
        </a:p>
      </dgm:t>
    </dgm:pt>
    <dgm:pt modelId="{5E0A6131-5B1B-4234-A013-FA00B15D87E9}" type="sibTrans" cxnId="{FB5F9514-B3E3-4506-BEF1-CE603224A820}">
      <dgm:prSet/>
      <dgm:spPr/>
      <dgm:t>
        <a:bodyPr/>
        <a:lstStyle/>
        <a:p>
          <a:endParaRPr lang="en-US"/>
        </a:p>
      </dgm:t>
    </dgm:pt>
    <dgm:pt modelId="{4CF6648A-505D-41ED-9870-656F39E5A48E}">
      <dgm:prSet/>
      <dgm:spPr/>
      <dgm:t>
        <a:bodyPr/>
        <a:lstStyle/>
        <a:p>
          <a:r>
            <a:rPr lang="en-US" dirty="0"/>
            <a:t>Gifts are permitted as part of a professional event, “ordinary social hospitality,” or business transactions under regular terms.</a:t>
          </a:r>
        </a:p>
      </dgm:t>
    </dgm:pt>
    <dgm:pt modelId="{F6D258DB-E75D-4C6F-B929-61F783AB2FA0}" type="parTrans" cxnId="{6812A0CC-D7B4-47E0-BD9F-1B5E37540A3F}">
      <dgm:prSet/>
      <dgm:spPr/>
      <dgm:t>
        <a:bodyPr/>
        <a:lstStyle/>
        <a:p>
          <a:endParaRPr lang="en-US"/>
        </a:p>
      </dgm:t>
    </dgm:pt>
    <dgm:pt modelId="{CD0A8441-1098-4EA5-9AB7-48BF1ED4DC60}" type="sibTrans" cxnId="{6812A0CC-D7B4-47E0-BD9F-1B5E37540A3F}">
      <dgm:prSet/>
      <dgm:spPr/>
      <dgm:t>
        <a:bodyPr/>
        <a:lstStyle/>
        <a:p>
          <a:endParaRPr lang="en-US"/>
        </a:p>
      </dgm:t>
    </dgm:pt>
    <dgm:pt modelId="{E699281F-16CC-488B-B98D-3260E8DFF2AB}" type="pres">
      <dgm:prSet presAssocID="{7169EB31-AC12-4789-92E3-20E27E3EA907}" presName="vert0" presStyleCnt="0">
        <dgm:presLayoutVars>
          <dgm:dir/>
          <dgm:animOne val="branch"/>
          <dgm:animLvl val="lvl"/>
        </dgm:presLayoutVars>
      </dgm:prSet>
      <dgm:spPr/>
    </dgm:pt>
    <dgm:pt modelId="{3C38C789-3CDB-497C-A98E-F337D7784E59}" type="pres">
      <dgm:prSet presAssocID="{192BFC1B-74CA-4389-A977-B6056181B4DD}" presName="thickLine" presStyleLbl="alignNode1" presStyleIdx="0" presStyleCnt="3"/>
      <dgm:spPr/>
    </dgm:pt>
    <dgm:pt modelId="{68F63A57-1AAA-4ADE-BECA-FE7F3EDB5563}" type="pres">
      <dgm:prSet presAssocID="{192BFC1B-74CA-4389-A977-B6056181B4DD}" presName="horz1" presStyleCnt="0"/>
      <dgm:spPr/>
    </dgm:pt>
    <dgm:pt modelId="{A164C701-AE33-4382-B5D3-1DC081FFDB25}" type="pres">
      <dgm:prSet presAssocID="{192BFC1B-74CA-4389-A977-B6056181B4DD}" presName="tx1" presStyleLbl="revTx" presStyleIdx="0" presStyleCnt="3"/>
      <dgm:spPr/>
    </dgm:pt>
    <dgm:pt modelId="{D7DEEEDB-0967-458B-8FC5-91B000CBDE9A}" type="pres">
      <dgm:prSet presAssocID="{192BFC1B-74CA-4389-A977-B6056181B4DD}" presName="vert1" presStyleCnt="0"/>
      <dgm:spPr/>
    </dgm:pt>
    <dgm:pt modelId="{BBC08533-8B08-4C6D-8D79-E1C449F73120}" type="pres">
      <dgm:prSet presAssocID="{46F9C42A-FB2A-4E9C-9DAD-0E7F42B2FD46}" presName="thickLine" presStyleLbl="alignNode1" presStyleIdx="1" presStyleCnt="3"/>
      <dgm:spPr/>
    </dgm:pt>
    <dgm:pt modelId="{133FC71F-2D3C-434D-BCE9-6B74635106CE}" type="pres">
      <dgm:prSet presAssocID="{46F9C42A-FB2A-4E9C-9DAD-0E7F42B2FD46}" presName="horz1" presStyleCnt="0"/>
      <dgm:spPr/>
    </dgm:pt>
    <dgm:pt modelId="{B4FACBBA-0754-45A0-B400-A3B34B50A47E}" type="pres">
      <dgm:prSet presAssocID="{46F9C42A-FB2A-4E9C-9DAD-0E7F42B2FD46}" presName="tx1" presStyleLbl="revTx" presStyleIdx="1" presStyleCnt="3"/>
      <dgm:spPr/>
    </dgm:pt>
    <dgm:pt modelId="{8685912F-0D0F-45A9-B13B-1CAC17DA6053}" type="pres">
      <dgm:prSet presAssocID="{46F9C42A-FB2A-4E9C-9DAD-0E7F42B2FD46}" presName="vert1" presStyleCnt="0"/>
      <dgm:spPr/>
    </dgm:pt>
    <dgm:pt modelId="{A9EED144-5EB5-4CE8-B2E1-BF1A586B32D6}" type="pres">
      <dgm:prSet presAssocID="{4CF6648A-505D-41ED-9870-656F39E5A48E}" presName="thickLine" presStyleLbl="alignNode1" presStyleIdx="2" presStyleCnt="3"/>
      <dgm:spPr/>
    </dgm:pt>
    <dgm:pt modelId="{0DB54C73-FF7F-42C7-BFC0-8B4CCFF41BB5}" type="pres">
      <dgm:prSet presAssocID="{4CF6648A-505D-41ED-9870-656F39E5A48E}" presName="horz1" presStyleCnt="0"/>
      <dgm:spPr/>
    </dgm:pt>
    <dgm:pt modelId="{F15C1C65-3E42-4377-9575-2C8426C6C759}" type="pres">
      <dgm:prSet presAssocID="{4CF6648A-505D-41ED-9870-656F39E5A48E}" presName="tx1" presStyleLbl="revTx" presStyleIdx="2" presStyleCnt="3"/>
      <dgm:spPr/>
    </dgm:pt>
    <dgm:pt modelId="{99662294-24B2-4589-B28B-A66FF8DDB145}" type="pres">
      <dgm:prSet presAssocID="{4CF6648A-505D-41ED-9870-656F39E5A48E}" presName="vert1" presStyleCnt="0"/>
      <dgm:spPr/>
    </dgm:pt>
  </dgm:ptLst>
  <dgm:cxnLst>
    <dgm:cxn modelId="{FB5F9514-B3E3-4506-BEF1-CE603224A820}" srcId="{7169EB31-AC12-4789-92E3-20E27E3EA907}" destId="{46F9C42A-FB2A-4E9C-9DAD-0E7F42B2FD46}" srcOrd="1" destOrd="0" parTransId="{DF54E02A-8C66-44DA-B5B0-BAFDBB3523D2}" sibTransId="{5E0A6131-5B1B-4234-A013-FA00B15D87E9}"/>
    <dgm:cxn modelId="{FA12E065-B74E-42B5-80D9-DE0F8D142F74}" type="presOf" srcId="{192BFC1B-74CA-4389-A977-B6056181B4DD}" destId="{A164C701-AE33-4382-B5D3-1DC081FFDB25}" srcOrd="0" destOrd="0" presId="urn:microsoft.com/office/officeart/2008/layout/LinedList"/>
    <dgm:cxn modelId="{793F5047-88F6-4D61-9D21-6C17678B47DC}" type="presOf" srcId="{46F9C42A-FB2A-4E9C-9DAD-0E7F42B2FD46}" destId="{B4FACBBA-0754-45A0-B400-A3B34B50A47E}" srcOrd="0" destOrd="0" presId="urn:microsoft.com/office/officeart/2008/layout/LinedList"/>
    <dgm:cxn modelId="{ECDB276E-0F31-44BE-9A2A-ACF26E752598}" srcId="{7169EB31-AC12-4789-92E3-20E27E3EA907}" destId="{192BFC1B-74CA-4389-A977-B6056181B4DD}" srcOrd="0" destOrd="0" parTransId="{F6E1AAD0-1130-4982-8B9B-87687B08FDA0}" sibTransId="{9C8C843F-1D0F-4FEA-A4CF-51A0F5E9899F}"/>
    <dgm:cxn modelId="{1E07AF7C-47F9-4162-AAD6-5C12E2B8E58D}" type="presOf" srcId="{4CF6648A-505D-41ED-9870-656F39E5A48E}" destId="{F15C1C65-3E42-4377-9575-2C8426C6C759}" srcOrd="0" destOrd="0" presId="urn:microsoft.com/office/officeart/2008/layout/LinedList"/>
    <dgm:cxn modelId="{33E48C7D-5A99-4F6C-A0AD-821994F73773}" type="presOf" srcId="{7169EB31-AC12-4789-92E3-20E27E3EA907}" destId="{E699281F-16CC-488B-B98D-3260E8DFF2AB}" srcOrd="0" destOrd="0" presId="urn:microsoft.com/office/officeart/2008/layout/LinedList"/>
    <dgm:cxn modelId="{6812A0CC-D7B4-47E0-BD9F-1B5E37540A3F}" srcId="{7169EB31-AC12-4789-92E3-20E27E3EA907}" destId="{4CF6648A-505D-41ED-9870-656F39E5A48E}" srcOrd="2" destOrd="0" parTransId="{F6D258DB-E75D-4C6F-B929-61F783AB2FA0}" sibTransId="{CD0A8441-1098-4EA5-9AB7-48BF1ED4DC60}"/>
    <dgm:cxn modelId="{C9A2BA14-55A5-4FA5-8BA2-A364962B5068}" type="presParOf" srcId="{E699281F-16CC-488B-B98D-3260E8DFF2AB}" destId="{3C38C789-3CDB-497C-A98E-F337D7784E59}" srcOrd="0" destOrd="0" presId="urn:microsoft.com/office/officeart/2008/layout/LinedList"/>
    <dgm:cxn modelId="{BA17F024-8552-49D3-B97E-35B51B3AE350}" type="presParOf" srcId="{E699281F-16CC-488B-B98D-3260E8DFF2AB}" destId="{68F63A57-1AAA-4ADE-BECA-FE7F3EDB5563}" srcOrd="1" destOrd="0" presId="urn:microsoft.com/office/officeart/2008/layout/LinedList"/>
    <dgm:cxn modelId="{1AB1C5AE-4972-4390-B7CC-FF698AFBABC3}" type="presParOf" srcId="{68F63A57-1AAA-4ADE-BECA-FE7F3EDB5563}" destId="{A164C701-AE33-4382-B5D3-1DC081FFDB25}" srcOrd="0" destOrd="0" presId="urn:microsoft.com/office/officeart/2008/layout/LinedList"/>
    <dgm:cxn modelId="{C34DADE7-8A9D-496A-8E87-AF0853BCFE23}" type="presParOf" srcId="{68F63A57-1AAA-4ADE-BECA-FE7F3EDB5563}" destId="{D7DEEEDB-0967-458B-8FC5-91B000CBDE9A}" srcOrd="1" destOrd="0" presId="urn:microsoft.com/office/officeart/2008/layout/LinedList"/>
    <dgm:cxn modelId="{415EA0EE-B197-4700-AF93-8BC40A47631F}" type="presParOf" srcId="{E699281F-16CC-488B-B98D-3260E8DFF2AB}" destId="{BBC08533-8B08-4C6D-8D79-E1C449F73120}" srcOrd="2" destOrd="0" presId="urn:microsoft.com/office/officeart/2008/layout/LinedList"/>
    <dgm:cxn modelId="{B8CE242A-BB82-4D6F-A976-B14F3015D815}" type="presParOf" srcId="{E699281F-16CC-488B-B98D-3260E8DFF2AB}" destId="{133FC71F-2D3C-434D-BCE9-6B74635106CE}" srcOrd="3" destOrd="0" presId="urn:microsoft.com/office/officeart/2008/layout/LinedList"/>
    <dgm:cxn modelId="{697B015A-0ABC-4F53-A39F-337132D1FC68}" type="presParOf" srcId="{133FC71F-2D3C-434D-BCE9-6B74635106CE}" destId="{B4FACBBA-0754-45A0-B400-A3B34B50A47E}" srcOrd="0" destOrd="0" presId="urn:microsoft.com/office/officeart/2008/layout/LinedList"/>
    <dgm:cxn modelId="{3047B70F-ACEC-4259-AEFD-32794448A919}" type="presParOf" srcId="{133FC71F-2D3C-434D-BCE9-6B74635106CE}" destId="{8685912F-0D0F-45A9-B13B-1CAC17DA6053}" srcOrd="1" destOrd="0" presId="urn:microsoft.com/office/officeart/2008/layout/LinedList"/>
    <dgm:cxn modelId="{E627AA5F-AB92-4911-9E12-ACACB7A347CA}" type="presParOf" srcId="{E699281F-16CC-488B-B98D-3260E8DFF2AB}" destId="{A9EED144-5EB5-4CE8-B2E1-BF1A586B32D6}" srcOrd="4" destOrd="0" presId="urn:microsoft.com/office/officeart/2008/layout/LinedList"/>
    <dgm:cxn modelId="{39FDD7ED-05F9-42B4-9398-6C585D051A55}" type="presParOf" srcId="{E699281F-16CC-488B-B98D-3260E8DFF2AB}" destId="{0DB54C73-FF7F-42C7-BFC0-8B4CCFF41BB5}" srcOrd="5" destOrd="0" presId="urn:microsoft.com/office/officeart/2008/layout/LinedList"/>
    <dgm:cxn modelId="{24555E4D-6EF8-4DC1-8AB9-E58D27186394}" type="presParOf" srcId="{0DB54C73-FF7F-42C7-BFC0-8B4CCFF41BB5}" destId="{F15C1C65-3E42-4377-9575-2C8426C6C759}" srcOrd="0" destOrd="0" presId="urn:microsoft.com/office/officeart/2008/layout/LinedList"/>
    <dgm:cxn modelId="{C8D080E2-8773-40C4-AC4B-3CF634642F0E}" type="presParOf" srcId="{0DB54C73-FF7F-42C7-BFC0-8B4CCFF41BB5}" destId="{99662294-24B2-4589-B28B-A66FF8DDB1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69EB31-AC12-4789-92E3-20E27E3EA90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92BFC1B-74CA-4389-A977-B6056181B4DD}">
      <dgm:prSet/>
      <dgm:spPr/>
      <dgm:t>
        <a:bodyPr/>
        <a:lstStyle/>
        <a:p>
          <a:r>
            <a:rPr lang="en-US" dirty="0"/>
            <a:t>There is a temptation to scrutinize the Rule and be very technical – but is it wise?</a:t>
          </a:r>
        </a:p>
      </dgm:t>
    </dgm:pt>
    <dgm:pt modelId="{F6E1AAD0-1130-4982-8B9B-87687B08FDA0}" type="parTrans" cxnId="{ECDB276E-0F31-44BE-9A2A-ACF26E752598}">
      <dgm:prSet/>
      <dgm:spPr/>
      <dgm:t>
        <a:bodyPr/>
        <a:lstStyle/>
        <a:p>
          <a:endParaRPr lang="en-US"/>
        </a:p>
      </dgm:t>
    </dgm:pt>
    <dgm:pt modelId="{9C8C843F-1D0F-4FEA-A4CF-51A0F5E9899F}" type="sibTrans" cxnId="{ECDB276E-0F31-44BE-9A2A-ACF26E752598}">
      <dgm:prSet/>
      <dgm:spPr/>
      <dgm:t>
        <a:bodyPr/>
        <a:lstStyle/>
        <a:p>
          <a:endParaRPr lang="en-US"/>
        </a:p>
      </dgm:t>
    </dgm:pt>
    <dgm:pt modelId="{46F9C42A-FB2A-4E9C-9DAD-0E7F42B2FD46}">
      <dgm:prSet/>
      <dgm:spPr/>
      <dgm:t>
        <a:bodyPr/>
        <a:lstStyle/>
        <a:p>
          <a:r>
            <a:rPr lang="en-US" dirty="0"/>
            <a:t>Don’t forget Rule 2C, and consider a broad personal rule</a:t>
          </a:r>
        </a:p>
      </dgm:t>
    </dgm:pt>
    <dgm:pt modelId="{DF54E02A-8C66-44DA-B5B0-BAFDBB3523D2}" type="parTrans" cxnId="{FB5F9514-B3E3-4506-BEF1-CE603224A820}">
      <dgm:prSet/>
      <dgm:spPr/>
      <dgm:t>
        <a:bodyPr/>
        <a:lstStyle/>
        <a:p>
          <a:endParaRPr lang="en-US"/>
        </a:p>
      </dgm:t>
    </dgm:pt>
    <dgm:pt modelId="{5E0A6131-5B1B-4234-A013-FA00B15D87E9}" type="sibTrans" cxnId="{FB5F9514-B3E3-4506-BEF1-CE603224A820}">
      <dgm:prSet/>
      <dgm:spPr/>
      <dgm:t>
        <a:bodyPr/>
        <a:lstStyle/>
        <a:p>
          <a:endParaRPr lang="en-US"/>
        </a:p>
      </dgm:t>
    </dgm:pt>
    <dgm:pt modelId="{4CF6648A-505D-41ED-9870-656F39E5A48E}">
      <dgm:prSet/>
      <dgm:spPr/>
      <dgm:t>
        <a:bodyPr/>
        <a:lstStyle/>
        <a:p>
          <a:r>
            <a:rPr lang="en-US" dirty="0"/>
            <a:t>Always ask: does the gift look like it’s intended to gain influence over me? Will accepting this lead someone to question my impartiality? </a:t>
          </a:r>
        </a:p>
      </dgm:t>
    </dgm:pt>
    <dgm:pt modelId="{F6D258DB-E75D-4C6F-B929-61F783AB2FA0}" type="parTrans" cxnId="{6812A0CC-D7B4-47E0-BD9F-1B5E37540A3F}">
      <dgm:prSet/>
      <dgm:spPr/>
      <dgm:t>
        <a:bodyPr/>
        <a:lstStyle/>
        <a:p>
          <a:endParaRPr lang="en-US"/>
        </a:p>
      </dgm:t>
    </dgm:pt>
    <dgm:pt modelId="{CD0A8441-1098-4EA5-9AB7-48BF1ED4DC60}" type="sibTrans" cxnId="{6812A0CC-D7B4-47E0-BD9F-1B5E37540A3F}">
      <dgm:prSet/>
      <dgm:spPr/>
      <dgm:t>
        <a:bodyPr/>
        <a:lstStyle/>
        <a:p>
          <a:endParaRPr lang="en-US"/>
        </a:p>
      </dgm:t>
    </dgm:pt>
    <dgm:pt modelId="{E699281F-16CC-488B-B98D-3260E8DFF2AB}" type="pres">
      <dgm:prSet presAssocID="{7169EB31-AC12-4789-92E3-20E27E3EA907}" presName="vert0" presStyleCnt="0">
        <dgm:presLayoutVars>
          <dgm:dir/>
          <dgm:animOne val="branch"/>
          <dgm:animLvl val="lvl"/>
        </dgm:presLayoutVars>
      </dgm:prSet>
      <dgm:spPr/>
    </dgm:pt>
    <dgm:pt modelId="{3C38C789-3CDB-497C-A98E-F337D7784E59}" type="pres">
      <dgm:prSet presAssocID="{192BFC1B-74CA-4389-A977-B6056181B4DD}" presName="thickLine" presStyleLbl="alignNode1" presStyleIdx="0" presStyleCnt="3"/>
      <dgm:spPr/>
    </dgm:pt>
    <dgm:pt modelId="{68F63A57-1AAA-4ADE-BECA-FE7F3EDB5563}" type="pres">
      <dgm:prSet presAssocID="{192BFC1B-74CA-4389-A977-B6056181B4DD}" presName="horz1" presStyleCnt="0"/>
      <dgm:spPr/>
    </dgm:pt>
    <dgm:pt modelId="{A164C701-AE33-4382-B5D3-1DC081FFDB25}" type="pres">
      <dgm:prSet presAssocID="{192BFC1B-74CA-4389-A977-B6056181B4DD}" presName="tx1" presStyleLbl="revTx" presStyleIdx="0" presStyleCnt="3"/>
      <dgm:spPr/>
    </dgm:pt>
    <dgm:pt modelId="{D7DEEEDB-0967-458B-8FC5-91B000CBDE9A}" type="pres">
      <dgm:prSet presAssocID="{192BFC1B-74CA-4389-A977-B6056181B4DD}" presName="vert1" presStyleCnt="0"/>
      <dgm:spPr/>
    </dgm:pt>
    <dgm:pt modelId="{BBC08533-8B08-4C6D-8D79-E1C449F73120}" type="pres">
      <dgm:prSet presAssocID="{46F9C42A-FB2A-4E9C-9DAD-0E7F42B2FD46}" presName="thickLine" presStyleLbl="alignNode1" presStyleIdx="1" presStyleCnt="3"/>
      <dgm:spPr/>
    </dgm:pt>
    <dgm:pt modelId="{133FC71F-2D3C-434D-BCE9-6B74635106CE}" type="pres">
      <dgm:prSet presAssocID="{46F9C42A-FB2A-4E9C-9DAD-0E7F42B2FD46}" presName="horz1" presStyleCnt="0"/>
      <dgm:spPr/>
    </dgm:pt>
    <dgm:pt modelId="{B4FACBBA-0754-45A0-B400-A3B34B50A47E}" type="pres">
      <dgm:prSet presAssocID="{46F9C42A-FB2A-4E9C-9DAD-0E7F42B2FD46}" presName="tx1" presStyleLbl="revTx" presStyleIdx="1" presStyleCnt="3"/>
      <dgm:spPr/>
    </dgm:pt>
    <dgm:pt modelId="{8685912F-0D0F-45A9-B13B-1CAC17DA6053}" type="pres">
      <dgm:prSet presAssocID="{46F9C42A-FB2A-4E9C-9DAD-0E7F42B2FD46}" presName="vert1" presStyleCnt="0"/>
      <dgm:spPr/>
    </dgm:pt>
    <dgm:pt modelId="{A9EED144-5EB5-4CE8-B2E1-BF1A586B32D6}" type="pres">
      <dgm:prSet presAssocID="{4CF6648A-505D-41ED-9870-656F39E5A48E}" presName="thickLine" presStyleLbl="alignNode1" presStyleIdx="2" presStyleCnt="3"/>
      <dgm:spPr/>
    </dgm:pt>
    <dgm:pt modelId="{0DB54C73-FF7F-42C7-BFC0-8B4CCFF41BB5}" type="pres">
      <dgm:prSet presAssocID="{4CF6648A-505D-41ED-9870-656F39E5A48E}" presName="horz1" presStyleCnt="0"/>
      <dgm:spPr/>
    </dgm:pt>
    <dgm:pt modelId="{F15C1C65-3E42-4377-9575-2C8426C6C759}" type="pres">
      <dgm:prSet presAssocID="{4CF6648A-505D-41ED-9870-656F39E5A48E}" presName="tx1" presStyleLbl="revTx" presStyleIdx="2" presStyleCnt="3"/>
      <dgm:spPr/>
    </dgm:pt>
    <dgm:pt modelId="{99662294-24B2-4589-B28B-A66FF8DDB145}" type="pres">
      <dgm:prSet presAssocID="{4CF6648A-505D-41ED-9870-656F39E5A48E}" presName="vert1" presStyleCnt="0"/>
      <dgm:spPr/>
    </dgm:pt>
  </dgm:ptLst>
  <dgm:cxnLst>
    <dgm:cxn modelId="{FB5F9514-B3E3-4506-BEF1-CE603224A820}" srcId="{7169EB31-AC12-4789-92E3-20E27E3EA907}" destId="{46F9C42A-FB2A-4E9C-9DAD-0E7F42B2FD46}" srcOrd="1" destOrd="0" parTransId="{DF54E02A-8C66-44DA-B5B0-BAFDBB3523D2}" sibTransId="{5E0A6131-5B1B-4234-A013-FA00B15D87E9}"/>
    <dgm:cxn modelId="{FA12E065-B74E-42B5-80D9-DE0F8D142F74}" type="presOf" srcId="{192BFC1B-74CA-4389-A977-B6056181B4DD}" destId="{A164C701-AE33-4382-B5D3-1DC081FFDB25}" srcOrd="0" destOrd="0" presId="urn:microsoft.com/office/officeart/2008/layout/LinedList"/>
    <dgm:cxn modelId="{793F5047-88F6-4D61-9D21-6C17678B47DC}" type="presOf" srcId="{46F9C42A-FB2A-4E9C-9DAD-0E7F42B2FD46}" destId="{B4FACBBA-0754-45A0-B400-A3B34B50A47E}" srcOrd="0" destOrd="0" presId="urn:microsoft.com/office/officeart/2008/layout/LinedList"/>
    <dgm:cxn modelId="{ECDB276E-0F31-44BE-9A2A-ACF26E752598}" srcId="{7169EB31-AC12-4789-92E3-20E27E3EA907}" destId="{192BFC1B-74CA-4389-A977-B6056181B4DD}" srcOrd="0" destOrd="0" parTransId="{F6E1AAD0-1130-4982-8B9B-87687B08FDA0}" sibTransId="{9C8C843F-1D0F-4FEA-A4CF-51A0F5E9899F}"/>
    <dgm:cxn modelId="{1E07AF7C-47F9-4162-AAD6-5C12E2B8E58D}" type="presOf" srcId="{4CF6648A-505D-41ED-9870-656F39E5A48E}" destId="{F15C1C65-3E42-4377-9575-2C8426C6C759}" srcOrd="0" destOrd="0" presId="urn:microsoft.com/office/officeart/2008/layout/LinedList"/>
    <dgm:cxn modelId="{33E48C7D-5A99-4F6C-A0AD-821994F73773}" type="presOf" srcId="{7169EB31-AC12-4789-92E3-20E27E3EA907}" destId="{E699281F-16CC-488B-B98D-3260E8DFF2AB}" srcOrd="0" destOrd="0" presId="urn:microsoft.com/office/officeart/2008/layout/LinedList"/>
    <dgm:cxn modelId="{6812A0CC-D7B4-47E0-BD9F-1B5E37540A3F}" srcId="{7169EB31-AC12-4789-92E3-20E27E3EA907}" destId="{4CF6648A-505D-41ED-9870-656F39E5A48E}" srcOrd="2" destOrd="0" parTransId="{F6D258DB-E75D-4C6F-B929-61F783AB2FA0}" sibTransId="{CD0A8441-1098-4EA5-9AB7-48BF1ED4DC60}"/>
    <dgm:cxn modelId="{C9A2BA14-55A5-4FA5-8BA2-A364962B5068}" type="presParOf" srcId="{E699281F-16CC-488B-B98D-3260E8DFF2AB}" destId="{3C38C789-3CDB-497C-A98E-F337D7784E59}" srcOrd="0" destOrd="0" presId="urn:microsoft.com/office/officeart/2008/layout/LinedList"/>
    <dgm:cxn modelId="{BA17F024-8552-49D3-B97E-35B51B3AE350}" type="presParOf" srcId="{E699281F-16CC-488B-B98D-3260E8DFF2AB}" destId="{68F63A57-1AAA-4ADE-BECA-FE7F3EDB5563}" srcOrd="1" destOrd="0" presId="urn:microsoft.com/office/officeart/2008/layout/LinedList"/>
    <dgm:cxn modelId="{1AB1C5AE-4972-4390-B7CC-FF698AFBABC3}" type="presParOf" srcId="{68F63A57-1AAA-4ADE-BECA-FE7F3EDB5563}" destId="{A164C701-AE33-4382-B5D3-1DC081FFDB25}" srcOrd="0" destOrd="0" presId="urn:microsoft.com/office/officeart/2008/layout/LinedList"/>
    <dgm:cxn modelId="{C34DADE7-8A9D-496A-8E87-AF0853BCFE23}" type="presParOf" srcId="{68F63A57-1AAA-4ADE-BECA-FE7F3EDB5563}" destId="{D7DEEEDB-0967-458B-8FC5-91B000CBDE9A}" srcOrd="1" destOrd="0" presId="urn:microsoft.com/office/officeart/2008/layout/LinedList"/>
    <dgm:cxn modelId="{415EA0EE-B197-4700-AF93-8BC40A47631F}" type="presParOf" srcId="{E699281F-16CC-488B-B98D-3260E8DFF2AB}" destId="{BBC08533-8B08-4C6D-8D79-E1C449F73120}" srcOrd="2" destOrd="0" presId="urn:microsoft.com/office/officeart/2008/layout/LinedList"/>
    <dgm:cxn modelId="{B8CE242A-BB82-4D6F-A976-B14F3015D815}" type="presParOf" srcId="{E699281F-16CC-488B-B98D-3260E8DFF2AB}" destId="{133FC71F-2D3C-434D-BCE9-6B74635106CE}" srcOrd="3" destOrd="0" presId="urn:microsoft.com/office/officeart/2008/layout/LinedList"/>
    <dgm:cxn modelId="{697B015A-0ABC-4F53-A39F-337132D1FC68}" type="presParOf" srcId="{133FC71F-2D3C-434D-BCE9-6B74635106CE}" destId="{B4FACBBA-0754-45A0-B400-A3B34B50A47E}" srcOrd="0" destOrd="0" presId="urn:microsoft.com/office/officeart/2008/layout/LinedList"/>
    <dgm:cxn modelId="{3047B70F-ACEC-4259-AEFD-32794448A919}" type="presParOf" srcId="{133FC71F-2D3C-434D-BCE9-6B74635106CE}" destId="{8685912F-0D0F-45A9-B13B-1CAC17DA6053}" srcOrd="1" destOrd="0" presId="urn:microsoft.com/office/officeart/2008/layout/LinedList"/>
    <dgm:cxn modelId="{E627AA5F-AB92-4911-9E12-ACACB7A347CA}" type="presParOf" srcId="{E699281F-16CC-488B-B98D-3260E8DFF2AB}" destId="{A9EED144-5EB5-4CE8-B2E1-BF1A586B32D6}" srcOrd="4" destOrd="0" presId="urn:microsoft.com/office/officeart/2008/layout/LinedList"/>
    <dgm:cxn modelId="{39FDD7ED-05F9-42B4-9398-6C585D051A55}" type="presParOf" srcId="{E699281F-16CC-488B-B98D-3260E8DFF2AB}" destId="{0DB54C73-FF7F-42C7-BFC0-8B4CCFF41BB5}" srcOrd="5" destOrd="0" presId="urn:microsoft.com/office/officeart/2008/layout/LinedList"/>
    <dgm:cxn modelId="{24555E4D-6EF8-4DC1-8AB9-E58D27186394}" type="presParOf" srcId="{0DB54C73-FF7F-42C7-BFC0-8B4CCFF41BB5}" destId="{F15C1C65-3E42-4377-9575-2C8426C6C759}" srcOrd="0" destOrd="0" presId="urn:microsoft.com/office/officeart/2008/layout/LinedList"/>
    <dgm:cxn modelId="{C8D080E2-8773-40C4-AC4B-3CF634642F0E}" type="presParOf" srcId="{0DB54C73-FF7F-42C7-BFC0-8B4CCFF41BB5}" destId="{99662294-24B2-4589-B28B-A66FF8DDB1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69EB31-AC12-4789-92E3-20E27E3EA907}"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92BFC1B-74CA-4389-A977-B6056181B4DD}">
      <dgm:prSet/>
      <dgm:spPr/>
      <dgm:t>
        <a:bodyPr/>
        <a:lstStyle/>
        <a:p>
          <a:r>
            <a:rPr lang="en-US" dirty="0"/>
            <a:t>What about secondary employment? </a:t>
          </a:r>
        </a:p>
      </dgm:t>
    </dgm:pt>
    <dgm:pt modelId="{F6E1AAD0-1130-4982-8B9B-87687B08FDA0}" type="parTrans" cxnId="{ECDB276E-0F31-44BE-9A2A-ACF26E752598}">
      <dgm:prSet/>
      <dgm:spPr/>
      <dgm:t>
        <a:bodyPr/>
        <a:lstStyle/>
        <a:p>
          <a:endParaRPr lang="en-US"/>
        </a:p>
      </dgm:t>
    </dgm:pt>
    <dgm:pt modelId="{9C8C843F-1D0F-4FEA-A4CF-51A0F5E9899F}" type="sibTrans" cxnId="{ECDB276E-0F31-44BE-9A2A-ACF26E752598}">
      <dgm:prSet/>
      <dgm:spPr/>
      <dgm:t>
        <a:bodyPr/>
        <a:lstStyle/>
        <a:p>
          <a:endParaRPr lang="en-US"/>
        </a:p>
      </dgm:t>
    </dgm:pt>
    <dgm:pt modelId="{46F9C42A-FB2A-4E9C-9DAD-0E7F42B2FD46}">
      <dgm:prSet/>
      <dgm:spPr/>
      <dgm:t>
        <a:bodyPr/>
        <a:lstStyle/>
        <a:p>
          <a:r>
            <a:rPr lang="en-US" dirty="0"/>
            <a:t>AOC references Rule 5C(1) and advises you seek counsel from AOC HR before accepting secondary employment.</a:t>
          </a:r>
        </a:p>
      </dgm:t>
    </dgm:pt>
    <dgm:pt modelId="{DF54E02A-8C66-44DA-B5B0-BAFDBB3523D2}" type="parTrans" cxnId="{FB5F9514-B3E3-4506-BEF1-CE603224A820}">
      <dgm:prSet/>
      <dgm:spPr/>
      <dgm:t>
        <a:bodyPr/>
        <a:lstStyle/>
        <a:p>
          <a:endParaRPr lang="en-US"/>
        </a:p>
      </dgm:t>
    </dgm:pt>
    <dgm:pt modelId="{5E0A6131-5B1B-4234-A013-FA00B15D87E9}" type="sibTrans" cxnId="{FB5F9514-B3E3-4506-BEF1-CE603224A820}">
      <dgm:prSet/>
      <dgm:spPr/>
      <dgm:t>
        <a:bodyPr/>
        <a:lstStyle/>
        <a:p>
          <a:endParaRPr lang="en-US"/>
        </a:p>
      </dgm:t>
    </dgm:pt>
    <dgm:pt modelId="{4CF6648A-505D-41ED-9870-656F39E5A48E}">
      <dgm:prSet/>
      <dgm:spPr/>
      <dgm:t>
        <a:bodyPr/>
        <a:lstStyle/>
        <a:p>
          <a:r>
            <a:rPr lang="en-US" dirty="0"/>
            <a:t>Two main concerns: “interfere with the proper performance of the magistrate’s judicial duties” and “involve the magistrate in frequent substantial transactions with lawyers or persons likely to come before the court”</a:t>
          </a:r>
        </a:p>
      </dgm:t>
    </dgm:pt>
    <dgm:pt modelId="{F6D258DB-E75D-4C6F-B929-61F783AB2FA0}" type="parTrans" cxnId="{6812A0CC-D7B4-47E0-BD9F-1B5E37540A3F}">
      <dgm:prSet/>
      <dgm:spPr/>
      <dgm:t>
        <a:bodyPr/>
        <a:lstStyle/>
        <a:p>
          <a:endParaRPr lang="en-US"/>
        </a:p>
      </dgm:t>
    </dgm:pt>
    <dgm:pt modelId="{CD0A8441-1098-4EA5-9AB7-48BF1ED4DC60}" type="sibTrans" cxnId="{6812A0CC-D7B4-47E0-BD9F-1B5E37540A3F}">
      <dgm:prSet/>
      <dgm:spPr/>
      <dgm:t>
        <a:bodyPr/>
        <a:lstStyle/>
        <a:p>
          <a:endParaRPr lang="en-US"/>
        </a:p>
      </dgm:t>
    </dgm:pt>
    <dgm:pt modelId="{E699281F-16CC-488B-B98D-3260E8DFF2AB}" type="pres">
      <dgm:prSet presAssocID="{7169EB31-AC12-4789-92E3-20E27E3EA907}" presName="vert0" presStyleCnt="0">
        <dgm:presLayoutVars>
          <dgm:dir/>
          <dgm:animOne val="branch"/>
          <dgm:animLvl val="lvl"/>
        </dgm:presLayoutVars>
      </dgm:prSet>
      <dgm:spPr/>
    </dgm:pt>
    <dgm:pt modelId="{3C38C789-3CDB-497C-A98E-F337D7784E59}" type="pres">
      <dgm:prSet presAssocID="{192BFC1B-74CA-4389-A977-B6056181B4DD}" presName="thickLine" presStyleLbl="alignNode1" presStyleIdx="0" presStyleCnt="3"/>
      <dgm:spPr/>
    </dgm:pt>
    <dgm:pt modelId="{68F63A57-1AAA-4ADE-BECA-FE7F3EDB5563}" type="pres">
      <dgm:prSet presAssocID="{192BFC1B-74CA-4389-A977-B6056181B4DD}" presName="horz1" presStyleCnt="0"/>
      <dgm:spPr/>
    </dgm:pt>
    <dgm:pt modelId="{A164C701-AE33-4382-B5D3-1DC081FFDB25}" type="pres">
      <dgm:prSet presAssocID="{192BFC1B-74CA-4389-A977-B6056181B4DD}" presName="tx1" presStyleLbl="revTx" presStyleIdx="0" presStyleCnt="3"/>
      <dgm:spPr/>
    </dgm:pt>
    <dgm:pt modelId="{D7DEEEDB-0967-458B-8FC5-91B000CBDE9A}" type="pres">
      <dgm:prSet presAssocID="{192BFC1B-74CA-4389-A977-B6056181B4DD}" presName="vert1" presStyleCnt="0"/>
      <dgm:spPr/>
    </dgm:pt>
    <dgm:pt modelId="{BBC08533-8B08-4C6D-8D79-E1C449F73120}" type="pres">
      <dgm:prSet presAssocID="{46F9C42A-FB2A-4E9C-9DAD-0E7F42B2FD46}" presName="thickLine" presStyleLbl="alignNode1" presStyleIdx="1" presStyleCnt="3"/>
      <dgm:spPr/>
    </dgm:pt>
    <dgm:pt modelId="{133FC71F-2D3C-434D-BCE9-6B74635106CE}" type="pres">
      <dgm:prSet presAssocID="{46F9C42A-FB2A-4E9C-9DAD-0E7F42B2FD46}" presName="horz1" presStyleCnt="0"/>
      <dgm:spPr/>
    </dgm:pt>
    <dgm:pt modelId="{B4FACBBA-0754-45A0-B400-A3B34B50A47E}" type="pres">
      <dgm:prSet presAssocID="{46F9C42A-FB2A-4E9C-9DAD-0E7F42B2FD46}" presName="tx1" presStyleLbl="revTx" presStyleIdx="1" presStyleCnt="3"/>
      <dgm:spPr/>
    </dgm:pt>
    <dgm:pt modelId="{8685912F-0D0F-45A9-B13B-1CAC17DA6053}" type="pres">
      <dgm:prSet presAssocID="{46F9C42A-FB2A-4E9C-9DAD-0E7F42B2FD46}" presName="vert1" presStyleCnt="0"/>
      <dgm:spPr/>
    </dgm:pt>
    <dgm:pt modelId="{A9EED144-5EB5-4CE8-B2E1-BF1A586B32D6}" type="pres">
      <dgm:prSet presAssocID="{4CF6648A-505D-41ED-9870-656F39E5A48E}" presName="thickLine" presStyleLbl="alignNode1" presStyleIdx="2" presStyleCnt="3"/>
      <dgm:spPr/>
    </dgm:pt>
    <dgm:pt modelId="{0DB54C73-FF7F-42C7-BFC0-8B4CCFF41BB5}" type="pres">
      <dgm:prSet presAssocID="{4CF6648A-505D-41ED-9870-656F39E5A48E}" presName="horz1" presStyleCnt="0"/>
      <dgm:spPr/>
    </dgm:pt>
    <dgm:pt modelId="{F15C1C65-3E42-4377-9575-2C8426C6C759}" type="pres">
      <dgm:prSet presAssocID="{4CF6648A-505D-41ED-9870-656F39E5A48E}" presName="tx1" presStyleLbl="revTx" presStyleIdx="2" presStyleCnt="3"/>
      <dgm:spPr/>
    </dgm:pt>
    <dgm:pt modelId="{99662294-24B2-4589-B28B-A66FF8DDB145}" type="pres">
      <dgm:prSet presAssocID="{4CF6648A-505D-41ED-9870-656F39E5A48E}" presName="vert1" presStyleCnt="0"/>
      <dgm:spPr/>
    </dgm:pt>
  </dgm:ptLst>
  <dgm:cxnLst>
    <dgm:cxn modelId="{FB5F9514-B3E3-4506-BEF1-CE603224A820}" srcId="{7169EB31-AC12-4789-92E3-20E27E3EA907}" destId="{46F9C42A-FB2A-4E9C-9DAD-0E7F42B2FD46}" srcOrd="1" destOrd="0" parTransId="{DF54E02A-8C66-44DA-B5B0-BAFDBB3523D2}" sibTransId="{5E0A6131-5B1B-4234-A013-FA00B15D87E9}"/>
    <dgm:cxn modelId="{FA12E065-B74E-42B5-80D9-DE0F8D142F74}" type="presOf" srcId="{192BFC1B-74CA-4389-A977-B6056181B4DD}" destId="{A164C701-AE33-4382-B5D3-1DC081FFDB25}" srcOrd="0" destOrd="0" presId="urn:microsoft.com/office/officeart/2008/layout/LinedList"/>
    <dgm:cxn modelId="{793F5047-88F6-4D61-9D21-6C17678B47DC}" type="presOf" srcId="{46F9C42A-FB2A-4E9C-9DAD-0E7F42B2FD46}" destId="{B4FACBBA-0754-45A0-B400-A3B34B50A47E}" srcOrd="0" destOrd="0" presId="urn:microsoft.com/office/officeart/2008/layout/LinedList"/>
    <dgm:cxn modelId="{ECDB276E-0F31-44BE-9A2A-ACF26E752598}" srcId="{7169EB31-AC12-4789-92E3-20E27E3EA907}" destId="{192BFC1B-74CA-4389-A977-B6056181B4DD}" srcOrd="0" destOrd="0" parTransId="{F6E1AAD0-1130-4982-8B9B-87687B08FDA0}" sibTransId="{9C8C843F-1D0F-4FEA-A4CF-51A0F5E9899F}"/>
    <dgm:cxn modelId="{1E07AF7C-47F9-4162-AAD6-5C12E2B8E58D}" type="presOf" srcId="{4CF6648A-505D-41ED-9870-656F39E5A48E}" destId="{F15C1C65-3E42-4377-9575-2C8426C6C759}" srcOrd="0" destOrd="0" presId="urn:microsoft.com/office/officeart/2008/layout/LinedList"/>
    <dgm:cxn modelId="{33E48C7D-5A99-4F6C-A0AD-821994F73773}" type="presOf" srcId="{7169EB31-AC12-4789-92E3-20E27E3EA907}" destId="{E699281F-16CC-488B-B98D-3260E8DFF2AB}" srcOrd="0" destOrd="0" presId="urn:microsoft.com/office/officeart/2008/layout/LinedList"/>
    <dgm:cxn modelId="{6812A0CC-D7B4-47E0-BD9F-1B5E37540A3F}" srcId="{7169EB31-AC12-4789-92E3-20E27E3EA907}" destId="{4CF6648A-505D-41ED-9870-656F39E5A48E}" srcOrd="2" destOrd="0" parTransId="{F6D258DB-E75D-4C6F-B929-61F783AB2FA0}" sibTransId="{CD0A8441-1098-4EA5-9AB7-48BF1ED4DC60}"/>
    <dgm:cxn modelId="{C9A2BA14-55A5-4FA5-8BA2-A364962B5068}" type="presParOf" srcId="{E699281F-16CC-488B-B98D-3260E8DFF2AB}" destId="{3C38C789-3CDB-497C-A98E-F337D7784E59}" srcOrd="0" destOrd="0" presId="urn:microsoft.com/office/officeart/2008/layout/LinedList"/>
    <dgm:cxn modelId="{BA17F024-8552-49D3-B97E-35B51B3AE350}" type="presParOf" srcId="{E699281F-16CC-488B-B98D-3260E8DFF2AB}" destId="{68F63A57-1AAA-4ADE-BECA-FE7F3EDB5563}" srcOrd="1" destOrd="0" presId="urn:microsoft.com/office/officeart/2008/layout/LinedList"/>
    <dgm:cxn modelId="{1AB1C5AE-4972-4390-B7CC-FF698AFBABC3}" type="presParOf" srcId="{68F63A57-1AAA-4ADE-BECA-FE7F3EDB5563}" destId="{A164C701-AE33-4382-B5D3-1DC081FFDB25}" srcOrd="0" destOrd="0" presId="urn:microsoft.com/office/officeart/2008/layout/LinedList"/>
    <dgm:cxn modelId="{C34DADE7-8A9D-496A-8E87-AF0853BCFE23}" type="presParOf" srcId="{68F63A57-1AAA-4ADE-BECA-FE7F3EDB5563}" destId="{D7DEEEDB-0967-458B-8FC5-91B000CBDE9A}" srcOrd="1" destOrd="0" presId="urn:microsoft.com/office/officeart/2008/layout/LinedList"/>
    <dgm:cxn modelId="{415EA0EE-B197-4700-AF93-8BC40A47631F}" type="presParOf" srcId="{E699281F-16CC-488B-B98D-3260E8DFF2AB}" destId="{BBC08533-8B08-4C6D-8D79-E1C449F73120}" srcOrd="2" destOrd="0" presId="urn:microsoft.com/office/officeart/2008/layout/LinedList"/>
    <dgm:cxn modelId="{B8CE242A-BB82-4D6F-A976-B14F3015D815}" type="presParOf" srcId="{E699281F-16CC-488B-B98D-3260E8DFF2AB}" destId="{133FC71F-2D3C-434D-BCE9-6B74635106CE}" srcOrd="3" destOrd="0" presId="urn:microsoft.com/office/officeart/2008/layout/LinedList"/>
    <dgm:cxn modelId="{697B015A-0ABC-4F53-A39F-337132D1FC68}" type="presParOf" srcId="{133FC71F-2D3C-434D-BCE9-6B74635106CE}" destId="{B4FACBBA-0754-45A0-B400-A3B34B50A47E}" srcOrd="0" destOrd="0" presId="urn:microsoft.com/office/officeart/2008/layout/LinedList"/>
    <dgm:cxn modelId="{3047B70F-ACEC-4259-AEFD-32794448A919}" type="presParOf" srcId="{133FC71F-2D3C-434D-BCE9-6B74635106CE}" destId="{8685912F-0D0F-45A9-B13B-1CAC17DA6053}" srcOrd="1" destOrd="0" presId="urn:microsoft.com/office/officeart/2008/layout/LinedList"/>
    <dgm:cxn modelId="{E627AA5F-AB92-4911-9E12-ACACB7A347CA}" type="presParOf" srcId="{E699281F-16CC-488B-B98D-3260E8DFF2AB}" destId="{A9EED144-5EB5-4CE8-B2E1-BF1A586B32D6}" srcOrd="4" destOrd="0" presId="urn:microsoft.com/office/officeart/2008/layout/LinedList"/>
    <dgm:cxn modelId="{39FDD7ED-05F9-42B4-9398-6C585D051A55}" type="presParOf" srcId="{E699281F-16CC-488B-B98D-3260E8DFF2AB}" destId="{0DB54C73-FF7F-42C7-BFC0-8B4CCFF41BB5}" srcOrd="5" destOrd="0" presId="urn:microsoft.com/office/officeart/2008/layout/LinedList"/>
    <dgm:cxn modelId="{24555E4D-6EF8-4DC1-8AB9-E58D27186394}" type="presParOf" srcId="{0DB54C73-FF7F-42C7-BFC0-8B4CCFF41BB5}" destId="{F15C1C65-3E42-4377-9575-2C8426C6C759}" srcOrd="0" destOrd="0" presId="urn:microsoft.com/office/officeart/2008/layout/LinedList"/>
    <dgm:cxn modelId="{C8D080E2-8773-40C4-AC4B-3CF634642F0E}" type="presParOf" srcId="{0DB54C73-FF7F-42C7-BFC0-8B4CCFF41BB5}" destId="{99662294-24B2-4589-B28B-A66FF8DDB1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A0A2307-5EC7-406B-A9DE-1718630BA75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D495748-A23C-4106-B012-28B6E7817927}">
      <dgm:prSet custT="1"/>
      <dgm:spPr/>
      <dgm:t>
        <a:bodyPr/>
        <a:lstStyle/>
        <a:p>
          <a:r>
            <a:rPr lang="en-US" sz="3200" dirty="0"/>
            <a:t>Belal Elrahal</a:t>
          </a:r>
        </a:p>
      </dgm:t>
    </dgm:pt>
    <dgm:pt modelId="{402DB5C3-394F-4D51-AD2C-82A133CC56EF}" type="parTrans" cxnId="{FE3C486C-1027-46BA-A7BD-0F9D240FC6A8}">
      <dgm:prSet/>
      <dgm:spPr/>
      <dgm:t>
        <a:bodyPr/>
        <a:lstStyle/>
        <a:p>
          <a:endParaRPr lang="en-US"/>
        </a:p>
      </dgm:t>
    </dgm:pt>
    <dgm:pt modelId="{250D8CE2-79A2-4FAF-9682-B303CA4DD197}" type="sibTrans" cxnId="{FE3C486C-1027-46BA-A7BD-0F9D240FC6A8}">
      <dgm:prSet/>
      <dgm:spPr/>
      <dgm:t>
        <a:bodyPr/>
        <a:lstStyle/>
        <a:p>
          <a:endParaRPr lang="en-US"/>
        </a:p>
      </dgm:t>
    </dgm:pt>
    <dgm:pt modelId="{6EC7E318-9546-407B-B020-AD7E9086C78B}">
      <dgm:prSet custT="1"/>
      <dgm:spPr/>
      <dgm:t>
        <a:bodyPr/>
        <a:lstStyle/>
        <a:p>
          <a:r>
            <a:rPr lang="en-US" sz="3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elrahal@sog.unc.edu</a:t>
          </a:r>
          <a:endParaRPr lang="en-US" sz="3200" dirty="0">
            <a:solidFill>
              <a:schemeClr val="tx1"/>
            </a:solidFill>
          </a:endParaRPr>
        </a:p>
      </dgm:t>
    </dgm:pt>
    <dgm:pt modelId="{C66ABE21-B25A-420D-8DA3-6A2799E95DAA}" type="parTrans" cxnId="{D97466ED-4D69-4C02-9474-B6475051A9EC}">
      <dgm:prSet/>
      <dgm:spPr/>
      <dgm:t>
        <a:bodyPr/>
        <a:lstStyle/>
        <a:p>
          <a:endParaRPr lang="en-US"/>
        </a:p>
      </dgm:t>
    </dgm:pt>
    <dgm:pt modelId="{C3F2B9FB-03BE-48D9-AD38-F4ACD9F382F8}" type="sibTrans" cxnId="{D97466ED-4D69-4C02-9474-B6475051A9EC}">
      <dgm:prSet/>
      <dgm:spPr/>
      <dgm:t>
        <a:bodyPr/>
        <a:lstStyle/>
        <a:p>
          <a:endParaRPr lang="en-US"/>
        </a:p>
      </dgm:t>
    </dgm:pt>
    <dgm:pt modelId="{18D18E2A-C8B0-42B9-85F8-12B9A8656522}">
      <dgm:prSet custT="1"/>
      <dgm:spPr/>
      <dgm:t>
        <a:bodyPr/>
        <a:lstStyle/>
        <a:p>
          <a:r>
            <a:rPr lang="en-US" sz="3200" dirty="0"/>
            <a:t>(919) 962-7098</a:t>
          </a:r>
        </a:p>
      </dgm:t>
    </dgm:pt>
    <dgm:pt modelId="{1A9B88CC-F8EA-4BA0-8A6A-71B9BF7B7A6C}" type="parTrans" cxnId="{6E749EB1-1A9F-4428-AC80-FD468AE0D2A0}">
      <dgm:prSet/>
      <dgm:spPr/>
      <dgm:t>
        <a:bodyPr/>
        <a:lstStyle/>
        <a:p>
          <a:endParaRPr lang="en-US"/>
        </a:p>
      </dgm:t>
    </dgm:pt>
    <dgm:pt modelId="{40A4C449-050D-4CD0-9763-92616CC84170}" type="sibTrans" cxnId="{6E749EB1-1A9F-4428-AC80-FD468AE0D2A0}">
      <dgm:prSet/>
      <dgm:spPr/>
      <dgm:t>
        <a:bodyPr/>
        <a:lstStyle/>
        <a:p>
          <a:endParaRPr lang="en-US"/>
        </a:p>
      </dgm:t>
    </dgm:pt>
    <dgm:pt modelId="{7BE6A8CF-3B91-4C1A-AE3D-ABF06555E0BB}" type="pres">
      <dgm:prSet presAssocID="{5A0A2307-5EC7-406B-A9DE-1718630BA75D}" presName="vert0" presStyleCnt="0">
        <dgm:presLayoutVars>
          <dgm:dir/>
          <dgm:animOne val="branch"/>
          <dgm:animLvl val="lvl"/>
        </dgm:presLayoutVars>
      </dgm:prSet>
      <dgm:spPr/>
    </dgm:pt>
    <dgm:pt modelId="{D73881AD-5160-40E6-99AF-46927C429A1C}" type="pres">
      <dgm:prSet presAssocID="{3D495748-A23C-4106-B012-28B6E7817927}" presName="thickLine" presStyleLbl="alignNode1" presStyleIdx="0" presStyleCnt="3"/>
      <dgm:spPr/>
    </dgm:pt>
    <dgm:pt modelId="{759DB02C-2E30-4727-B5DD-5167A835290E}" type="pres">
      <dgm:prSet presAssocID="{3D495748-A23C-4106-B012-28B6E7817927}" presName="horz1" presStyleCnt="0"/>
      <dgm:spPr/>
    </dgm:pt>
    <dgm:pt modelId="{2BC4176D-9E6F-47C6-8B06-61155039CB64}" type="pres">
      <dgm:prSet presAssocID="{3D495748-A23C-4106-B012-28B6E7817927}" presName="tx1" presStyleLbl="revTx" presStyleIdx="0" presStyleCnt="3"/>
      <dgm:spPr/>
    </dgm:pt>
    <dgm:pt modelId="{5B654A4E-45E2-4463-A631-4528E42933CC}" type="pres">
      <dgm:prSet presAssocID="{3D495748-A23C-4106-B012-28B6E7817927}" presName="vert1" presStyleCnt="0"/>
      <dgm:spPr/>
    </dgm:pt>
    <dgm:pt modelId="{187269C3-C830-49AA-B9B2-18CA420A6335}" type="pres">
      <dgm:prSet presAssocID="{6EC7E318-9546-407B-B020-AD7E9086C78B}" presName="thickLine" presStyleLbl="alignNode1" presStyleIdx="1" presStyleCnt="3"/>
      <dgm:spPr/>
    </dgm:pt>
    <dgm:pt modelId="{6FD8783C-94FF-4168-9686-3BB36E400EF1}" type="pres">
      <dgm:prSet presAssocID="{6EC7E318-9546-407B-B020-AD7E9086C78B}" presName="horz1" presStyleCnt="0"/>
      <dgm:spPr/>
    </dgm:pt>
    <dgm:pt modelId="{B9E16F90-E0D6-49AB-8E0C-F8559809D02D}" type="pres">
      <dgm:prSet presAssocID="{6EC7E318-9546-407B-B020-AD7E9086C78B}" presName="tx1" presStyleLbl="revTx" presStyleIdx="1" presStyleCnt="3"/>
      <dgm:spPr/>
    </dgm:pt>
    <dgm:pt modelId="{2E65393B-9D84-41C4-9F5F-85D5F24890F7}" type="pres">
      <dgm:prSet presAssocID="{6EC7E318-9546-407B-B020-AD7E9086C78B}" presName="vert1" presStyleCnt="0"/>
      <dgm:spPr/>
    </dgm:pt>
    <dgm:pt modelId="{C66412FA-5A44-49F1-B95F-36D427BDA99B}" type="pres">
      <dgm:prSet presAssocID="{18D18E2A-C8B0-42B9-85F8-12B9A8656522}" presName="thickLine" presStyleLbl="alignNode1" presStyleIdx="2" presStyleCnt="3"/>
      <dgm:spPr/>
    </dgm:pt>
    <dgm:pt modelId="{EA9A1F46-4785-49E7-B821-99D639BC6A04}" type="pres">
      <dgm:prSet presAssocID="{18D18E2A-C8B0-42B9-85F8-12B9A8656522}" presName="horz1" presStyleCnt="0"/>
      <dgm:spPr/>
    </dgm:pt>
    <dgm:pt modelId="{1C9D3DA0-AA9D-47CD-AB87-5ED3CD2EA768}" type="pres">
      <dgm:prSet presAssocID="{18D18E2A-C8B0-42B9-85F8-12B9A8656522}" presName="tx1" presStyleLbl="revTx" presStyleIdx="2" presStyleCnt="3"/>
      <dgm:spPr/>
    </dgm:pt>
    <dgm:pt modelId="{336F14D0-B4AA-4021-AB9F-F55C0697F1F8}" type="pres">
      <dgm:prSet presAssocID="{18D18E2A-C8B0-42B9-85F8-12B9A8656522}" presName="vert1" presStyleCnt="0"/>
      <dgm:spPr/>
    </dgm:pt>
  </dgm:ptLst>
  <dgm:cxnLst>
    <dgm:cxn modelId="{5B2F9539-1336-43EB-A4E5-DD19895C8F9B}" type="presOf" srcId="{3D495748-A23C-4106-B012-28B6E7817927}" destId="{2BC4176D-9E6F-47C6-8B06-61155039CB64}" srcOrd="0" destOrd="0" presId="urn:microsoft.com/office/officeart/2008/layout/LinedList"/>
    <dgm:cxn modelId="{FE3C486C-1027-46BA-A7BD-0F9D240FC6A8}" srcId="{5A0A2307-5EC7-406B-A9DE-1718630BA75D}" destId="{3D495748-A23C-4106-B012-28B6E7817927}" srcOrd="0" destOrd="0" parTransId="{402DB5C3-394F-4D51-AD2C-82A133CC56EF}" sibTransId="{250D8CE2-79A2-4FAF-9682-B303CA4DD197}"/>
    <dgm:cxn modelId="{0B64F772-CE4E-4024-9217-E93193DEA601}" type="presOf" srcId="{5A0A2307-5EC7-406B-A9DE-1718630BA75D}" destId="{7BE6A8CF-3B91-4C1A-AE3D-ABF06555E0BB}" srcOrd="0" destOrd="0" presId="urn:microsoft.com/office/officeart/2008/layout/LinedList"/>
    <dgm:cxn modelId="{6D4C05A7-7102-44F2-9BB6-9B138C8DAABF}" type="presOf" srcId="{18D18E2A-C8B0-42B9-85F8-12B9A8656522}" destId="{1C9D3DA0-AA9D-47CD-AB87-5ED3CD2EA768}" srcOrd="0" destOrd="0" presId="urn:microsoft.com/office/officeart/2008/layout/LinedList"/>
    <dgm:cxn modelId="{21DA49AD-9377-4C94-89AF-A9A48E87862B}" type="presOf" srcId="{6EC7E318-9546-407B-B020-AD7E9086C78B}" destId="{B9E16F90-E0D6-49AB-8E0C-F8559809D02D}" srcOrd="0" destOrd="0" presId="urn:microsoft.com/office/officeart/2008/layout/LinedList"/>
    <dgm:cxn modelId="{6E749EB1-1A9F-4428-AC80-FD468AE0D2A0}" srcId="{5A0A2307-5EC7-406B-A9DE-1718630BA75D}" destId="{18D18E2A-C8B0-42B9-85F8-12B9A8656522}" srcOrd="2" destOrd="0" parTransId="{1A9B88CC-F8EA-4BA0-8A6A-71B9BF7B7A6C}" sibTransId="{40A4C449-050D-4CD0-9763-92616CC84170}"/>
    <dgm:cxn modelId="{D97466ED-4D69-4C02-9474-B6475051A9EC}" srcId="{5A0A2307-5EC7-406B-A9DE-1718630BA75D}" destId="{6EC7E318-9546-407B-B020-AD7E9086C78B}" srcOrd="1" destOrd="0" parTransId="{C66ABE21-B25A-420D-8DA3-6A2799E95DAA}" sibTransId="{C3F2B9FB-03BE-48D9-AD38-F4ACD9F382F8}"/>
    <dgm:cxn modelId="{9D05651D-29A8-44D9-A9B0-A879AA2D9700}" type="presParOf" srcId="{7BE6A8CF-3B91-4C1A-AE3D-ABF06555E0BB}" destId="{D73881AD-5160-40E6-99AF-46927C429A1C}" srcOrd="0" destOrd="0" presId="urn:microsoft.com/office/officeart/2008/layout/LinedList"/>
    <dgm:cxn modelId="{01F838EA-6E92-4630-BBCA-3EBF75280D88}" type="presParOf" srcId="{7BE6A8CF-3B91-4C1A-AE3D-ABF06555E0BB}" destId="{759DB02C-2E30-4727-B5DD-5167A835290E}" srcOrd="1" destOrd="0" presId="urn:microsoft.com/office/officeart/2008/layout/LinedList"/>
    <dgm:cxn modelId="{7D8FF422-0C88-40DE-B0B9-23EC2AC9D3A9}" type="presParOf" srcId="{759DB02C-2E30-4727-B5DD-5167A835290E}" destId="{2BC4176D-9E6F-47C6-8B06-61155039CB64}" srcOrd="0" destOrd="0" presId="urn:microsoft.com/office/officeart/2008/layout/LinedList"/>
    <dgm:cxn modelId="{391F6A3A-2DE9-41E1-AE27-9604286F765D}" type="presParOf" srcId="{759DB02C-2E30-4727-B5DD-5167A835290E}" destId="{5B654A4E-45E2-4463-A631-4528E42933CC}" srcOrd="1" destOrd="0" presId="urn:microsoft.com/office/officeart/2008/layout/LinedList"/>
    <dgm:cxn modelId="{55870EDA-77EF-4755-8E3C-3A3D0033EAEC}" type="presParOf" srcId="{7BE6A8CF-3B91-4C1A-AE3D-ABF06555E0BB}" destId="{187269C3-C830-49AA-B9B2-18CA420A6335}" srcOrd="2" destOrd="0" presId="urn:microsoft.com/office/officeart/2008/layout/LinedList"/>
    <dgm:cxn modelId="{CA653353-250E-4BDB-A5E3-15270B3AC54C}" type="presParOf" srcId="{7BE6A8CF-3B91-4C1A-AE3D-ABF06555E0BB}" destId="{6FD8783C-94FF-4168-9686-3BB36E400EF1}" srcOrd="3" destOrd="0" presId="urn:microsoft.com/office/officeart/2008/layout/LinedList"/>
    <dgm:cxn modelId="{D33E1F55-804D-467C-A31D-D61E122BD374}" type="presParOf" srcId="{6FD8783C-94FF-4168-9686-3BB36E400EF1}" destId="{B9E16F90-E0D6-49AB-8E0C-F8559809D02D}" srcOrd="0" destOrd="0" presId="urn:microsoft.com/office/officeart/2008/layout/LinedList"/>
    <dgm:cxn modelId="{7E452009-5125-4A04-A1B1-A26F23D5D2DE}" type="presParOf" srcId="{6FD8783C-94FF-4168-9686-3BB36E400EF1}" destId="{2E65393B-9D84-41C4-9F5F-85D5F24890F7}" srcOrd="1" destOrd="0" presId="urn:microsoft.com/office/officeart/2008/layout/LinedList"/>
    <dgm:cxn modelId="{4F9B2B3C-E225-480C-993A-02897E1D41E5}" type="presParOf" srcId="{7BE6A8CF-3B91-4C1A-AE3D-ABF06555E0BB}" destId="{C66412FA-5A44-49F1-B95F-36D427BDA99B}" srcOrd="4" destOrd="0" presId="urn:microsoft.com/office/officeart/2008/layout/LinedList"/>
    <dgm:cxn modelId="{12E9B18C-843A-4776-87AE-DF8AD95B798B}" type="presParOf" srcId="{7BE6A8CF-3B91-4C1A-AE3D-ABF06555E0BB}" destId="{EA9A1F46-4785-49E7-B821-99D639BC6A04}" srcOrd="5" destOrd="0" presId="urn:microsoft.com/office/officeart/2008/layout/LinedList"/>
    <dgm:cxn modelId="{6936751F-3FDE-466B-A68E-53FCA0839596}" type="presParOf" srcId="{EA9A1F46-4785-49E7-B821-99D639BC6A04}" destId="{1C9D3DA0-AA9D-47CD-AB87-5ED3CD2EA768}" srcOrd="0" destOrd="0" presId="urn:microsoft.com/office/officeart/2008/layout/LinedList"/>
    <dgm:cxn modelId="{38FF732E-D498-47EE-964B-7BEB7491729B}" type="presParOf" srcId="{EA9A1F46-4785-49E7-B821-99D639BC6A04}" destId="{336F14D0-B4AA-4021-AB9F-F55C0697F1F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E80FB-675C-4925-9E2C-42A8429AEFC3}">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5EC791-9978-4EDD-B118-569FB2A994EF}">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Pursuant to G.S. 7A-171.3, NC AOC issued rules of conduct for magistrates (first effective 10/1/2021).</a:t>
          </a:r>
        </a:p>
      </dsp:txBody>
      <dsp:txXfrm>
        <a:off x="0" y="2534"/>
        <a:ext cx="6388331" cy="1728779"/>
      </dsp:txXfrm>
    </dsp:sp>
    <dsp:sp modelId="{843D9FF2-B391-4F47-9FEE-D858EF93FF2C}">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E092E3-E3B4-43D9-89F2-B79000AC40F2}">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Last modified 10/1/2022</a:t>
          </a:r>
        </a:p>
      </dsp:txBody>
      <dsp:txXfrm>
        <a:off x="0" y="1731314"/>
        <a:ext cx="6388331" cy="1728779"/>
      </dsp:txXfrm>
    </dsp:sp>
    <dsp:sp modelId="{6A70BF4C-E299-405F-8393-E08EEAB875C2}">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286ACB-31D0-466D-BF0E-3B74EE374817}">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Can be found on NC AOC’s public website by searching for “NC Rules of Conduct for Magistrates”</a:t>
          </a:r>
        </a:p>
      </dsp:txBody>
      <dsp:txXfrm>
        <a:off x="0" y="3460093"/>
        <a:ext cx="6388331" cy="1728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F66425-3C06-4005-8154-530EF15D4EFB}">
      <dsp:nvSpPr>
        <dsp:cNvPr id="0" name=""/>
        <dsp:cNvSpPr/>
      </dsp:nvSpPr>
      <dsp:spPr>
        <a:xfrm>
          <a:off x="0" y="0"/>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F0CEC-054A-4399-A097-C822288219A3}">
      <dsp:nvSpPr>
        <dsp:cNvPr id="0" name=""/>
        <dsp:cNvSpPr/>
      </dsp:nvSpPr>
      <dsp:spPr>
        <a:xfrm>
          <a:off x="0" y="0"/>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Title: A magistrate should uphold the integrity of the Office of Magistrate and act accordingly.</a:t>
          </a:r>
        </a:p>
      </dsp:txBody>
      <dsp:txXfrm>
        <a:off x="0" y="0"/>
        <a:ext cx="6388331" cy="1297852"/>
      </dsp:txXfrm>
    </dsp:sp>
    <dsp:sp modelId="{3D1F887A-4F9A-4DFF-BE47-702F95F76A32}">
      <dsp:nvSpPr>
        <dsp:cNvPr id="0" name=""/>
        <dsp:cNvSpPr/>
      </dsp:nvSpPr>
      <dsp:spPr>
        <a:xfrm>
          <a:off x="0" y="1297852"/>
          <a:ext cx="6388331" cy="0"/>
        </a:xfrm>
        <a:prstGeom prst="line">
          <a:avLst/>
        </a:prstGeom>
        <a:solidFill>
          <a:schemeClr val="accent2">
            <a:hueOff val="523539"/>
            <a:satOff val="-1418"/>
            <a:lumOff val="1111"/>
            <a:alphaOff val="0"/>
          </a:schemeClr>
        </a:solidFill>
        <a:ln w="12700" cap="flat" cmpd="sng" algn="ctr">
          <a:solidFill>
            <a:schemeClr val="accent2">
              <a:hueOff val="523539"/>
              <a:satOff val="-1418"/>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F1E218-4490-44A6-BC23-117E8C62A37A}">
      <dsp:nvSpPr>
        <dsp:cNvPr id="0" name=""/>
        <dsp:cNvSpPr/>
      </dsp:nvSpPr>
      <dsp:spPr>
        <a:xfrm>
          <a:off x="0" y="1297852"/>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Failing to be impartial and have integrity undermines public confidence.</a:t>
          </a:r>
        </a:p>
      </dsp:txBody>
      <dsp:txXfrm>
        <a:off x="0" y="1297852"/>
        <a:ext cx="6388331" cy="1297852"/>
      </dsp:txXfrm>
    </dsp:sp>
    <dsp:sp modelId="{AEB04DE5-27D8-4C61-A3DE-0E9AC5BF7840}">
      <dsp:nvSpPr>
        <dsp:cNvPr id="0" name=""/>
        <dsp:cNvSpPr/>
      </dsp:nvSpPr>
      <dsp:spPr>
        <a:xfrm>
          <a:off x="0" y="2595704"/>
          <a:ext cx="6388331" cy="0"/>
        </a:xfrm>
        <a:prstGeom prst="line">
          <a:avLst/>
        </a:prstGeom>
        <a:solidFill>
          <a:schemeClr val="accent2">
            <a:hueOff val="1047077"/>
            <a:satOff val="-2835"/>
            <a:lumOff val="2222"/>
            <a:alphaOff val="0"/>
          </a:schemeClr>
        </a:solidFill>
        <a:ln w="12700" cap="flat" cmpd="sng" algn="ctr">
          <a:solidFill>
            <a:schemeClr val="accent2">
              <a:hueOff val="1047077"/>
              <a:satOff val="-2835"/>
              <a:lumOff val="22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5ACB08-D570-42F3-9EE8-F37E8B077EE1}">
      <dsp:nvSpPr>
        <dsp:cNvPr id="0" name=""/>
        <dsp:cNvSpPr/>
      </dsp:nvSpPr>
      <dsp:spPr>
        <a:xfrm>
          <a:off x="0" y="2595704"/>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Support professionalism.</a:t>
          </a:r>
        </a:p>
      </dsp:txBody>
      <dsp:txXfrm>
        <a:off x="0" y="2595704"/>
        <a:ext cx="6388331" cy="1297852"/>
      </dsp:txXfrm>
    </dsp:sp>
    <dsp:sp modelId="{DD930E8C-38A5-4AA3-BED1-D908F51754DF}">
      <dsp:nvSpPr>
        <dsp:cNvPr id="0" name=""/>
        <dsp:cNvSpPr/>
      </dsp:nvSpPr>
      <dsp:spPr>
        <a:xfrm>
          <a:off x="0" y="3893556"/>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EAA288-2177-4A9A-BDEC-3CA0A72AC018}">
      <dsp:nvSpPr>
        <dsp:cNvPr id="0" name=""/>
        <dsp:cNvSpPr/>
      </dsp:nvSpPr>
      <dsp:spPr>
        <a:xfrm>
          <a:off x="0" y="3893556"/>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Treat all persons with respect.</a:t>
          </a:r>
        </a:p>
      </dsp:txBody>
      <dsp:txXfrm>
        <a:off x="0" y="3893556"/>
        <a:ext cx="6388331" cy="1297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9368C-969B-491B-B97D-7C944525B7B9}">
      <dsp:nvSpPr>
        <dsp:cNvPr id="0" name=""/>
        <dsp:cNvSpPr/>
      </dsp:nvSpPr>
      <dsp:spPr>
        <a:xfrm>
          <a:off x="0" y="0"/>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954A6-5EDD-4CDD-B830-BBF76F1554DA}">
      <dsp:nvSpPr>
        <dsp:cNvPr id="0" name=""/>
        <dsp:cNvSpPr/>
      </dsp:nvSpPr>
      <dsp:spPr>
        <a:xfrm>
          <a:off x="0" y="0"/>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Title: A magistrate should avoid impropriety in all the magistrate’s activities.</a:t>
          </a:r>
        </a:p>
      </dsp:txBody>
      <dsp:txXfrm>
        <a:off x="0" y="0"/>
        <a:ext cx="6388331" cy="1297852"/>
      </dsp:txXfrm>
    </dsp:sp>
    <dsp:sp modelId="{22D6FB7D-47AE-4BB5-91DD-E661CCCD921A}">
      <dsp:nvSpPr>
        <dsp:cNvPr id="0" name=""/>
        <dsp:cNvSpPr/>
      </dsp:nvSpPr>
      <dsp:spPr>
        <a:xfrm>
          <a:off x="0" y="1297852"/>
          <a:ext cx="6388331" cy="0"/>
        </a:xfrm>
        <a:prstGeom prst="line">
          <a:avLst/>
        </a:prstGeom>
        <a:solidFill>
          <a:schemeClr val="accent2">
            <a:hueOff val="523539"/>
            <a:satOff val="-1418"/>
            <a:lumOff val="1111"/>
            <a:alphaOff val="0"/>
          </a:schemeClr>
        </a:solidFill>
        <a:ln w="12700" cap="flat" cmpd="sng" algn="ctr">
          <a:solidFill>
            <a:schemeClr val="accent2">
              <a:hueOff val="523539"/>
              <a:satOff val="-1418"/>
              <a:lumOff val="11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BD3E12-A562-477F-A062-6A05EA75BF23}">
      <dsp:nvSpPr>
        <dsp:cNvPr id="0" name=""/>
        <dsp:cNvSpPr/>
      </dsp:nvSpPr>
      <dsp:spPr>
        <a:xfrm>
          <a:off x="0" y="1297852"/>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Promote public confidence in the integrity and impartiality of the judicial system.</a:t>
          </a:r>
        </a:p>
      </dsp:txBody>
      <dsp:txXfrm>
        <a:off x="0" y="1297852"/>
        <a:ext cx="6388331" cy="1297852"/>
      </dsp:txXfrm>
    </dsp:sp>
    <dsp:sp modelId="{0C6B332B-13C2-4407-BAAA-69556D3A9989}">
      <dsp:nvSpPr>
        <dsp:cNvPr id="0" name=""/>
        <dsp:cNvSpPr/>
      </dsp:nvSpPr>
      <dsp:spPr>
        <a:xfrm>
          <a:off x="0" y="2595704"/>
          <a:ext cx="6388331" cy="0"/>
        </a:xfrm>
        <a:prstGeom prst="line">
          <a:avLst/>
        </a:prstGeom>
        <a:solidFill>
          <a:schemeClr val="accent2">
            <a:hueOff val="1047077"/>
            <a:satOff val="-2835"/>
            <a:lumOff val="2222"/>
            <a:alphaOff val="0"/>
          </a:schemeClr>
        </a:solidFill>
        <a:ln w="12700" cap="flat" cmpd="sng" algn="ctr">
          <a:solidFill>
            <a:schemeClr val="accent2">
              <a:hueOff val="1047077"/>
              <a:satOff val="-2835"/>
              <a:lumOff val="22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0B7DF5-2E63-4BBD-A97C-4830B6EFA60C}">
      <dsp:nvSpPr>
        <dsp:cNvPr id="0" name=""/>
        <dsp:cNvSpPr/>
      </dsp:nvSpPr>
      <dsp:spPr>
        <a:xfrm>
          <a:off x="0" y="2595704"/>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Shall not allow family, social, or other relationships to influence conduct or judgment. </a:t>
          </a:r>
        </a:p>
      </dsp:txBody>
      <dsp:txXfrm>
        <a:off x="0" y="2595704"/>
        <a:ext cx="6388331" cy="1297852"/>
      </dsp:txXfrm>
    </dsp:sp>
    <dsp:sp modelId="{A08FF8ED-1DD5-436E-B59E-720400CF9C1F}">
      <dsp:nvSpPr>
        <dsp:cNvPr id="0" name=""/>
        <dsp:cNvSpPr/>
      </dsp:nvSpPr>
      <dsp:spPr>
        <a:xfrm>
          <a:off x="0" y="3893556"/>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A51533-846D-4C33-878A-DD2B84FF8114}">
      <dsp:nvSpPr>
        <dsp:cNvPr id="0" name=""/>
        <dsp:cNvSpPr/>
      </dsp:nvSpPr>
      <dsp:spPr>
        <a:xfrm>
          <a:off x="0" y="3893556"/>
          <a:ext cx="6388331" cy="1297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Do not convey or permit others to convey the impression that they are in a special position to influence magistrates. </a:t>
          </a:r>
        </a:p>
      </dsp:txBody>
      <dsp:txXfrm>
        <a:off x="0" y="3893556"/>
        <a:ext cx="6388331" cy="12978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8C789-3CDB-497C-A98E-F337D7784E59}">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64C701-AE33-4382-B5D3-1DC081FFDB25}">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Title: A magistrate should perform the duties of the magistrate’s office impartially and diligently. </a:t>
          </a:r>
        </a:p>
      </dsp:txBody>
      <dsp:txXfrm>
        <a:off x="0" y="2534"/>
        <a:ext cx="6388331" cy="1728779"/>
      </dsp:txXfrm>
    </dsp:sp>
    <dsp:sp modelId="{BBC08533-8B08-4C6D-8D79-E1C449F73120}">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ACBBA-0754-45A0-B400-A3B34B50A47E}">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Be faithful to the law, </a:t>
          </a:r>
          <a:r>
            <a:rPr lang="en-US" sz="2400" kern="1200" dirty="0" err="1"/>
            <a:t>unswayed</a:t>
          </a:r>
          <a:r>
            <a:rPr lang="en-US" sz="2400" kern="1200" dirty="0"/>
            <a:t> by partisan interests, fair, courteous, prompt, avoid ex </a:t>
          </a:r>
          <a:r>
            <a:rPr lang="en-US" sz="2400" kern="1200" dirty="0" err="1"/>
            <a:t>parte</a:t>
          </a:r>
          <a:r>
            <a:rPr lang="en-US" sz="2400" kern="1200" dirty="0"/>
            <a:t> communications, abstain from public comments about pending proceedings. </a:t>
          </a:r>
        </a:p>
      </dsp:txBody>
      <dsp:txXfrm>
        <a:off x="0" y="1731314"/>
        <a:ext cx="6388331" cy="1728779"/>
      </dsp:txXfrm>
    </dsp:sp>
    <dsp:sp modelId="{A9EED144-5EB5-4CE8-B2E1-BF1A586B32D6}">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5C1C65-3E42-4377-9575-2C8426C6C759}">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You may obtain the advice of a disinterested expert (SOG for example). </a:t>
          </a:r>
        </a:p>
      </dsp:txBody>
      <dsp:txXfrm>
        <a:off x="0" y="3460093"/>
        <a:ext cx="6388331" cy="17287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8C789-3CDB-497C-A98E-F337D7784E59}">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64C701-AE33-4382-B5D3-1DC081FFDB25}">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Must remain diligent, competent, present on the job, and comply with scheduling directives.</a:t>
          </a:r>
        </a:p>
      </dsp:txBody>
      <dsp:txXfrm>
        <a:off x="0" y="2534"/>
        <a:ext cx="6388331" cy="1728779"/>
      </dsp:txXfrm>
    </dsp:sp>
    <dsp:sp modelId="{BBC08533-8B08-4C6D-8D79-E1C449F73120}">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ACBBA-0754-45A0-B400-A3B34B50A47E}">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Duty to disqualify/recuse where impartiality may be reasonably questioned</a:t>
          </a:r>
        </a:p>
      </dsp:txBody>
      <dsp:txXfrm>
        <a:off x="0" y="1731314"/>
        <a:ext cx="6388331" cy="1728779"/>
      </dsp:txXfrm>
    </dsp:sp>
    <dsp:sp modelId="{A9EED144-5EB5-4CE8-B2E1-BF1A586B32D6}">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5C1C65-3E42-4377-9575-2C8426C6C759}">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Includes: personal bias, personal knowledge of facts, and relations within the third degree re: parties, attorneys, interests, or witnesses.</a:t>
          </a:r>
        </a:p>
      </dsp:txBody>
      <dsp:txXfrm>
        <a:off x="0" y="3460093"/>
        <a:ext cx="6388331" cy="17287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8C789-3CDB-497C-A98E-F337D7784E59}">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64C701-AE33-4382-B5D3-1DC081FFDB25}">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Refrain from financial dealings that reflect adversely on impartiality, exploit your mission, or involve you in frequent transactions with people likely to come before you.</a:t>
          </a:r>
        </a:p>
      </dsp:txBody>
      <dsp:txXfrm>
        <a:off x="0" y="2534"/>
        <a:ext cx="6388331" cy="1728779"/>
      </dsp:txXfrm>
    </dsp:sp>
    <dsp:sp modelId="{BBC08533-8B08-4C6D-8D79-E1C449F73120}">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ACBBA-0754-45A0-B400-A3B34B50A47E}">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Receipt of gifts is limited and may not be from a “party presently before the magistrate.”</a:t>
          </a:r>
        </a:p>
      </dsp:txBody>
      <dsp:txXfrm>
        <a:off x="0" y="1731314"/>
        <a:ext cx="6388331" cy="1728779"/>
      </dsp:txXfrm>
    </dsp:sp>
    <dsp:sp modelId="{A9EED144-5EB5-4CE8-B2E1-BF1A586B32D6}">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5C1C65-3E42-4377-9575-2C8426C6C759}">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Gifts are permitted as part of a professional event, “ordinary social hospitality,” or business transactions under regular terms.</a:t>
          </a:r>
        </a:p>
      </dsp:txBody>
      <dsp:txXfrm>
        <a:off x="0" y="3460093"/>
        <a:ext cx="6388331" cy="17287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8C789-3CDB-497C-A98E-F337D7784E59}">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64C701-AE33-4382-B5D3-1DC081FFDB25}">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There is a temptation to scrutinize the Rule and be very technical – but is it wise?</a:t>
          </a:r>
        </a:p>
      </dsp:txBody>
      <dsp:txXfrm>
        <a:off x="0" y="2534"/>
        <a:ext cx="6388331" cy="1728779"/>
      </dsp:txXfrm>
    </dsp:sp>
    <dsp:sp modelId="{BBC08533-8B08-4C6D-8D79-E1C449F73120}">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ACBBA-0754-45A0-B400-A3B34B50A47E}">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Don’t forget Rule 2C, and consider a broad personal rule</a:t>
          </a:r>
        </a:p>
      </dsp:txBody>
      <dsp:txXfrm>
        <a:off x="0" y="1731314"/>
        <a:ext cx="6388331" cy="1728779"/>
      </dsp:txXfrm>
    </dsp:sp>
    <dsp:sp modelId="{A9EED144-5EB5-4CE8-B2E1-BF1A586B32D6}">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5C1C65-3E42-4377-9575-2C8426C6C759}">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a:t>Always ask: does the gift look like it’s intended to gain influence over me? Will accepting this lead someone to question my impartiality? </a:t>
          </a:r>
        </a:p>
      </dsp:txBody>
      <dsp:txXfrm>
        <a:off x="0" y="3460093"/>
        <a:ext cx="6388331" cy="17287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8C789-3CDB-497C-A98E-F337D7784E59}">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64C701-AE33-4382-B5D3-1DC081FFDB25}">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What about secondary employment? </a:t>
          </a:r>
        </a:p>
      </dsp:txBody>
      <dsp:txXfrm>
        <a:off x="0" y="2534"/>
        <a:ext cx="6388331" cy="1728779"/>
      </dsp:txXfrm>
    </dsp:sp>
    <dsp:sp modelId="{BBC08533-8B08-4C6D-8D79-E1C449F73120}">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FACBBA-0754-45A0-B400-A3B34B50A47E}">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AOC references Rule 5C(1) and advises you seek counsel from AOC HR before accepting secondary employment.</a:t>
          </a:r>
        </a:p>
      </dsp:txBody>
      <dsp:txXfrm>
        <a:off x="0" y="1731314"/>
        <a:ext cx="6388331" cy="1728779"/>
      </dsp:txXfrm>
    </dsp:sp>
    <dsp:sp modelId="{A9EED144-5EB5-4CE8-B2E1-BF1A586B32D6}">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5C1C65-3E42-4377-9575-2C8426C6C759}">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Two main concerns: “interfere with the proper performance of the magistrate’s judicial duties” and “involve the magistrate in frequent substantial transactions with lawyers or persons likely to come before the court”</a:t>
          </a:r>
        </a:p>
      </dsp:txBody>
      <dsp:txXfrm>
        <a:off x="0" y="3460093"/>
        <a:ext cx="6388331" cy="17287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881AD-5160-40E6-99AF-46927C429A1C}">
      <dsp:nvSpPr>
        <dsp:cNvPr id="0" name=""/>
        <dsp:cNvSpPr/>
      </dsp:nvSpPr>
      <dsp:spPr>
        <a:xfrm>
          <a:off x="0" y="2534"/>
          <a:ext cx="638833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C4176D-9E6F-47C6-8B06-61155039CB64}">
      <dsp:nvSpPr>
        <dsp:cNvPr id="0" name=""/>
        <dsp:cNvSpPr/>
      </dsp:nvSpPr>
      <dsp:spPr>
        <a:xfrm>
          <a:off x="0" y="253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Belal Elrahal</a:t>
          </a:r>
        </a:p>
      </dsp:txBody>
      <dsp:txXfrm>
        <a:off x="0" y="2534"/>
        <a:ext cx="6388331" cy="1728779"/>
      </dsp:txXfrm>
    </dsp:sp>
    <dsp:sp modelId="{187269C3-C830-49AA-B9B2-18CA420A6335}">
      <dsp:nvSpPr>
        <dsp:cNvPr id="0" name=""/>
        <dsp:cNvSpPr/>
      </dsp:nvSpPr>
      <dsp:spPr>
        <a:xfrm>
          <a:off x="0" y="1731314"/>
          <a:ext cx="6388331"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E16F90-E0D6-49AB-8E0C-F8559809D02D}">
      <dsp:nvSpPr>
        <dsp:cNvPr id="0" name=""/>
        <dsp:cNvSpPr/>
      </dsp:nvSpPr>
      <dsp:spPr>
        <a:xfrm>
          <a:off x="0" y="1731314"/>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elrahal@sog.unc.edu</a:t>
          </a:r>
          <a:endParaRPr lang="en-US" sz="3200" kern="1200" dirty="0">
            <a:solidFill>
              <a:schemeClr val="tx1"/>
            </a:solidFill>
          </a:endParaRPr>
        </a:p>
      </dsp:txBody>
      <dsp:txXfrm>
        <a:off x="0" y="1731314"/>
        <a:ext cx="6388331" cy="1728779"/>
      </dsp:txXfrm>
    </dsp:sp>
    <dsp:sp modelId="{C66412FA-5A44-49F1-B95F-36D427BDA99B}">
      <dsp:nvSpPr>
        <dsp:cNvPr id="0" name=""/>
        <dsp:cNvSpPr/>
      </dsp:nvSpPr>
      <dsp:spPr>
        <a:xfrm>
          <a:off x="0" y="3460093"/>
          <a:ext cx="6388331"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9D3DA0-AA9D-47CD-AB87-5ED3CD2EA768}">
      <dsp:nvSpPr>
        <dsp:cNvPr id="0" name=""/>
        <dsp:cNvSpPr/>
      </dsp:nvSpPr>
      <dsp:spPr>
        <a:xfrm>
          <a:off x="0" y="3460093"/>
          <a:ext cx="6388331" cy="1728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(919) 962-7098</a:t>
          </a:r>
        </a:p>
      </dsp:txBody>
      <dsp:txXfrm>
        <a:off x="0" y="3460093"/>
        <a:ext cx="6388331" cy="172877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28DB32-F3DB-43FD-BB59-0F879B62153B}" type="datetimeFigureOut">
              <a:rPr lang="en-US" smtClean="0"/>
              <a:t>10/29/2024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CEBCCF-8BCF-4FA0-9D9F-8D0D09B541EC}" type="slidenum">
              <a:rPr lang="en-US" smtClean="0"/>
              <a:t>‹#›</a:t>
            </a:fld>
            <a:endParaRPr lang="en-US"/>
          </a:p>
        </p:txBody>
      </p:sp>
    </p:spTree>
    <p:extLst>
      <p:ext uri="{BB962C8B-B14F-4D97-AF65-F5344CB8AC3E}">
        <p14:creationId xmlns:p14="http://schemas.microsoft.com/office/powerpoint/2010/main" val="4054952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are ethics important – Frank’s Red Hot? Goes on everything?</a:t>
            </a:r>
          </a:p>
        </p:txBody>
      </p:sp>
      <p:sp>
        <p:nvSpPr>
          <p:cNvPr id="4" name="Slide Number Placeholder 3"/>
          <p:cNvSpPr>
            <a:spLocks noGrp="1"/>
          </p:cNvSpPr>
          <p:nvPr>
            <p:ph type="sldNum" sz="quarter" idx="5"/>
          </p:nvPr>
        </p:nvSpPr>
        <p:spPr/>
        <p:txBody>
          <a:bodyPr/>
          <a:lstStyle/>
          <a:p>
            <a:fld id="{19CEBCCF-8BCF-4FA0-9D9F-8D0D09B541EC}" type="slidenum">
              <a:rPr lang="en-US" smtClean="0"/>
              <a:t>1</a:t>
            </a:fld>
            <a:endParaRPr lang="en-US"/>
          </a:p>
        </p:txBody>
      </p:sp>
    </p:spTree>
    <p:extLst>
      <p:ext uri="{BB962C8B-B14F-4D97-AF65-F5344CB8AC3E}">
        <p14:creationId xmlns:p14="http://schemas.microsoft.com/office/powerpoint/2010/main" val="955227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4406-9FC5-ACFE-893D-D4EADEB1A89D}"/>
              </a:ext>
            </a:extLst>
          </p:cNvPr>
          <p:cNvSpPr>
            <a:spLocks noGrp="1"/>
          </p:cNvSpPr>
          <p:nvPr>
            <p:ph type="ctrTitle"/>
          </p:nvPr>
        </p:nvSpPr>
        <p:spPr>
          <a:xfrm>
            <a:off x="308388" y="745440"/>
            <a:ext cx="8132227" cy="3559859"/>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BC0AF19C-C14B-F137-2DE9-1992459045F5}"/>
              </a:ext>
            </a:extLst>
          </p:cNvPr>
          <p:cNvSpPr>
            <a:spLocks noGrp="1"/>
          </p:cNvSpPr>
          <p:nvPr>
            <p:ph type="subTitle" idx="1"/>
          </p:nvPr>
        </p:nvSpPr>
        <p:spPr>
          <a:xfrm>
            <a:off x="317308" y="4669316"/>
            <a:ext cx="8132227" cy="135048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C6A999-B8D4-1774-9F1B-9F9FE1B3BFA6}"/>
              </a:ext>
            </a:extLst>
          </p:cNvPr>
          <p:cNvSpPr>
            <a:spLocks noGrp="1"/>
          </p:cNvSpPr>
          <p:nvPr>
            <p:ph type="dt" sz="half" idx="10"/>
          </p:nvPr>
        </p:nvSpPr>
        <p:spPr/>
        <p:txBody>
          <a:bodyPr/>
          <a:lstStyle/>
          <a:p>
            <a:fld id="{F2EE3B7B-C7B5-42CF-90CF-67B3D21B2314}" type="datetime1">
              <a:rPr lang="en-US" smtClean="0"/>
              <a:t>10/29/2024</a:t>
            </a:fld>
            <a:endParaRPr lang="en-US"/>
          </a:p>
        </p:txBody>
      </p:sp>
      <p:sp>
        <p:nvSpPr>
          <p:cNvPr id="5" name="Footer Placeholder 4">
            <a:extLst>
              <a:ext uri="{FF2B5EF4-FFF2-40B4-BE49-F238E27FC236}">
                <a16:creationId xmlns:a16="http://schemas.microsoft.com/office/drawing/2014/main" id="{61165D5D-2AE2-6F91-D1EB-6DD8FC3CE64C}"/>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BF0029E4-3A4E-970A-17A8-1E17D37D1F2B}"/>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243696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EBC-9F49-FA9D-D13C-DB380A6281E2}"/>
              </a:ext>
            </a:extLst>
          </p:cNvPr>
          <p:cNvSpPr>
            <a:spLocks noGrp="1"/>
          </p:cNvSpPr>
          <p:nvPr>
            <p:ph type="title"/>
          </p:nvPr>
        </p:nvSpPr>
        <p:spPr>
          <a:xfrm>
            <a:off x="308387" y="757451"/>
            <a:ext cx="10875953" cy="1214650"/>
          </a:xfrm>
        </p:spPr>
        <p:txBody>
          <a:bodyPr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00CB13-23E6-D711-450C-A85A0CB99576}"/>
              </a:ext>
            </a:extLst>
          </p:cNvPr>
          <p:cNvSpPr>
            <a:spLocks noGrp="1"/>
          </p:cNvSpPr>
          <p:nvPr>
            <p:ph type="body" orient="vert" idx="1"/>
          </p:nvPr>
        </p:nvSpPr>
        <p:spPr>
          <a:xfrm>
            <a:off x="335467" y="1972101"/>
            <a:ext cx="10848873" cy="40476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089BB7B-5C14-76DB-FEA8-3DBC09A96516}"/>
              </a:ext>
            </a:extLst>
          </p:cNvPr>
          <p:cNvSpPr>
            <a:spLocks noGrp="1"/>
          </p:cNvSpPr>
          <p:nvPr>
            <p:ph type="dt" sz="half" idx="10"/>
          </p:nvPr>
        </p:nvSpPr>
        <p:spPr/>
        <p:txBody>
          <a:bodyPr/>
          <a:lstStyle/>
          <a:p>
            <a:fld id="{6BAD9902-F134-45BD-ABD2-80C28059B090}" type="datetime1">
              <a:rPr lang="en-US" smtClean="0"/>
              <a:t>10/29/2024</a:t>
            </a:fld>
            <a:endParaRPr lang="en-US"/>
          </a:p>
        </p:txBody>
      </p:sp>
      <p:sp>
        <p:nvSpPr>
          <p:cNvPr id="5" name="Footer Placeholder 4">
            <a:extLst>
              <a:ext uri="{FF2B5EF4-FFF2-40B4-BE49-F238E27FC236}">
                <a16:creationId xmlns:a16="http://schemas.microsoft.com/office/drawing/2014/main" id="{48BC13CC-29B3-9FDC-C746-D5D65CC2A5D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AB52A12-895F-E9BE-5289-4E0411BD3F4B}"/>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211711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17614-2270-537D-8B09-6CB65016AD8F}"/>
              </a:ext>
            </a:extLst>
          </p:cNvPr>
          <p:cNvSpPr>
            <a:spLocks noGrp="1"/>
          </p:cNvSpPr>
          <p:nvPr>
            <p:ph type="title" orient="vert"/>
          </p:nvPr>
        </p:nvSpPr>
        <p:spPr>
          <a:xfrm>
            <a:off x="9359496" y="755981"/>
            <a:ext cx="2277552" cy="5338369"/>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0BC98B5-885C-CBB1-A858-76F65F7D28BD}"/>
              </a:ext>
            </a:extLst>
          </p:cNvPr>
          <p:cNvSpPr>
            <a:spLocks noGrp="1"/>
          </p:cNvSpPr>
          <p:nvPr>
            <p:ph type="body" orient="vert" idx="1"/>
          </p:nvPr>
        </p:nvSpPr>
        <p:spPr>
          <a:xfrm>
            <a:off x="838199" y="755981"/>
            <a:ext cx="8230086" cy="5338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CE5DAFE-6A83-FB7D-72DF-232EFE20424E}"/>
              </a:ext>
            </a:extLst>
          </p:cNvPr>
          <p:cNvSpPr>
            <a:spLocks noGrp="1"/>
          </p:cNvSpPr>
          <p:nvPr>
            <p:ph type="dt" sz="half" idx="10"/>
          </p:nvPr>
        </p:nvSpPr>
        <p:spPr/>
        <p:txBody>
          <a:bodyPr/>
          <a:lstStyle/>
          <a:p>
            <a:fld id="{C2B04DB0-379A-41B7-9B29-7F42F0D571D5}" type="datetime1">
              <a:rPr lang="en-US" smtClean="0"/>
              <a:t>10/29/2024</a:t>
            </a:fld>
            <a:endParaRPr lang="en-US"/>
          </a:p>
        </p:txBody>
      </p:sp>
      <p:sp>
        <p:nvSpPr>
          <p:cNvPr id="5" name="Footer Placeholder 4">
            <a:extLst>
              <a:ext uri="{FF2B5EF4-FFF2-40B4-BE49-F238E27FC236}">
                <a16:creationId xmlns:a16="http://schemas.microsoft.com/office/drawing/2014/main" id="{43B41CCF-A3CD-506E-3AAE-CAEFA8C1BB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7420DD9D-25C2-0EDF-A6F4-71946D57B3CD}"/>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80126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D22A-1F6D-0DE5-E04A-DC466353D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ADD6F-7C93-3CD3-AC8D-28A78787C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06E74-14FC-84D9-4B41-7D9FB0D573C4}"/>
              </a:ext>
            </a:extLst>
          </p:cNvPr>
          <p:cNvSpPr>
            <a:spLocks noGrp="1"/>
          </p:cNvSpPr>
          <p:nvPr>
            <p:ph type="dt" sz="half" idx="10"/>
          </p:nvPr>
        </p:nvSpPr>
        <p:spPr/>
        <p:txBody>
          <a:bodyPr/>
          <a:lstStyle/>
          <a:p>
            <a:fld id="{0F996519-E62D-4F8C-AE1E-36928EC7D15C}" type="datetime1">
              <a:rPr lang="en-US" smtClean="0"/>
              <a:t>10/29/2024</a:t>
            </a:fld>
            <a:endParaRPr lang="en-US"/>
          </a:p>
        </p:txBody>
      </p:sp>
      <p:sp>
        <p:nvSpPr>
          <p:cNvPr id="5" name="Footer Placeholder 4">
            <a:extLst>
              <a:ext uri="{FF2B5EF4-FFF2-40B4-BE49-F238E27FC236}">
                <a16:creationId xmlns:a16="http://schemas.microsoft.com/office/drawing/2014/main" id="{1F35A7DC-6292-6181-949E-F8BC3FA11BA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050F5C6-EADC-E072-B19B-49BB11DF0309}"/>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268257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2054-1AE7-534F-0CFE-1F0628A09FC1}"/>
              </a:ext>
            </a:extLst>
          </p:cNvPr>
          <p:cNvSpPr>
            <a:spLocks noGrp="1"/>
          </p:cNvSpPr>
          <p:nvPr>
            <p:ph type="title"/>
          </p:nvPr>
        </p:nvSpPr>
        <p:spPr>
          <a:xfrm>
            <a:off x="340138" y="2243708"/>
            <a:ext cx="9156288" cy="3776091"/>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988EC2A-45C7-131C-0F4A-56E62EB029C2}"/>
              </a:ext>
            </a:extLst>
          </p:cNvPr>
          <p:cNvSpPr>
            <a:spLocks noGrp="1"/>
          </p:cNvSpPr>
          <p:nvPr>
            <p:ph type="body" idx="1"/>
          </p:nvPr>
        </p:nvSpPr>
        <p:spPr>
          <a:xfrm>
            <a:off x="340137" y="838201"/>
            <a:ext cx="9156289" cy="140550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75A323-2679-E978-8856-2FEBE8F5AE45}"/>
              </a:ext>
            </a:extLst>
          </p:cNvPr>
          <p:cNvSpPr>
            <a:spLocks noGrp="1"/>
          </p:cNvSpPr>
          <p:nvPr>
            <p:ph type="dt" sz="half" idx="10"/>
          </p:nvPr>
        </p:nvSpPr>
        <p:spPr/>
        <p:txBody>
          <a:bodyPr/>
          <a:lstStyle/>
          <a:p>
            <a:fld id="{6477AEB6-FCE1-4CD5-923B-84E54F1460D5}" type="datetime1">
              <a:rPr lang="en-US" smtClean="0"/>
              <a:t>10/29/2024</a:t>
            </a:fld>
            <a:endParaRPr lang="en-US"/>
          </a:p>
        </p:txBody>
      </p:sp>
      <p:sp>
        <p:nvSpPr>
          <p:cNvPr id="5" name="Footer Placeholder 4">
            <a:extLst>
              <a:ext uri="{FF2B5EF4-FFF2-40B4-BE49-F238E27FC236}">
                <a16:creationId xmlns:a16="http://schemas.microsoft.com/office/drawing/2014/main" id="{2C971DC2-625E-0477-BF8C-F3CDDCE4B11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8EF1A644-D449-E464-C2DF-F045A51899D0}"/>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287217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2719-44A3-3EE8-D757-F0E0F9632AEC}"/>
              </a:ext>
            </a:extLst>
          </p:cNvPr>
          <p:cNvSpPr>
            <a:spLocks noGrp="1"/>
          </p:cNvSpPr>
          <p:nvPr>
            <p:ph type="title"/>
          </p:nvPr>
        </p:nvSpPr>
        <p:spPr>
          <a:xfrm>
            <a:off x="303197" y="750627"/>
            <a:ext cx="10846556" cy="1304150"/>
          </a:xfrm>
        </p:spPr>
        <p:txBody>
          <a:bodyPr anchor="t"/>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0440DC2-69F2-A056-508C-F5138E71FCA2}"/>
              </a:ext>
            </a:extLst>
          </p:cNvPr>
          <p:cNvSpPr>
            <a:spLocks noGrp="1"/>
          </p:cNvSpPr>
          <p:nvPr>
            <p:ph sz="half" idx="1"/>
          </p:nvPr>
        </p:nvSpPr>
        <p:spPr>
          <a:xfrm>
            <a:off x="1056961" y="2075250"/>
            <a:ext cx="4571288"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DA2243E-0673-54F2-5B38-DF5D2C7367F4}"/>
              </a:ext>
            </a:extLst>
          </p:cNvPr>
          <p:cNvSpPr>
            <a:spLocks noGrp="1"/>
          </p:cNvSpPr>
          <p:nvPr>
            <p:ph sz="half" idx="2"/>
          </p:nvPr>
        </p:nvSpPr>
        <p:spPr>
          <a:xfrm>
            <a:off x="6379560" y="2075250"/>
            <a:ext cx="4770191" cy="410149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E946B7D-7BAF-8DE9-FB5A-282908B03106}"/>
              </a:ext>
            </a:extLst>
          </p:cNvPr>
          <p:cNvSpPr>
            <a:spLocks noGrp="1"/>
          </p:cNvSpPr>
          <p:nvPr>
            <p:ph type="dt" sz="half" idx="10"/>
          </p:nvPr>
        </p:nvSpPr>
        <p:spPr/>
        <p:txBody>
          <a:bodyPr/>
          <a:lstStyle/>
          <a:p>
            <a:fld id="{96374C2F-71A1-43C9-B2F6-A4FAC8157F1A}" type="datetime1">
              <a:rPr lang="en-US" smtClean="0"/>
              <a:t>10/29/2024</a:t>
            </a:fld>
            <a:endParaRPr lang="en-US"/>
          </a:p>
        </p:txBody>
      </p:sp>
      <p:sp>
        <p:nvSpPr>
          <p:cNvPr id="6" name="Footer Placeholder 5">
            <a:extLst>
              <a:ext uri="{FF2B5EF4-FFF2-40B4-BE49-F238E27FC236}">
                <a16:creationId xmlns:a16="http://schemas.microsoft.com/office/drawing/2014/main" id="{0AF99017-BDD7-56C7-43AE-4B86AC78194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CF6E7D63-14BF-E333-B350-75DA58E281CF}"/>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481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7F72-3970-859F-C268-E9940EF2D0E4}"/>
              </a:ext>
            </a:extLst>
          </p:cNvPr>
          <p:cNvSpPr>
            <a:spLocks noGrp="1"/>
          </p:cNvSpPr>
          <p:nvPr>
            <p:ph type="title"/>
          </p:nvPr>
        </p:nvSpPr>
        <p:spPr>
          <a:xfrm>
            <a:off x="305649" y="743803"/>
            <a:ext cx="10764271" cy="1025362"/>
          </a:xfrm>
        </p:spPr>
        <p:txBody>
          <a:bodyPr anchor="t"/>
          <a:lstStyle/>
          <a:p>
            <a:r>
              <a:rPr lang="en-US" dirty="0"/>
              <a:t>Click to edit Master title style</a:t>
            </a:r>
          </a:p>
        </p:txBody>
      </p:sp>
      <p:sp>
        <p:nvSpPr>
          <p:cNvPr id="3" name="Text Placeholder 2">
            <a:extLst>
              <a:ext uri="{FF2B5EF4-FFF2-40B4-BE49-F238E27FC236}">
                <a16:creationId xmlns:a16="http://schemas.microsoft.com/office/drawing/2014/main" id="{F9B37CC6-89B8-3CF3-6973-1B5B71782F56}"/>
              </a:ext>
            </a:extLst>
          </p:cNvPr>
          <p:cNvSpPr>
            <a:spLocks noGrp="1"/>
          </p:cNvSpPr>
          <p:nvPr>
            <p:ph type="body" idx="1"/>
          </p:nvPr>
        </p:nvSpPr>
        <p:spPr>
          <a:xfrm>
            <a:off x="1056961"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0650EB0-E35B-DA3D-B6A1-2422B01C6005}"/>
              </a:ext>
            </a:extLst>
          </p:cNvPr>
          <p:cNvSpPr>
            <a:spLocks noGrp="1"/>
          </p:cNvSpPr>
          <p:nvPr>
            <p:ph sz="half" idx="2"/>
          </p:nvPr>
        </p:nvSpPr>
        <p:spPr>
          <a:xfrm>
            <a:off x="1056961" y="2678597"/>
            <a:ext cx="4571287" cy="350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57A15D0-F178-1506-0E61-C8FFDF9BD6B5}"/>
              </a:ext>
            </a:extLst>
          </p:cNvPr>
          <p:cNvSpPr>
            <a:spLocks noGrp="1"/>
          </p:cNvSpPr>
          <p:nvPr>
            <p:ph type="body" sz="quarter" idx="3"/>
          </p:nvPr>
        </p:nvSpPr>
        <p:spPr>
          <a:xfrm>
            <a:off x="6498633"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256CB421-A65A-A7DC-40A7-D8B76F9C3A3A}"/>
              </a:ext>
            </a:extLst>
          </p:cNvPr>
          <p:cNvSpPr>
            <a:spLocks noGrp="1"/>
          </p:cNvSpPr>
          <p:nvPr>
            <p:ph sz="quarter" idx="4"/>
          </p:nvPr>
        </p:nvSpPr>
        <p:spPr>
          <a:xfrm>
            <a:off x="6498633" y="2678596"/>
            <a:ext cx="4571287" cy="3506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7AF5675-5329-D2DB-FAFF-700D076CA886}"/>
              </a:ext>
            </a:extLst>
          </p:cNvPr>
          <p:cNvSpPr>
            <a:spLocks noGrp="1"/>
          </p:cNvSpPr>
          <p:nvPr>
            <p:ph type="dt" sz="half" idx="10"/>
          </p:nvPr>
        </p:nvSpPr>
        <p:spPr/>
        <p:txBody>
          <a:bodyPr/>
          <a:lstStyle/>
          <a:p>
            <a:fld id="{AD631DCC-9916-4BB7-A2E9-25EC84C740A7}" type="datetime1">
              <a:rPr lang="en-US" smtClean="0"/>
              <a:t>10/29/2024</a:t>
            </a:fld>
            <a:endParaRPr lang="en-US"/>
          </a:p>
        </p:txBody>
      </p:sp>
      <p:sp>
        <p:nvSpPr>
          <p:cNvPr id="8" name="Footer Placeholder 7">
            <a:extLst>
              <a:ext uri="{FF2B5EF4-FFF2-40B4-BE49-F238E27FC236}">
                <a16:creationId xmlns:a16="http://schemas.microsoft.com/office/drawing/2014/main" id="{D1392A97-07D9-5E5C-2A31-3B7D764CE1B8}"/>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4E626143-8FEE-0ABD-25C7-C34AF6568B83}"/>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188295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6EFE-D86C-B076-D4D1-FAD1883E0813}"/>
              </a:ext>
            </a:extLst>
          </p:cNvPr>
          <p:cNvSpPr>
            <a:spLocks noGrp="1"/>
          </p:cNvSpPr>
          <p:nvPr>
            <p:ph type="title"/>
          </p:nvPr>
        </p:nvSpPr>
        <p:spPr>
          <a:xfrm>
            <a:off x="308387" y="757766"/>
            <a:ext cx="7240293" cy="3547534"/>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23F3B23-C631-4B62-3211-30222ABE1C33}"/>
              </a:ext>
            </a:extLst>
          </p:cNvPr>
          <p:cNvSpPr>
            <a:spLocks noGrp="1"/>
          </p:cNvSpPr>
          <p:nvPr>
            <p:ph type="dt" sz="half" idx="10"/>
          </p:nvPr>
        </p:nvSpPr>
        <p:spPr/>
        <p:txBody>
          <a:bodyPr/>
          <a:lstStyle/>
          <a:p>
            <a:fld id="{AF59146A-335D-4B7F-86AE-5D483B1F631C}" type="datetime1">
              <a:rPr lang="en-US" smtClean="0"/>
              <a:t>10/29/2024</a:t>
            </a:fld>
            <a:endParaRPr lang="en-US"/>
          </a:p>
        </p:txBody>
      </p:sp>
      <p:sp>
        <p:nvSpPr>
          <p:cNvPr id="4" name="Footer Placeholder 3">
            <a:extLst>
              <a:ext uri="{FF2B5EF4-FFF2-40B4-BE49-F238E27FC236}">
                <a16:creationId xmlns:a16="http://schemas.microsoft.com/office/drawing/2014/main" id="{7789A1FB-EA0D-F6A3-A4EB-001AA082AAFF}"/>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C6D671B7-A902-587D-89D0-ECFB738FD702}"/>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397371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27D49-E5B4-0E67-FCFC-62A04E705682}"/>
              </a:ext>
            </a:extLst>
          </p:cNvPr>
          <p:cNvSpPr>
            <a:spLocks noGrp="1"/>
          </p:cNvSpPr>
          <p:nvPr>
            <p:ph type="dt" sz="half" idx="10"/>
          </p:nvPr>
        </p:nvSpPr>
        <p:spPr/>
        <p:txBody>
          <a:bodyPr/>
          <a:lstStyle/>
          <a:p>
            <a:fld id="{DD71D8EC-8E17-4CE6-99C2-C22488572868}" type="datetime1">
              <a:rPr lang="en-US" smtClean="0"/>
              <a:t>10/29/2024</a:t>
            </a:fld>
            <a:endParaRPr lang="en-US"/>
          </a:p>
        </p:txBody>
      </p:sp>
      <p:sp>
        <p:nvSpPr>
          <p:cNvPr id="3" name="Footer Placeholder 2">
            <a:extLst>
              <a:ext uri="{FF2B5EF4-FFF2-40B4-BE49-F238E27FC236}">
                <a16:creationId xmlns:a16="http://schemas.microsoft.com/office/drawing/2014/main" id="{6B0E4B02-DD32-C63F-6FEE-BC36E2EFD01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F25FA8B-18F7-7DDC-74E0-B1C7139E7B05}"/>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71540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D42A-8FC3-F6BE-4CF7-1490DE4FD462}"/>
              </a:ext>
            </a:extLst>
          </p:cNvPr>
          <p:cNvSpPr>
            <a:spLocks noGrp="1"/>
          </p:cNvSpPr>
          <p:nvPr>
            <p:ph type="title"/>
          </p:nvPr>
        </p:nvSpPr>
        <p:spPr>
          <a:xfrm>
            <a:off x="317395" y="766636"/>
            <a:ext cx="3951745" cy="1510628"/>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CAA2BAA-1CCB-696D-D506-5E1747080119}"/>
              </a:ext>
            </a:extLst>
          </p:cNvPr>
          <p:cNvSpPr>
            <a:spLocks noGrp="1"/>
          </p:cNvSpPr>
          <p:nvPr>
            <p:ph idx="1"/>
          </p:nvPr>
        </p:nvSpPr>
        <p:spPr>
          <a:xfrm>
            <a:off x="5105400" y="702452"/>
            <a:ext cx="6249988" cy="53173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0B3C3E7-B970-EF6C-A6D3-6CB81C948775}"/>
              </a:ext>
            </a:extLst>
          </p:cNvPr>
          <p:cNvSpPr>
            <a:spLocks noGrp="1"/>
          </p:cNvSpPr>
          <p:nvPr>
            <p:ph type="body" sz="half" idx="2"/>
          </p:nvPr>
        </p:nvSpPr>
        <p:spPr>
          <a:xfrm>
            <a:off x="323953" y="2277264"/>
            <a:ext cx="3752747" cy="37425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32464-D130-7DA0-050D-B444566B1A2F}"/>
              </a:ext>
            </a:extLst>
          </p:cNvPr>
          <p:cNvSpPr>
            <a:spLocks noGrp="1"/>
          </p:cNvSpPr>
          <p:nvPr>
            <p:ph type="dt" sz="half" idx="10"/>
          </p:nvPr>
        </p:nvSpPr>
        <p:spPr/>
        <p:txBody>
          <a:bodyPr/>
          <a:lstStyle/>
          <a:p>
            <a:fld id="{9A750ABA-DFFA-4B13-BB77-624D9164A38B}" type="datetime1">
              <a:rPr lang="en-US" smtClean="0"/>
              <a:t>10/29/2024</a:t>
            </a:fld>
            <a:endParaRPr lang="en-US"/>
          </a:p>
        </p:txBody>
      </p:sp>
      <p:sp>
        <p:nvSpPr>
          <p:cNvPr id="6" name="Footer Placeholder 5">
            <a:extLst>
              <a:ext uri="{FF2B5EF4-FFF2-40B4-BE49-F238E27FC236}">
                <a16:creationId xmlns:a16="http://schemas.microsoft.com/office/drawing/2014/main" id="{3FC2B3B4-209E-187A-6F86-2F2EAD9F747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36A2A86-6CB1-F027-66AC-8EBFA9D0647A}"/>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98293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8F49-A418-C21F-25DC-E4C2E1716387}"/>
              </a:ext>
            </a:extLst>
          </p:cNvPr>
          <p:cNvSpPr>
            <a:spLocks noGrp="1"/>
          </p:cNvSpPr>
          <p:nvPr>
            <p:ph type="title"/>
          </p:nvPr>
        </p:nvSpPr>
        <p:spPr>
          <a:xfrm>
            <a:off x="318972" y="765850"/>
            <a:ext cx="3995693" cy="1774778"/>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378CDE2-0C1B-D3BE-F399-98D983EF4534}"/>
              </a:ext>
            </a:extLst>
          </p:cNvPr>
          <p:cNvSpPr>
            <a:spLocks noGrp="1"/>
          </p:cNvSpPr>
          <p:nvPr>
            <p:ph type="pic" idx="1"/>
          </p:nvPr>
        </p:nvSpPr>
        <p:spPr>
          <a:xfrm>
            <a:off x="5105400" y="838200"/>
            <a:ext cx="624998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8786322-CA2D-A634-C10E-4F22BCE48B7F}"/>
              </a:ext>
            </a:extLst>
          </p:cNvPr>
          <p:cNvSpPr>
            <a:spLocks noGrp="1"/>
          </p:cNvSpPr>
          <p:nvPr>
            <p:ph type="body" sz="half" idx="2"/>
          </p:nvPr>
        </p:nvSpPr>
        <p:spPr>
          <a:xfrm>
            <a:off x="340137" y="2552699"/>
            <a:ext cx="3736563" cy="3467099"/>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D0DD6-F55F-4437-DEC5-FA6028509A2D}"/>
              </a:ext>
            </a:extLst>
          </p:cNvPr>
          <p:cNvSpPr>
            <a:spLocks noGrp="1"/>
          </p:cNvSpPr>
          <p:nvPr>
            <p:ph type="dt" sz="half" idx="10"/>
          </p:nvPr>
        </p:nvSpPr>
        <p:spPr>
          <a:xfrm>
            <a:off x="340137" y="63202"/>
            <a:ext cx="2743200" cy="318221"/>
          </a:xfrm>
        </p:spPr>
        <p:txBody>
          <a:bodyPr/>
          <a:lstStyle/>
          <a:p>
            <a:fld id="{3220A08F-2B1D-4498-A043-7C299B1C2561}" type="datetime1">
              <a:rPr lang="en-US" smtClean="0"/>
              <a:t>10/29/2024</a:t>
            </a:fld>
            <a:endParaRPr lang="en-US"/>
          </a:p>
        </p:txBody>
      </p:sp>
      <p:sp>
        <p:nvSpPr>
          <p:cNvPr id="6" name="Footer Placeholder 5">
            <a:extLst>
              <a:ext uri="{FF2B5EF4-FFF2-40B4-BE49-F238E27FC236}">
                <a16:creationId xmlns:a16="http://schemas.microsoft.com/office/drawing/2014/main" id="{595B46D7-EE7C-E399-6A6B-18237228F6B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211B808-3207-D755-3B0B-E1D8814B2FA1}"/>
              </a:ext>
            </a:extLst>
          </p:cNvPr>
          <p:cNvSpPr>
            <a:spLocks noGrp="1"/>
          </p:cNvSpPr>
          <p:nvPr>
            <p:ph type="sldNum" sz="quarter" idx="12"/>
          </p:nvPr>
        </p:nvSpPr>
        <p:spPr/>
        <p:txBody>
          <a:bodyPr/>
          <a:lstStyle/>
          <a:p>
            <a:fld id="{6E91CC32-6A6B-4E2E-BBA1-6864F305DA26}" type="slidenum">
              <a:rPr lang="en-US" smtClean="0"/>
              <a:t>‹#›</a:t>
            </a:fld>
            <a:endParaRPr lang="en-US"/>
          </a:p>
        </p:txBody>
      </p:sp>
    </p:spTree>
    <p:extLst>
      <p:ext uri="{BB962C8B-B14F-4D97-AF65-F5344CB8AC3E}">
        <p14:creationId xmlns:p14="http://schemas.microsoft.com/office/powerpoint/2010/main" val="125582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F45E2-9197-4E34-029A-725ADAC0C752}"/>
              </a:ext>
            </a:extLst>
          </p:cNvPr>
          <p:cNvSpPr>
            <a:spLocks noGrp="1"/>
          </p:cNvSpPr>
          <p:nvPr>
            <p:ph type="title"/>
          </p:nvPr>
        </p:nvSpPr>
        <p:spPr>
          <a:xfrm>
            <a:off x="308387" y="620202"/>
            <a:ext cx="9956747" cy="143878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8CC19E-63FE-1D76-2550-01FD9A6D9A95}"/>
              </a:ext>
            </a:extLst>
          </p:cNvPr>
          <p:cNvSpPr>
            <a:spLocks noGrp="1"/>
          </p:cNvSpPr>
          <p:nvPr>
            <p:ph type="body" idx="1"/>
          </p:nvPr>
        </p:nvSpPr>
        <p:spPr>
          <a:xfrm>
            <a:off x="335467" y="2306781"/>
            <a:ext cx="9956747" cy="38701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DFA067-55BA-33CD-E6F2-B24B2D5DE896}"/>
              </a:ext>
            </a:extLst>
          </p:cNvPr>
          <p:cNvSpPr>
            <a:spLocks noGrp="1"/>
          </p:cNvSpPr>
          <p:nvPr>
            <p:ph type="dt" sz="half" idx="2"/>
          </p:nvPr>
        </p:nvSpPr>
        <p:spPr>
          <a:xfrm>
            <a:off x="340137" y="63202"/>
            <a:ext cx="2743200" cy="318221"/>
          </a:xfrm>
          <a:prstGeom prst="rect">
            <a:avLst/>
          </a:prstGeom>
        </p:spPr>
        <p:txBody>
          <a:bodyPr vert="horz" lIns="91440" tIns="45720" rIns="91440" bIns="45720" rtlCol="0" anchor="ctr"/>
          <a:lstStyle>
            <a:lvl1pPr algn="l">
              <a:defRPr sz="800">
                <a:solidFill>
                  <a:schemeClr val="tx1"/>
                </a:solidFill>
              </a:defRPr>
            </a:lvl1pPr>
          </a:lstStyle>
          <a:p>
            <a:fld id="{567E9B64-DC09-41C8-9DE3-DA74AF8D2F97}" type="datetime1">
              <a:rPr lang="en-US" smtClean="0"/>
              <a:t>10/29/2024</a:t>
            </a:fld>
            <a:endParaRPr lang="en-US" dirty="0"/>
          </a:p>
        </p:txBody>
      </p:sp>
      <p:sp>
        <p:nvSpPr>
          <p:cNvPr id="5" name="Footer Placeholder 4">
            <a:extLst>
              <a:ext uri="{FF2B5EF4-FFF2-40B4-BE49-F238E27FC236}">
                <a16:creationId xmlns:a16="http://schemas.microsoft.com/office/drawing/2014/main" id="{C965EAE2-7EF5-FFAA-CD74-AA63C671197D}"/>
              </a:ext>
            </a:extLst>
          </p:cNvPr>
          <p:cNvSpPr>
            <a:spLocks noGrp="1"/>
          </p:cNvSpPr>
          <p:nvPr>
            <p:ph type="ftr" sz="quarter" idx="3"/>
          </p:nvPr>
        </p:nvSpPr>
        <p:spPr>
          <a:xfrm>
            <a:off x="7344016" y="6424761"/>
            <a:ext cx="4059936" cy="365125"/>
          </a:xfrm>
          <a:prstGeom prst="rect">
            <a:avLst/>
          </a:prstGeom>
        </p:spPr>
        <p:txBody>
          <a:bodyPr vert="horz" lIns="91440" tIns="45720" rIns="91440" bIns="45720" rtlCol="0" anchor="ctr"/>
          <a:lstStyle>
            <a:lvl1pPr algn="r">
              <a:defRPr sz="800" b="0" cap="all" spc="0" baseline="0">
                <a:solidFill>
                  <a:schemeClr val="tx1"/>
                </a:solidFill>
              </a:defRPr>
            </a:lvl1pPr>
          </a:lstStyle>
          <a:p>
            <a:r>
              <a:rPr lang="en-US" dirty="0"/>
              <a:t>Sample Footer Text</a:t>
            </a:r>
          </a:p>
        </p:txBody>
      </p:sp>
      <p:sp>
        <p:nvSpPr>
          <p:cNvPr id="6" name="Slide Number Placeholder 5">
            <a:extLst>
              <a:ext uri="{FF2B5EF4-FFF2-40B4-BE49-F238E27FC236}">
                <a16:creationId xmlns:a16="http://schemas.microsoft.com/office/drawing/2014/main" id="{D109DC1A-2539-3AE9-11EA-B87D22E62CDB}"/>
              </a:ext>
            </a:extLst>
          </p:cNvPr>
          <p:cNvSpPr>
            <a:spLocks noGrp="1"/>
          </p:cNvSpPr>
          <p:nvPr>
            <p:ph type="sldNum" sz="quarter" idx="4"/>
          </p:nvPr>
        </p:nvSpPr>
        <p:spPr>
          <a:xfrm>
            <a:off x="11403951" y="6425816"/>
            <a:ext cx="429768" cy="365125"/>
          </a:xfrm>
          <a:prstGeom prst="rect">
            <a:avLst/>
          </a:prstGeom>
        </p:spPr>
        <p:txBody>
          <a:bodyPr vert="horz" lIns="91440" tIns="45720" rIns="91440" bIns="45720" rtlCol="0" anchor="ctr"/>
          <a:lstStyle>
            <a:lvl1pPr algn="r">
              <a:defRPr sz="800">
                <a:solidFill>
                  <a:schemeClr val="tx1"/>
                </a:solidFill>
              </a:defRPr>
            </a:lvl1pPr>
          </a:lstStyle>
          <a:p>
            <a:fld id="{6E91CC32-6A6B-4E2E-BBA1-6864F305DA26}" type="slidenum">
              <a:rPr lang="en-US" smtClean="0"/>
              <a:t>‹#›</a:t>
            </a:fld>
            <a:endParaRPr lang="en-US" dirty="0"/>
          </a:p>
        </p:txBody>
      </p:sp>
    </p:spTree>
    <p:extLst>
      <p:ext uri="{BB962C8B-B14F-4D97-AF65-F5344CB8AC3E}">
        <p14:creationId xmlns:p14="http://schemas.microsoft.com/office/powerpoint/2010/main" val="3748070152"/>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34" r:id="rId6"/>
    <p:sldLayoutId id="2147483730" r:id="rId7"/>
    <p:sldLayoutId id="2147483731" r:id="rId8"/>
    <p:sldLayoutId id="2147483732" r:id="rId9"/>
    <p:sldLayoutId id="2147483733" r:id="rId10"/>
    <p:sldLayoutId id="2147483735" r:id="rId11"/>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6868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diagramLayout" Target="../diagrams/layout5.xml"/><Relationship Id="rId7" Type="http://schemas.openxmlformats.org/officeDocument/2006/relationships/image" Target="../media/image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diagramLayout" Target="../diagrams/layout6.xml"/><Relationship Id="rId7" Type="http://schemas.openxmlformats.org/officeDocument/2006/relationships/image" Target="../media/image10.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diagramLayout" Target="../diagrams/layout7.xml"/><Relationship Id="rId7" Type="http://schemas.openxmlformats.org/officeDocument/2006/relationships/image" Target="../media/image10.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diagramLayout" Target="../diagrams/layout8.xml"/><Relationship Id="rId7" Type="http://schemas.openxmlformats.org/officeDocument/2006/relationships/image" Target="../media/image1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diagramLayout" Target="../diagrams/layout9.xml"/><Relationship Id="rId7" Type="http://schemas.openxmlformats.org/officeDocument/2006/relationships/image" Target="../media/image16.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80FCB87-A9C2-6E51-36D5-4E44C40F5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D789A41-8FA5-1DCE-0044-BE43A74B4B32}"/>
              </a:ext>
            </a:extLst>
          </p:cNvPr>
          <p:cNvSpPr>
            <a:spLocks noGrp="1"/>
          </p:cNvSpPr>
          <p:nvPr>
            <p:ph type="subTitle" idx="1"/>
          </p:nvPr>
        </p:nvSpPr>
        <p:spPr>
          <a:xfrm>
            <a:off x="784746" y="5574719"/>
            <a:ext cx="10860407" cy="834313"/>
          </a:xfrm>
        </p:spPr>
        <p:txBody>
          <a:bodyPr anchor="ctr">
            <a:normAutofit/>
          </a:bodyPr>
          <a:lstStyle/>
          <a:p>
            <a:pPr algn="r"/>
            <a:r>
              <a:rPr lang="en-US"/>
              <a:t>Belal Elrahal – UNC School of Government – October 30, 2024</a:t>
            </a:r>
            <a:endParaRPr lang="en-US" dirty="0"/>
          </a:p>
        </p:txBody>
      </p:sp>
      <p:sp>
        <p:nvSpPr>
          <p:cNvPr id="11" name="Freeform: Shape 10">
            <a:extLst>
              <a:ext uri="{FF2B5EF4-FFF2-40B4-BE49-F238E27FC236}">
                <a16:creationId xmlns:a16="http://schemas.microsoft.com/office/drawing/2014/main" id="{025EC668-E747-D464-223E-1129F9A6DD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20"/>
            <a:ext cx="12192001" cy="5153821"/>
          </a:xfrm>
          <a:custGeom>
            <a:avLst/>
            <a:gdLst>
              <a:gd name="connsiteX0" fmla="*/ 0 w 12192001"/>
              <a:gd name="connsiteY0" fmla="*/ 0 h 5153821"/>
              <a:gd name="connsiteX1" fmla="*/ 12192001 w 12192001"/>
              <a:gd name="connsiteY1" fmla="*/ 0 h 5153821"/>
              <a:gd name="connsiteX2" fmla="*/ 12192001 w 12192001"/>
              <a:gd name="connsiteY2" fmla="*/ 4475908 h 5153821"/>
              <a:gd name="connsiteX3" fmla="*/ 11514088 w 12192001"/>
              <a:gd name="connsiteY3" fmla="*/ 5153821 h 5153821"/>
              <a:gd name="connsiteX4" fmla="*/ 677913 w 12192001"/>
              <a:gd name="connsiteY4" fmla="*/ 5153821 h 5153821"/>
              <a:gd name="connsiteX5" fmla="*/ 0 w 12192001"/>
              <a:gd name="connsiteY5" fmla="*/ 4475908 h 5153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1" h="5153821">
                <a:moveTo>
                  <a:pt x="0" y="0"/>
                </a:moveTo>
                <a:lnTo>
                  <a:pt x="12192001" y="0"/>
                </a:lnTo>
                <a:lnTo>
                  <a:pt x="12192001" y="4475908"/>
                </a:lnTo>
                <a:cubicBezTo>
                  <a:pt x="12192001" y="4850309"/>
                  <a:pt x="11888489" y="5153821"/>
                  <a:pt x="11514088" y="5153821"/>
                </a:cubicBezTo>
                <a:lnTo>
                  <a:pt x="677913" y="5153821"/>
                </a:lnTo>
                <a:cubicBezTo>
                  <a:pt x="303512" y="5153821"/>
                  <a:pt x="0" y="4850309"/>
                  <a:pt x="0" y="4475908"/>
                </a:cubicBez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169BDDF3-F9C5-2406-EAAF-E1BCD8FA6C4F}"/>
              </a:ext>
            </a:extLst>
          </p:cNvPr>
          <p:cNvPicPr>
            <a:picLocks noChangeAspect="1"/>
          </p:cNvPicPr>
          <p:nvPr/>
        </p:nvPicPr>
        <p:blipFill>
          <a:blip r:embed="rId3">
            <a:alphaModFix amt="60000"/>
          </a:blip>
          <a:srcRect t="35718" b="7919"/>
          <a:stretch/>
        </p:blipFill>
        <p:spPr>
          <a:xfrm>
            <a:off x="20" y="-6220"/>
            <a:ext cx="12191981" cy="5153821"/>
          </a:xfrm>
          <a:custGeom>
            <a:avLst/>
            <a:gdLst/>
            <a:ahLst/>
            <a:cxnLst/>
            <a:rect l="l" t="t" r="r" b="b"/>
            <a:pathLst>
              <a:path w="12192001" h="5153821">
                <a:moveTo>
                  <a:pt x="0" y="0"/>
                </a:moveTo>
                <a:lnTo>
                  <a:pt x="12192001" y="0"/>
                </a:lnTo>
                <a:lnTo>
                  <a:pt x="12192001" y="4475908"/>
                </a:lnTo>
                <a:cubicBezTo>
                  <a:pt x="12192001" y="4850309"/>
                  <a:pt x="11888489" y="5153821"/>
                  <a:pt x="11514088" y="5153821"/>
                </a:cubicBezTo>
                <a:lnTo>
                  <a:pt x="677913" y="5153821"/>
                </a:lnTo>
                <a:cubicBezTo>
                  <a:pt x="303512" y="5153821"/>
                  <a:pt x="0" y="4850309"/>
                  <a:pt x="0" y="4475908"/>
                </a:cubicBezTo>
                <a:close/>
              </a:path>
            </a:pathLst>
          </a:custGeom>
        </p:spPr>
      </p:pic>
      <p:sp>
        <p:nvSpPr>
          <p:cNvPr id="2" name="Title 1">
            <a:extLst>
              <a:ext uri="{FF2B5EF4-FFF2-40B4-BE49-F238E27FC236}">
                <a16:creationId xmlns:a16="http://schemas.microsoft.com/office/drawing/2014/main" id="{8BE5CF7F-3420-490E-F20A-D50EF8AF6F0E}"/>
              </a:ext>
            </a:extLst>
          </p:cNvPr>
          <p:cNvSpPr>
            <a:spLocks noGrp="1"/>
          </p:cNvSpPr>
          <p:nvPr>
            <p:ph type="ctrTitle"/>
          </p:nvPr>
        </p:nvSpPr>
        <p:spPr>
          <a:xfrm>
            <a:off x="308388" y="726909"/>
            <a:ext cx="7806912" cy="3316897"/>
          </a:xfrm>
        </p:spPr>
        <p:txBody>
          <a:bodyPr anchor="t">
            <a:normAutofit/>
          </a:bodyPr>
          <a:lstStyle/>
          <a:p>
            <a:r>
              <a:rPr lang="en-US" sz="7200">
                <a:solidFill>
                  <a:srgbClr val="FFFFFF"/>
                </a:solidFill>
              </a:rPr>
              <a:t>Ethics Code and Magistrates’ Criminal Duties</a:t>
            </a:r>
            <a:endParaRPr lang="en-US" sz="7200" dirty="0">
              <a:solidFill>
                <a:srgbClr val="FFFFFF"/>
              </a:solidFill>
            </a:endParaRPr>
          </a:p>
        </p:txBody>
      </p:sp>
    </p:spTree>
    <p:extLst>
      <p:ext uri="{BB962C8B-B14F-4D97-AF65-F5344CB8AC3E}">
        <p14:creationId xmlns:p14="http://schemas.microsoft.com/office/powerpoint/2010/main" val="1706672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0A6CB2-FA72-CCFE-E7B7-09316CFE5919}"/>
              </a:ext>
            </a:extLst>
          </p:cNvPr>
          <p:cNvSpPr>
            <a:spLocks noGrp="1"/>
          </p:cNvSpPr>
          <p:nvPr>
            <p:ph type="title"/>
          </p:nvPr>
        </p:nvSpPr>
        <p:spPr>
          <a:xfrm>
            <a:off x="317057" y="753762"/>
            <a:ext cx="3229942" cy="5436609"/>
          </a:xfrm>
        </p:spPr>
        <p:txBody>
          <a:bodyPr anchor="t">
            <a:normAutofit/>
          </a:bodyPr>
          <a:lstStyle/>
          <a:p>
            <a:r>
              <a:rPr lang="en-US" sz="4000">
                <a:solidFill>
                  <a:schemeClr val="bg1"/>
                </a:solidFill>
              </a:rPr>
              <a:t>Rule 3</a:t>
            </a:r>
          </a:p>
        </p:txBody>
      </p:sp>
      <p:sp>
        <p:nvSpPr>
          <p:cNvPr id="6" name="Slide Number Placeholder 5">
            <a:extLst>
              <a:ext uri="{FF2B5EF4-FFF2-40B4-BE49-F238E27FC236}">
                <a16:creationId xmlns:a16="http://schemas.microsoft.com/office/drawing/2014/main" id="{4EF7A84C-7A1D-ACCF-3157-4219B726CE39}"/>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10</a:t>
            </a:fld>
            <a:endParaRPr lang="en-US"/>
          </a:p>
        </p:txBody>
      </p:sp>
      <p:graphicFrame>
        <p:nvGraphicFramePr>
          <p:cNvPr id="8" name="Content Placeholder 2">
            <a:extLst>
              <a:ext uri="{FF2B5EF4-FFF2-40B4-BE49-F238E27FC236}">
                <a16:creationId xmlns:a16="http://schemas.microsoft.com/office/drawing/2014/main" id="{5ED39B5F-1781-D631-8CE5-E62F5BA766DA}"/>
              </a:ext>
            </a:extLst>
          </p:cNvPr>
          <p:cNvGraphicFramePr>
            <a:graphicFrameLocks noGrp="1"/>
          </p:cNvGraphicFramePr>
          <p:nvPr>
            <p:ph idx="1"/>
            <p:extLst>
              <p:ext uri="{D42A27DB-BD31-4B8C-83A1-F6EECF244321}">
                <p14:modId xmlns:p14="http://schemas.microsoft.com/office/powerpoint/2010/main" val="3421247624"/>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phic 8" descr="Scales of justice with solid fill">
            <a:extLst>
              <a:ext uri="{FF2B5EF4-FFF2-40B4-BE49-F238E27FC236}">
                <a16:creationId xmlns:a16="http://schemas.microsoft.com/office/drawing/2014/main" id="{82C75181-D762-1F3A-F8A9-CD160D88476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2971800"/>
            <a:ext cx="914400" cy="914400"/>
          </a:xfrm>
          <a:prstGeom prst="rect">
            <a:avLst/>
          </a:prstGeom>
        </p:spPr>
      </p:pic>
    </p:spTree>
    <p:extLst>
      <p:ext uri="{BB962C8B-B14F-4D97-AF65-F5344CB8AC3E}">
        <p14:creationId xmlns:p14="http://schemas.microsoft.com/office/powerpoint/2010/main" val="350124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3C38C789-3CDB-497C-A98E-F337D7784E5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A164C701-AE33-4382-B5D3-1DC081FFDB2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BBC08533-8B08-4C6D-8D79-E1C449F731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B4FACBBA-0754-45A0-B400-A3B34B50A47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A9EED144-5EB5-4CE8-B2E1-BF1A586B32D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F15C1C65-3E42-4377-9575-2C8426C6C7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0A6CB2-FA72-CCFE-E7B7-09316CFE5919}"/>
              </a:ext>
            </a:extLst>
          </p:cNvPr>
          <p:cNvSpPr>
            <a:spLocks noGrp="1"/>
          </p:cNvSpPr>
          <p:nvPr>
            <p:ph type="title"/>
          </p:nvPr>
        </p:nvSpPr>
        <p:spPr>
          <a:xfrm>
            <a:off x="317057" y="753762"/>
            <a:ext cx="3229942" cy="5436609"/>
          </a:xfrm>
        </p:spPr>
        <p:txBody>
          <a:bodyPr anchor="t">
            <a:normAutofit/>
          </a:bodyPr>
          <a:lstStyle/>
          <a:p>
            <a:r>
              <a:rPr lang="en-US" sz="4000" dirty="0">
                <a:solidFill>
                  <a:schemeClr val="bg1"/>
                </a:solidFill>
              </a:rPr>
              <a:t>Rule 3 (cont’d)</a:t>
            </a:r>
          </a:p>
        </p:txBody>
      </p:sp>
      <p:sp>
        <p:nvSpPr>
          <p:cNvPr id="6" name="Slide Number Placeholder 5">
            <a:extLst>
              <a:ext uri="{FF2B5EF4-FFF2-40B4-BE49-F238E27FC236}">
                <a16:creationId xmlns:a16="http://schemas.microsoft.com/office/drawing/2014/main" id="{4EF7A84C-7A1D-ACCF-3157-4219B726CE39}"/>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11</a:t>
            </a:fld>
            <a:endParaRPr lang="en-US"/>
          </a:p>
        </p:txBody>
      </p:sp>
      <p:graphicFrame>
        <p:nvGraphicFramePr>
          <p:cNvPr id="8" name="Content Placeholder 2">
            <a:extLst>
              <a:ext uri="{FF2B5EF4-FFF2-40B4-BE49-F238E27FC236}">
                <a16:creationId xmlns:a16="http://schemas.microsoft.com/office/drawing/2014/main" id="{5ED39B5F-1781-D631-8CE5-E62F5BA766DA}"/>
              </a:ext>
            </a:extLst>
          </p:cNvPr>
          <p:cNvGraphicFramePr>
            <a:graphicFrameLocks noGrp="1"/>
          </p:cNvGraphicFramePr>
          <p:nvPr>
            <p:ph idx="1"/>
            <p:extLst>
              <p:ext uri="{D42A27DB-BD31-4B8C-83A1-F6EECF244321}">
                <p14:modId xmlns:p14="http://schemas.microsoft.com/office/powerpoint/2010/main" val="3077880148"/>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phic 8" descr="Scales of justice with solid fill">
            <a:extLst>
              <a:ext uri="{FF2B5EF4-FFF2-40B4-BE49-F238E27FC236}">
                <a16:creationId xmlns:a16="http://schemas.microsoft.com/office/drawing/2014/main" id="{82C75181-D762-1F3A-F8A9-CD160D88476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2971800"/>
            <a:ext cx="914400" cy="914400"/>
          </a:xfrm>
          <a:prstGeom prst="rect">
            <a:avLst/>
          </a:prstGeom>
        </p:spPr>
      </p:pic>
    </p:spTree>
    <p:extLst>
      <p:ext uri="{BB962C8B-B14F-4D97-AF65-F5344CB8AC3E}">
        <p14:creationId xmlns:p14="http://schemas.microsoft.com/office/powerpoint/2010/main" val="25182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3C38C789-3CDB-497C-A98E-F337D7784E5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A164C701-AE33-4382-B5D3-1DC081FFDB2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BBC08533-8B08-4C6D-8D79-E1C449F731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B4FACBBA-0754-45A0-B400-A3B34B50A47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A9EED144-5EB5-4CE8-B2E1-BF1A586B32D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F15C1C65-3E42-4377-9575-2C8426C6C7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CC3A-D560-B681-06D0-C9DAD6204306}"/>
              </a:ext>
            </a:extLst>
          </p:cNvPr>
          <p:cNvSpPr>
            <a:spLocks noGrp="1"/>
          </p:cNvSpPr>
          <p:nvPr>
            <p:ph type="title"/>
          </p:nvPr>
        </p:nvSpPr>
        <p:spPr/>
        <p:txBody>
          <a:bodyPr/>
          <a:lstStyle/>
          <a:p>
            <a:r>
              <a:rPr lang="en-US" dirty="0"/>
              <a:t>Degrees of Relationship</a:t>
            </a:r>
          </a:p>
        </p:txBody>
      </p:sp>
      <p:sp>
        <p:nvSpPr>
          <p:cNvPr id="3" name="Content Placeholder 2">
            <a:extLst>
              <a:ext uri="{FF2B5EF4-FFF2-40B4-BE49-F238E27FC236}">
                <a16:creationId xmlns:a16="http://schemas.microsoft.com/office/drawing/2014/main" id="{9B070B4F-41C2-1952-8EEF-72A67877BD6C}"/>
              </a:ext>
            </a:extLst>
          </p:cNvPr>
          <p:cNvSpPr>
            <a:spLocks noGrp="1"/>
          </p:cNvSpPr>
          <p:nvPr>
            <p:ph idx="1"/>
          </p:nvPr>
        </p:nvSpPr>
        <p:spPr/>
        <p:txBody>
          <a:bodyPr/>
          <a:lstStyle/>
          <a:p>
            <a:r>
              <a:rPr lang="en-US" dirty="0"/>
              <a:t>Use Table of Consanguinity to determine if someone is within Rule 3(E)(1)(e)</a:t>
            </a:r>
          </a:p>
          <a:p>
            <a:r>
              <a:rPr lang="en-US" dirty="0"/>
              <a:t>But remember: third degree relations are not the only disqualified group</a:t>
            </a:r>
          </a:p>
          <a:p>
            <a:r>
              <a:rPr lang="en-US" dirty="0"/>
              <a:t>Personal Bias can be favorable or unfavorable</a:t>
            </a:r>
          </a:p>
        </p:txBody>
      </p:sp>
      <p:sp>
        <p:nvSpPr>
          <p:cNvPr id="6" name="Slide Number Placeholder 5">
            <a:extLst>
              <a:ext uri="{FF2B5EF4-FFF2-40B4-BE49-F238E27FC236}">
                <a16:creationId xmlns:a16="http://schemas.microsoft.com/office/drawing/2014/main" id="{468D7B80-3AF1-55B9-E6F9-0105988938F0}"/>
              </a:ext>
            </a:extLst>
          </p:cNvPr>
          <p:cNvSpPr>
            <a:spLocks noGrp="1"/>
          </p:cNvSpPr>
          <p:nvPr>
            <p:ph type="sldNum" sz="quarter" idx="12"/>
          </p:nvPr>
        </p:nvSpPr>
        <p:spPr/>
        <p:txBody>
          <a:bodyPr/>
          <a:lstStyle/>
          <a:p>
            <a:fld id="{6E91CC32-6A6B-4E2E-BBA1-6864F305DA26}" type="slidenum">
              <a:rPr lang="en-US" smtClean="0"/>
              <a:t>12</a:t>
            </a:fld>
            <a:endParaRPr lang="en-US"/>
          </a:p>
        </p:txBody>
      </p:sp>
    </p:spTree>
    <p:extLst>
      <p:ext uri="{BB962C8B-B14F-4D97-AF65-F5344CB8AC3E}">
        <p14:creationId xmlns:p14="http://schemas.microsoft.com/office/powerpoint/2010/main" val="359901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9428D6-6A61-ED5F-E619-7F146FCE29A2}"/>
              </a:ext>
            </a:extLst>
          </p:cNvPr>
          <p:cNvSpPr>
            <a:spLocks noGrp="1"/>
          </p:cNvSpPr>
          <p:nvPr>
            <p:ph type="sldNum" sz="quarter" idx="12"/>
          </p:nvPr>
        </p:nvSpPr>
        <p:spPr/>
        <p:txBody>
          <a:bodyPr/>
          <a:lstStyle/>
          <a:p>
            <a:fld id="{6E91CC32-6A6B-4E2E-BBA1-6864F305DA26}" type="slidenum">
              <a:rPr lang="en-US" smtClean="0"/>
              <a:t>13</a:t>
            </a:fld>
            <a:endParaRPr lang="en-US"/>
          </a:p>
        </p:txBody>
      </p:sp>
      <p:pic>
        <p:nvPicPr>
          <p:cNvPr id="1026" name="Picture 2" descr="undefined">
            <a:extLst>
              <a:ext uri="{FF2B5EF4-FFF2-40B4-BE49-F238E27FC236}">
                <a16:creationId xmlns:a16="http://schemas.microsoft.com/office/drawing/2014/main" id="{40DD5FF6-EB8B-A1D6-00BD-CE11F79341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0079" y="476625"/>
            <a:ext cx="7851842" cy="590474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a:extLst>
              <a:ext uri="{FF2B5EF4-FFF2-40B4-BE49-F238E27FC236}">
                <a16:creationId xmlns:a16="http://schemas.microsoft.com/office/drawing/2014/main" id="{83141357-5F7C-2D40-317A-530AB518162D}"/>
              </a:ext>
            </a:extLst>
          </p:cNvPr>
          <p:cNvCxnSpPr/>
          <p:nvPr/>
        </p:nvCxnSpPr>
        <p:spPr>
          <a:xfrm flipV="1">
            <a:off x="2441448" y="1389888"/>
            <a:ext cx="4764024" cy="2039111"/>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C4134EE-FDCC-C22F-544B-220B20875A3F}"/>
              </a:ext>
            </a:extLst>
          </p:cNvPr>
          <p:cNvCxnSpPr/>
          <p:nvPr/>
        </p:nvCxnSpPr>
        <p:spPr>
          <a:xfrm>
            <a:off x="7223760" y="1389888"/>
            <a:ext cx="10515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D774320-FC22-6C93-3259-28F02654653D}"/>
              </a:ext>
            </a:extLst>
          </p:cNvPr>
          <p:cNvCxnSpPr>
            <a:cxnSpLocks/>
          </p:cNvCxnSpPr>
          <p:nvPr/>
        </p:nvCxnSpPr>
        <p:spPr>
          <a:xfrm>
            <a:off x="8293608" y="1389888"/>
            <a:ext cx="0" cy="7955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F53616E-0E59-320B-54CD-0DDFC6618B5A}"/>
              </a:ext>
            </a:extLst>
          </p:cNvPr>
          <p:cNvCxnSpPr/>
          <p:nvPr/>
        </p:nvCxnSpPr>
        <p:spPr>
          <a:xfrm flipH="1">
            <a:off x="6867144" y="2185416"/>
            <a:ext cx="140817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B8045DD-F5B3-AF0B-7DAE-2EE09C0C56F4}"/>
              </a:ext>
            </a:extLst>
          </p:cNvPr>
          <p:cNvCxnSpPr>
            <a:cxnSpLocks/>
          </p:cNvCxnSpPr>
          <p:nvPr/>
        </p:nvCxnSpPr>
        <p:spPr>
          <a:xfrm>
            <a:off x="6867144" y="2185416"/>
            <a:ext cx="0" cy="135331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816C4B3-5745-3AB4-EA2B-2668B3FE68C5}"/>
              </a:ext>
            </a:extLst>
          </p:cNvPr>
          <p:cNvCxnSpPr/>
          <p:nvPr/>
        </p:nvCxnSpPr>
        <p:spPr>
          <a:xfrm flipH="1">
            <a:off x="5367528" y="3557016"/>
            <a:ext cx="14996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99C3209-59A5-C140-44BB-04A3FA5D65E4}"/>
              </a:ext>
            </a:extLst>
          </p:cNvPr>
          <p:cNvCxnSpPr>
            <a:cxnSpLocks/>
          </p:cNvCxnSpPr>
          <p:nvPr/>
        </p:nvCxnSpPr>
        <p:spPr>
          <a:xfrm>
            <a:off x="5376672" y="3538728"/>
            <a:ext cx="0" cy="13258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6865B3F-A7D6-7ACA-5BDD-028300B07555}"/>
              </a:ext>
            </a:extLst>
          </p:cNvPr>
          <p:cNvCxnSpPr/>
          <p:nvPr/>
        </p:nvCxnSpPr>
        <p:spPr>
          <a:xfrm flipH="1">
            <a:off x="3895344" y="4882896"/>
            <a:ext cx="147218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C354B6B-CF87-3AE3-FC35-A72FB081B2F2}"/>
              </a:ext>
            </a:extLst>
          </p:cNvPr>
          <p:cNvCxnSpPr>
            <a:cxnSpLocks/>
          </p:cNvCxnSpPr>
          <p:nvPr/>
        </p:nvCxnSpPr>
        <p:spPr>
          <a:xfrm>
            <a:off x="3904488" y="4864608"/>
            <a:ext cx="0" cy="13441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6382715-4543-9378-7E35-F3E4EAA79DE9}"/>
              </a:ext>
            </a:extLst>
          </p:cNvPr>
          <p:cNvCxnSpPr/>
          <p:nvPr/>
        </p:nvCxnSpPr>
        <p:spPr>
          <a:xfrm>
            <a:off x="2441448" y="3428999"/>
            <a:ext cx="0" cy="27614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7B17A04-7A6D-0EF7-5BF1-D6E55C9C1164}"/>
              </a:ext>
            </a:extLst>
          </p:cNvPr>
          <p:cNvCxnSpPr/>
          <p:nvPr/>
        </p:nvCxnSpPr>
        <p:spPr>
          <a:xfrm>
            <a:off x="2441448" y="6208776"/>
            <a:ext cx="14630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84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0A6CB2-FA72-CCFE-E7B7-09316CFE5919}"/>
              </a:ext>
            </a:extLst>
          </p:cNvPr>
          <p:cNvSpPr>
            <a:spLocks noGrp="1"/>
          </p:cNvSpPr>
          <p:nvPr>
            <p:ph type="title"/>
          </p:nvPr>
        </p:nvSpPr>
        <p:spPr>
          <a:xfrm>
            <a:off x="317057" y="753762"/>
            <a:ext cx="3229942" cy="5436609"/>
          </a:xfrm>
        </p:spPr>
        <p:txBody>
          <a:bodyPr anchor="t">
            <a:normAutofit/>
          </a:bodyPr>
          <a:lstStyle/>
          <a:p>
            <a:r>
              <a:rPr lang="en-US" sz="4000" dirty="0">
                <a:solidFill>
                  <a:schemeClr val="bg1"/>
                </a:solidFill>
              </a:rPr>
              <a:t>Rule 5</a:t>
            </a:r>
          </a:p>
        </p:txBody>
      </p:sp>
      <p:sp>
        <p:nvSpPr>
          <p:cNvPr id="6" name="Slide Number Placeholder 5">
            <a:extLst>
              <a:ext uri="{FF2B5EF4-FFF2-40B4-BE49-F238E27FC236}">
                <a16:creationId xmlns:a16="http://schemas.microsoft.com/office/drawing/2014/main" id="{4EF7A84C-7A1D-ACCF-3157-4219B726CE39}"/>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14</a:t>
            </a:fld>
            <a:endParaRPr lang="en-US"/>
          </a:p>
        </p:txBody>
      </p:sp>
      <p:graphicFrame>
        <p:nvGraphicFramePr>
          <p:cNvPr id="8" name="Content Placeholder 2">
            <a:extLst>
              <a:ext uri="{FF2B5EF4-FFF2-40B4-BE49-F238E27FC236}">
                <a16:creationId xmlns:a16="http://schemas.microsoft.com/office/drawing/2014/main" id="{5ED39B5F-1781-D631-8CE5-E62F5BA766DA}"/>
              </a:ext>
            </a:extLst>
          </p:cNvPr>
          <p:cNvGraphicFramePr>
            <a:graphicFrameLocks noGrp="1"/>
          </p:cNvGraphicFramePr>
          <p:nvPr>
            <p:ph idx="1"/>
            <p:extLst>
              <p:ext uri="{D42A27DB-BD31-4B8C-83A1-F6EECF244321}">
                <p14:modId xmlns:p14="http://schemas.microsoft.com/office/powerpoint/2010/main" val="1915362750"/>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Present with solid fill">
            <a:extLst>
              <a:ext uri="{FF2B5EF4-FFF2-40B4-BE49-F238E27FC236}">
                <a16:creationId xmlns:a16="http://schemas.microsoft.com/office/drawing/2014/main" id="{59073A30-9703-E00E-72D1-1EA6AC90439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2971800"/>
            <a:ext cx="914400" cy="914400"/>
          </a:xfrm>
          <a:prstGeom prst="rect">
            <a:avLst/>
          </a:prstGeom>
        </p:spPr>
      </p:pic>
    </p:spTree>
    <p:extLst>
      <p:ext uri="{BB962C8B-B14F-4D97-AF65-F5344CB8AC3E}">
        <p14:creationId xmlns:p14="http://schemas.microsoft.com/office/powerpoint/2010/main" val="104586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3C38C789-3CDB-497C-A98E-F337D7784E5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A164C701-AE33-4382-B5D3-1DC081FFDB2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BBC08533-8B08-4C6D-8D79-E1C449F731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B4FACBBA-0754-45A0-B400-A3B34B50A47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A9EED144-5EB5-4CE8-B2E1-BF1A586B32D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F15C1C65-3E42-4377-9575-2C8426C6C7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0A6CB2-FA72-CCFE-E7B7-09316CFE5919}"/>
              </a:ext>
            </a:extLst>
          </p:cNvPr>
          <p:cNvSpPr>
            <a:spLocks noGrp="1"/>
          </p:cNvSpPr>
          <p:nvPr>
            <p:ph type="title"/>
          </p:nvPr>
        </p:nvSpPr>
        <p:spPr>
          <a:xfrm>
            <a:off x="317057" y="753762"/>
            <a:ext cx="3229942" cy="5436609"/>
          </a:xfrm>
        </p:spPr>
        <p:txBody>
          <a:bodyPr anchor="t">
            <a:normAutofit/>
          </a:bodyPr>
          <a:lstStyle/>
          <a:p>
            <a:r>
              <a:rPr lang="en-US" sz="4000" dirty="0">
                <a:solidFill>
                  <a:schemeClr val="bg1"/>
                </a:solidFill>
              </a:rPr>
              <a:t>Rule 5 (cont’d)</a:t>
            </a:r>
          </a:p>
        </p:txBody>
      </p:sp>
      <p:sp>
        <p:nvSpPr>
          <p:cNvPr id="6" name="Slide Number Placeholder 5">
            <a:extLst>
              <a:ext uri="{FF2B5EF4-FFF2-40B4-BE49-F238E27FC236}">
                <a16:creationId xmlns:a16="http://schemas.microsoft.com/office/drawing/2014/main" id="{4EF7A84C-7A1D-ACCF-3157-4219B726CE39}"/>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15</a:t>
            </a:fld>
            <a:endParaRPr lang="en-US"/>
          </a:p>
        </p:txBody>
      </p:sp>
      <p:graphicFrame>
        <p:nvGraphicFramePr>
          <p:cNvPr id="8" name="Content Placeholder 2">
            <a:extLst>
              <a:ext uri="{FF2B5EF4-FFF2-40B4-BE49-F238E27FC236}">
                <a16:creationId xmlns:a16="http://schemas.microsoft.com/office/drawing/2014/main" id="{5ED39B5F-1781-D631-8CE5-E62F5BA766DA}"/>
              </a:ext>
            </a:extLst>
          </p:cNvPr>
          <p:cNvGraphicFramePr>
            <a:graphicFrameLocks noGrp="1"/>
          </p:cNvGraphicFramePr>
          <p:nvPr>
            <p:ph idx="1"/>
            <p:extLst>
              <p:ext uri="{D42A27DB-BD31-4B8C-83A1-F6EECF244321}">
                <p14:modId xmlns:p14="http://schemas.microsoft.com/office/powerpoint/2010/main" val="3773750377"/>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Present with solid fill">
            <a:extLst>
              <a:ext uri="{FF2B5EF4-FFF2-40B4-BE49-F238E27FC236}">
                <a16:creationId xmlns:a16="http://schemas.microsoft.com/office/drawing/2014/main" id="{59073A30-9703-E00E-72D1-1EA6AC90439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2971800"/>
            <a:ext cx="914400" cy="914400"/>
          </a:xfrm>
          <a:prstGeom prst="rect">
            <a:avLst/>
          </a:prstGeom>
        </p:spPr>
      </p:pic>
    </p:spTree>
    <p:extLst>
      <p:ext uri="{BB962C8B-B14F-4D97-AF65-F5344CB8AC3E}">
        <p14:creationId xmlns:p14="http://schemas.microsoft.com/office/powerpoint/2010/main" val="274342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3C38C789-3CDB-497C-A98E-F337D7784E5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A164C701-AE33-4382-B5D3-1DC081FFDB2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BBC08533-8B08-4C6D-8D79-E1C449F731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B4FACBBA-0754-45A0-B400-A3B34B50A47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A9EED144-5EB5-4CE8-B2E1-BF1A586B32D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F15C1C65-3E42-4377-9575-2C8426C6C7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0A6CB2-FA72-CCFE-E7B7-09316CFE5919}"/>
              </a:ext>
            </a:extLst>
          </p:cNvPr>
          <p:cNvSpPr>
            <a:spLocks noGrp="1"/>
          </p:cNvSpPr>
          <p:nvPr>
            <p:ph type="title"/>
          </p:nvPr>
        </p:nvSpPr>
        <p:spPr>
          <a:xfrm>
            <a:off x="317057" y="753762"/>
            <a:ext cx="3229942" cy="5436609"/>
          </a:xfrm>
        </p:spPr>
        <p:txBody>
          <a:bodyPr anchor="t">
            <a:normAutofit/>
          </a:bodyPr>
          <a:lstStyle/>
          <a:p>
            <a:r>
              <a:rPr lang="en-US" sz="4000" dirty="0">
                <a:solidFill>
                  <a:schemeClr val="bg1"/>
                </a:solidFill>
              </a:rPr>
              <a:t>Rule 5 (cont’d)</a:t>
            </a:r>
          </a:p>
        </p:txBody>
      </p:sp>
      <p:sp>
        <p:nvSpPr>
          <p:cNvPr id="6" name="Slide Number Placeholder 5">
            <a:extLst>
              <a:ext uri="{FF2B5EF4-FFF2-40B4-BE49-F238E27FC236}">
                <a16:creationId xmlns:a16="http://schemas.microsoft.com/office/drawing/2014/main" id="{4EF7A84C-7A1D-ACCF-3157-4219B726CE39}"/>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16</a:t>
            </a:fld>
            <a:endParaRPr lang="en-US"/>
          </a:p>
        </p:txBody>
      </p:sp>
      <p:graphicFrame>
        <p:nvGraphicFramePr>
          <p:cNvPr id="8" name="Content Placeholder 2">
            <a:extLst>
              <a:ext uri="{FF2B5EF4-FFF2-40B4-BE49-F238E27FC236}">
                <a16:creationId xmlns:a16="http://schemas.microsoft.com/office/drawing/2014/main" id="{5ED39B5F-1781-D631-8CE5-E62F5BA766DA}"/>
              </a:ext>
            </a:extLst>
          </p:cNvPr>
          <p:cNvGraphicFramePr>
            <a:graphicFrameLocks noGrp="1"/>
          </p:cNvGraphicFramePr>
          <p:nvPr>
            <p:ph idx="1"/>
            <p:extLst>
              <p:ext uri="{D42A27DB-BD31-4B8C-83A1-F6EECF244321}">
                <p14:modId xmlns:p14="http://schemas.microsoft.com/office/powerpoint/2010/main" val="3238127821"/>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phic 4" descr="Spinning Plates with solid fill">
            <a:extLst>
              <a:ext uri="{FF2B5EF4-FFF2-40B4-BE49-F238E27FC236}">
                <a16:creationId xmlns:a16="http://schemas.microsoft.com/office/drawing/2014/main" id="{447FB16E-D3DE-F138-5EB4-49BB28DCAD7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81148" y="3014866"/>
            <a:ext cx="914400" cy="914400"/>
          </a:xfrm>
          <a:prstGeom prst="rect">
            <a:avLst/>
          </a:prstGeom>
        </p:spPr>
      </p:pic>
    </p:spTree>
    <p:extLst>
      <p:ext uri="{BB962C8B-B14F-4D97-AF65-F5344CB8AC3E}">
        <p14:creationId xmlns:p14="http://schemas.microsoft.com/office/powerpoint/2010/main" val="12729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3C38C789-3CDB-497C-A98E-F337D7784E5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A164C701-AE33-4382-B5D3-1DC081FFDB2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BBC08533-8B08-4C6D-8D79-E1C449F731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B4FACBBA-0754-45A0-B400-A3B34B50A47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A9EED144-5EB5-4CE8-B2E1-BF1A586B32D6}"/>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F15C1C65-3E42-4377-9575-2C8426C6C75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F61B21B-C704-8330-6871-65617F451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449DACCB-9DCE-9FE8-8738-FAA8035A9CF7}"/>
              </a:ext>
            </a:extLst>
          </p:cNvPr>
          <p:cNvSpPr>
            <a:spLocks noGrp="1"/>
          </p:cNvSpPr>
          <p:nvPr>
            <p:ph type="title"/>
          </p:nvPr>
        </p:nvSpPr>
        <p:spPr>
          <a:xfrm>
            <a:off x="312252" y="752668"/>
            <a:ext cx="4793148" cy="2671668"/>
          </a:xfrm>
        </p:spPr>
        <p:txBody>
          <a:bodyPr vert="horz" lIns="91440" tIns="45720" rIns="91440" bIns="45720" rtlCol="0" anchor="t">
            <a:normAutofit/>
          </a:bodyPr>
          <a:lstStyle/>
          <a:p>
            <a:r>
              <a:rPr lang="en-US" sz="4800"/>
              <a:t>Example Scenarios</a:t>
            </a:r>
          </a:p>
        </p:txBody>
      </p:sp>
      <p:sp>
        <p:nvSpPr>
          <p:cNvPr id="21" name="Freeform: Shape 20">
            <a:extLst>
              <a:ext uri="{FF2B5EF4-FFF2-40B4-BE49-F238E27FC236}">
                <a16:creationId xmlns:a16="http://schemas.microsoft.com/office/drawing/2014/main" id="{030DA1E2-5E6E-CE76-A451-E40CFA5E00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9274" y="838201"/>
            <a:ext cx="5244527" cy="5181600"/>
          </a:xfrm>
          <a:custGeom>
            <a:avLst/>
            <a:gdLst>
              <a:gd name="connsiteX0" fmla="*/ 525103 w 5244527"/>
              <a:gd name="connsiteY0" fmla="*/ 0 h 5181600"/>
              <a:gd name="connsiteX1" fmla="*/ 4719424 w 5244527"/>
              <a:gd name="connsiteY1" fmla="*/ 0 h 5181600"/>
              <a:gd name="connsiteX2" fmla="*/ 5244527 w 5244527"/>
              <a:gd name="connsiteY2" fmla="*/ 525103 h 5181600"/>
              <a:gd name="connsiteX3" fmla="*/ 5244527 w 5244527"/>
              <a:gd name="connsiteY3" fmla="*/ 4656497 h 5181600"/>
              <a:gd name="connsiteX4" fmla="*/ 4719424 w 5244527"/>
              <a:gd name="connsiteY4" fmla="*/ 5181600 h 5181600"/>
              <a:gd name="connsiteX5" fmla="*/ 525103 w 5244527"/>
              <a:gd name="connsiteY5" fmla="*/ 5181600 h 5181600"/>
              <a:gd name="connsiteX6" fmla="*/ 0 w 5244527"/>
              <a:gd name="connsiteY6" fmla="*/ 4656497 h 5181600"/>
              <a:gd name="connsiteX7" fmla="*/ 0 w 5244527"/>
              <a:gd name="connsiteY7" fmla="*/ 525103 h 5181600"/>
              <a:gd name="connsiteX8" fmla="*/ 525103 w 5244527"/>
              <a:gd name="connsiteY8" fmla="*/ 0 h 518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4527" h="5181600">
                <a:moveTo>
                  <a:pt x="525103" y="0"/>
                </a:moveTo>
                <a:lnTo>
                  <a:pt x="4719424" y="0"/>
                </a:lnTo>
                <a:cubicBezTo>
                  <a:pt x="5009430" y="0"/>
                  <a:pt x="5244527" y="235097"/>
                  <a:pt x="5244527" y="525103"/>
                </a:cubicBezTo>
                <a:lnTo>
                  <a:pt x="5244527" y="4656497"/>
                </a:lnTo>
                <a:cubicBezTo>
                  <a:pt x="5244527" y="4946503"/>
                  <a:pt x="5009430" y="5181600"/>
                  <a:pt x="4719424" y="5181600"/>
                </a:cubicBezTo>
                <a:lnTo>
                  <a:pt x="525103" y="5181600"/>
                </a:lnTo>
                <a:cubicBezTo>
                  <a:pt x="235097" y="5181600"/>
                  <a:pt x="0" y="4946503"/>
                  <a:pt x="0" y="4656497"/>
                </a:cubicBezTo>
                <a:lnTo>
                  <a:pt x="0" y="525103"/>
                </a:lnTo>
                <a:cubicBezTo>
                  <a:pt x="0" y="235097"/>
                  <a:pt x="235097" y="0"/>
                  <a:pt x="525103"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ad with gears with solid fill">
            <a:extLst>
              <a:ext uri="{FF2B5EF4-FFF2-40B4-BE49-F238E27FC236}">
                <a16:creationId xmlns:a16="http://schemas.microsoft.com/office/drawing/2014/main" id="{B3BC28E6-752C-C637-6C5F-D89FD1F093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24511" y="1528618"/>
            <a:ext cx="3808492" cy="3808492"/>
          </a:xfrm>
          <a:prstGeom prst="rect">
            <a:avLst/>
          </a:prstGeom>
        </p:spPr>
      </p:pic>
      <p:sp>
        <p:nvSpPr>
          <p:cNvPr id="4" name="Slide Number Placeholder 3">
            <a:extLst>
              <a:ext uri="{FF2B5EF4-FFF2-40B4-BE49-F238E27FC236}">
                <a16:creationId xmlns:a16="http://schemas.microsoft.com/office/drawing/2014/main" id="{DBA675EB-CC2E-160D-6DF3-01E4433C8B91}"/>
              </a:ext>
            </a:extLst>
          </p:cNvPr>
          <p:cNvSpPr>
            <a:spLocks noGrp="1"/>
          </p:cNvSpPr>
          <p:nvPr>
            <p:ph type="sldNum" sz="quarter" idx="12"/>
          </p:nvPr>
        </p:nvSpPr>
        <p:spPr>
          <a:xfrm>
            <a:off x="11403951" y="6425816"/>
            <a:ext cx="429768" cy="365125"/>
          </a:xfrm>
        </p:spPr>
        <p:txBody>
          <a:bodyPr vert="horz" lIns="91440" tIns="45720" rIns="91440" bIns="45720" rtlCol="0" anchor="ctr">
            <a:normAutofit/>
          </a:bodyPr>
          <a:lstStyle/>
          <a:p>
            <a:pPr defTabSz="914400">
              <a:spcAft>
                <a:spcPts val="600"/>
              </a:spcAft>
            </a:pPr>
            <a:fld id="{6E91CC32-6A6B-4E2E-BBA1-6864F305DA26}" type="slidenum">
              <a:rPr lang="en-US">
                <a:solidFill>
                  <a:srgbClr val="FFFFFF"/>
                </a:solidFill>
              </a:rPr>
              <a:pPr defTabSz="914400">
                <a:spcAft>
                  <a:spcPts val="600"/>
                </a:spcAft>
              </a:pPr>
              <a:t>17</a:t>
            </a:fld>
            <a:endParaRPr lang="en-US">
              <a:solidFill>
                <a:srgbClr val="FFFFFF"/>
              </a:solidFill>
            </a:endParaRPr>
          </a:p>
        </p:txBody>
      </p:sp>
    </p:spTree>
    <p:extLst>
      <p:ext uri="{BB962C8B-B14F-4D97-AF65-F5344CB8AC3E}">
        <p14:creationId xmlns:p14="http://schemas.microsoft.com/office/powerpoint/2010/main" val="1853363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a:solidFill>
                  <a:schemeClr val="bg1"/>
                </a:solidFill>
              </a:rPr>
              <a:t>Scenario 1</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329226"/>
            <a:ext cx="9095508" cy="3685309"/>
          </a:xfrm>
        </p:spPr>
        <p:txBody>
          <a:bodyPr anchor="ctr">
            <a:normAutofit/>
          </a:bodyPr>
          <a:lstStyle/>
          <a:p>
            <a:r>
              <a:rPr lang="en-US" sz="2400" dirty="0"/>
              <a:t>Magistrate M was previously an officer with a municipal police department in her judicial district. Can she hear criminal matters, such as search warrant applications, from officers with that agency?</a:t>
            </a:r>
          </a:p>
          <a:p>
            <a:r>
              <a:rPr lang="en-US" sz="2400" dirty="0"/>
              <a:t>What rules of the code apply?</a:t>
            </a:r>
          </a:p>
          <a:p>
            <a:r>
              <a:rPr lang="en-US" sz="2400" dirty="0"/>
              <a:t>Does it matter whether she is maintaining her law enforcement certification? </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18</a:t>
            </a:fld>
            <a:endParaRPr lang="en-US"/>
          </a:p>
        </p:txBody>
      </p:sp>
    </p:spTree>
    <p:extLst>
      <p:ext uri="{BB962C8B-B14F-4D97-AF65-F5344CB8AC3E}">
        <p14:creationId xmlns:p14="http://schemas.microsoft.com/office/powerpoint/2010/main" val="71964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1 Analysis</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4501342"/>
          </a:xfrm>
        </p:spPr>
        <p:txBody>
          <a:bodyPr anchor="ctr">
            <a:normAutofit fontScale="85000" lnSpcReduction="10000"/>
          </a:bodyPr>
          <a:lstStyle/>
          <a:p>
            <a:r>
              <a:rPr lang="en-US" sz="2400" dirty="0"/>
              <a:t>Magistrate M was previously an officer with a municipal police department in her judicial district. Can she hear criminal matters, such as search warrant applications, from officers with that agency?</a:t>
            </a:r>
          </a:p>
          <a:p>
            <a:pPr lvl="1"/>
            <a:r>
              <a:rPr lang="en-US" sz="2200" dirty="0"/>
              <a:t>It Depends</a:t>
            </a:r>
          </a:p>
          <a:p>
            <a:r>
              <a:rPr lang="en-US" sz="2400" dirty="0"/>
              <a:t>What rules of the code apply?</a:t>
            </a:r>
          </a:p>
          <a:p>
            <a:pPr lvl="1"/>
            <a:r>
              <a:rPr lang="en-US" sz="2200" dirty="0"/>
              <a:t>Rule 2C “should not allow the magistrate’s family, social, or other relationships to influence conduct or judgment”</a:t>
            </a:r>
          </a:p>
          <a:p>
            <a:pPr lvl="1"/>
            <a:r>
              <a:rPr lang="en-US" sz="2200" dirty="0"/>
              <a:t>Rule 3E Duty to Recuse</a:t>
            </a:r>
          </a:p>
          <a:p>
            <a:r>
              <a:rPr lang="en-US" sz="2400" dirty="0"/>
              <a:t>Does it matter whether she is maintaining her law enforcement certification? </a:t>
            </a:r>
          </a:p>
          <a:p>
            <a:pPr lvl="1"/>
            <a:r>
              <a:rPr lang="en-US" sz="2200" dirty="0"/>
              <a:t>Same analysis as above. AOC advice is to maintain certification as far away as possible from where you are working as a magistrate. Local policies?</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19</a:t>
            </a:fld>
            <a:endParaRPr lang="en-US"/>
          </a:p>
        </p:txBody>
      </p:sp>
    </p:spTree>
    <p:extLst>
      <p:ext uri="{BB962C8B-B14F-4D97-AF65-F5344CB8AC3E}">
        <p14:creationId xmlns:p14="http://schemas.microsoft.com/office/powerpoint/2010/main" val="62956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0C58FCB-AB15-8F2D-ECB3-614828E43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996AE6-EDF6-9FED-A94A-20001C6E7B88}"/>
              </a:ext>
            </a:extLst>
          </p:cNvPr>
          <p:cNvSpPr>
            <a:spLocks noGrp="1"/>
          </p:cNvSpPr>
          <p:nvPr>
            <p:ph type="title"/>
          </p:nvPr>
        </p:nvSpPr>
        <p:spPr>
          <a:xfrm>
            <a:off x="308389" y="750626"/>
            <a:ext cx="5015852" cy="1805607"/>
          </a:xfrm>
        </p:spPr>
        <p:txBody>
          <a:bodyPr anchor="t">
            <a:normAutofit/>
          </a:bodyPr>
          <a:lstStyle/>
          <a:p>
            <a:r>
              <a:rPr lang="en-US" dirty="0"/>
              <a:t>Roadmap</a:t>
            </a:r>
          </a:p>
        </p:txBody>
      </p:sp>
      <p:sp>
        <p:nvSpPr>
          <p:cNvPr id="19" name="Content Placeholder 2">
            <a:extLst>
              <a:ext uri="{FF2B5EF4-FFF2-40B4-BE49-F238E27FC236}">
                <a16:creationId xmlns:a16="http://schemas.microsoft.com/office/drawing/2014/main" id="{2F4FEABC-353D-8B83-7128-1EA1DC3D51BF}"/>
              </a:ext>
            </a:extLst>
          </p:cNvPr>
          <p:cNvSpPr>
            <a:spLocks noGrp="1"/>
          </p:cNvSpPr>
          <p:nvPr>
            <p:ph idx="1"/>
          </p:nvPr>
        </p:nvSpPr>
        <p:spPr>
          <a:xfrm>
            <a:off x="340137" y="1707224"/>
            <a:ext cx="5652101" cy="4400150"/>
          </a:xfrm>
        </p:spPr>
        <p:txBody>
          <a:bodyPr anchor="b">
            <a:normAutofit/>
          </a:bodyPr>
          <a:lstStyle/>
          <a:p>
            <a:r>
              <a:rPr lang="en-US" sz="2400" dirty="0"/>
              <a:t>Potential Issues…</a:t>
            </a:r>
          </a:p>
          <a:p>
            <a:pPr lvl="1"/>
            <a:r>
              <a:rPr lang="en-US" sz="2000" dirty="0"/>
              <a:t>with law enforcement appearing before you, when you are former law enforcement?</a:t>
            </a:r>
          </a:p>
          <a:p>
            <a:pPr lvl="1"/>
            <a:r>
              <a:rPr lang="en-US" sz="2000" dirty="0"/>
              <a:t>when you are related to people appearing before you?</a:t>
            </a:r>
          </a:p>
          <a:p>
            <a:pPr lvl="1"/>
            <a:r>
              <a:rPr lang="en-US" sz="2000" dirty="0"/>
              <a:t>when you know people well or their matters appearing before you?</a:t>
            </a:r>
          </a:p>
          <a:p>
            <a:r>
              <a:rPr lang="en-US" sz="2400" dirty="0"/>
              <a:t>Secondary Employment</a:t>
            </a:r>
          </a:p>
          <a:p>
            <a:r>
              <a:rPr lang="en-US" sz="2400" dirty="0"/>
              <a:t>Receiving Gifts</a:t>
            </a:r>
          </a:p>
        </p:txBody>
      </p:sp>
      <p:pic>
        <p:nvPicPr>
          <p:cNvPr id="8" name="Picture 7" descr="Blurred micro image of a street traffic">
            <a:extLst>
              <a:ext uri="{FF2B5EF4-FFF2-40B4-BE49-F238E27FC236}">
                <a16:creationId xmlns:a16="http://schemas.microsoft.com/office/drawing/2014/main" id="{FB2B2ECD-9B26-BEC0-4836-3F1B3E547793}"/>
              </a:ext>
            </a:extLst>
          </p:cNvPr>
          <p:cNvPicPr>
            <a:picLocks noChangeAspect="1"/>
          </p:cNvPicPr>
          <p:nvPr/>
        </p:nvPicPr>
        <p:blipFill>
          <a:blip r:embed="rId2"/>
          <a:srcRect l="13329" r="27337" b="-1"/>
          <a:stretch/>
        </p:blipFill>
        <p:spPr>
          <a:xfrm>
            <a:off x="6096000" y="10"/>
            <a:ext cx="6096000" cy="6857990"/>
          </a:xfrm>
          <a:custGeom>
            <a:avLst/>
            <a:gdLst/>
            <a:ahLst/>
            <a:cxnLst/>
            <a:rect l="l" t="t" r="r" b="b"/>
            <a:pathLst>
              <a:path w="6096000" h="6858000">
                <a:moveTo>
                  <a:pt x="677913" y="0"/>
                </a:moveTo>
                <a:lnTo>
                  <a:pt x="6096000" y="0"/>
                </a:lnTo>
                <a:lnTo>
                  <a:pt x="6096000" y="6858000"/>
                </a:lnTo>
                <a:lnTo>
                  <a:pt x="677913" y="6858000"/>
                </a:lnTo>
                <a:cubicBezTo>
                  <a:pt x="303512" y="6858000"/>
                  <a:pt x="0" y="6554488"/>
                  <a:pt x="0" y="6180087"/>
                </a:cubicBezTo>
                <a:lnTo>
                  <a:pt x="0" y="677913"/>
                </a:lnTo>
                <a:cubicBezTo>
                  <a:pt x="0" y="303512"/>
                  <a:pt x="303512" y="0"/>
                  <a:pt x="677913" y="0"/>
                </a:cubicBezTo>
                <a:close/>
              </a:path>
            </a:pathLst>
          </a:custGeom>
        </p:spPr>
      </p:pic>
      <p:sp>
        <p:nvSpPr>
          <p:cNvPr id="6" name="Slide Number Placeholder 5">
            <a:extLst>
              <a:ext uri="{FF2B5EF4-FFF2-40B4-BE49-F238E27FC236}">
                <a16:creationId xmlns:a16="http://schemas.microsoft.com/office/drawing/2014/main" id="{2B84212B-3ADE-2262-1419-4C3F0457AD08}"/>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a:solidFill>
                  <a:srgbClr val="FFFFFF"/>
                </a:solidFill>
              </a:rPr>
              <a:pPr>
                <a:spcAft>
                  <a:spcPts val="600"/>
                </a:spcAft>
              </a:pPr>
              <a:t>2</a:t>
            </a:fld>
            <a:endParaRPr lang="en-US">
              <a:solidFill>
                <a:srgbClr val="FFFFFF"/>
              </a:solidFill>
            </a:endParaRPr>
          </a:p>
        </p:txBody>
      </p:sp>
    </p:spTree>
    <p:extLst>
      <p:ext uri="{BB962C8B-B14F-4D97-AF65-F5344CB8AC3E}">
        <p14:creationId xmlns:p14="http://schemas.microsoft.com/office/powerpoint/2010/main" val="11441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2</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4501342"/>
          </a:xfrm>
        </p:spPr>
        <p:txBody>
          <a:bodyPr anchor="ctr">
            <a:normAutofit/>
          </a:bodyPr>
          <a:lstStyle/>
          <a:p>
            <a:r>
              <a:rPr lang="en-US" sz="2400" dirty="0"/>
              <a:t>Magistrate M is married to a police officer. Can the magistrate handle matters in which the officer spouse appears before the magistrate with criminal process requests? What if, instead of spouses, they are BFFs who do everything together?</a:t>
            </a:r>
            <a:endParaRPr lang="en-US" sz="2200" dirty="0"/>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20</a:t>
            </a:fld>
            <a:endParaRPr lang="en-US"/>
          </a:p>
        </p:txBody>
      </p:sp>
    </p:spTree>
    <p:extLst>
      <p:ext uri="{BB962C8B-B14F-4D97-AF65-F5344CB8AC3E}">
        <p14:creationId xmlns:p14="http://schemas.microsoft.com/office/powerpoint/2010/main" val="141525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2 Analysis</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4501342"/>
          </a:xfrm>
        </p:spPr>
        <p:txBody>
          <a:bodyPr anchor="ctr">
            <a:normAutofit/>
          </a:bodyPr>
          <a:lstStyle/>
          <a:p>
            <a:r>
              <a:rPr lang="en-US" sz="2400" dirty="0"/>
              <a:t>Magistrate M is married to a police officer. Can the magistrate handle matters in which the officer spouse appears before the magistrate with criminal process requests? What if, instead of spouses, they are BFFs who do everything together?</a:t>
            </a:r>
          </a:p>
          <a:p>
            <a:pPr lvl="1"/>
            <a:r>
              <a:rPr lang="en-US" sz="2000" dirty="0"/>
              <a:t>Not covered by Rule 3E(1)(e)</a:t>
            </a:r>
          </a:p>
          <a:p>
            <a:pPr lvl="1"/>
            <a:r>
              <a:rPr lang="en-US" sz="2000" dirty="0"/>
              <a:t>Rule 2C again</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21</a:t>
            </a:fld>
            <a:endParaRPr lang="en-US"/>
          </a:p>
        </p:txBody>
      </p:sp>
    </p:spTree>
    <p:extLst>
      <p:ext uri="{BB962C8B-B14F-4D97-AF65-F5344CB8AC3E}">
        <p14:creationId xmlns:p14="http://schemas.microsoft.com/office/powerpoint/2010/main" val="420090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3</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4501342"/>
          </a:xfrm>
        </p:spPr>
        <p:txBody>
          <a:bodyPr anchor="ctr">
            <a:normAutofit/>
          </a:bodyPr>
          <a:lstStyle/>
          <a:p>
            <a:r>
              <a:rPr lang="en-US" sz="2400" dirty="0"/>
              <a:t>What should Magistrate M do if a sheriff’s deputy brings the magistrate’s nephew into the magistrate’s office, having arrested the nephew without a warrant for a felony?</a:t>
            </a:r>
          </a:p>
          <a:p>
            <a:r>
              <a:rPr lang="en-US" sz="2400" dirty="0"/>
              <a:t>What rules of the code apply?</a:t>
            </a:r>
          </a:p>
          <a:p>
            <a:r>
              <a:rPr lang="en-US" sz="2400" dirty="0"/>
              <a:t>What changes if the person arrested is M’s cousin they grew up with?</a:t>
            </a:r>
            <a:endParaRPr lang="en-US" sz="2000" dirty="0"/>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22</a:t>
            </a:fld>
            <a:endParaRPr lang="en-US"/>
          </a:p>
        </p:txBody>
      </p:sp>
    </p:spTree>
    <p:extLst>
      <p:ext uri="{BB962C8B-B14F-4D97-AF65-F5344CB8AC3E}">
        <p14:creationId xmlns:p14="http://schemas.microsoft.com/office/powerpoint/2010/main" val="156483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3 Analysis</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139696"/>
            <a:ext cx="9095508" cy="4286120"/>
          </a:xfrm>
        </p:spPr>
        <p:txBody>
          <a:bodyPr anchor="ctr">
            <a:normAutofit fontScale="92500" lnSpcReduction="20000"/>
          </a:bodyPr>
          <a:lstStyle/>
          <a:p>
            <a:r>
              <a:rPr lang="en-US" sz="2400" dirty="0"/>
              <a:t>What should Magistrate M do if a sheriff’s deputy brings the magistrate’s nephew into the magistrate’s office, having arrested the nephew without a warrant for a felony?</a:t>
            </a:r>
          </a:p>
          <a:p>
            <a:pPr lvl="1"/>
            <a:r>
              <a:rPr lang="en-US" sz="2200" dirty="0"/>
              <a:t>Recuse – nephew is a third degree relation</a:t>
            </a:r>
          </a:p>
          <a:p>
            <a:r>
              <a:rPr lang="en-US" sz="2400" dirty="0"/>
              <a:t>What rules of the code apply?</a:t>
            </a:r>
          </a:p>
          <a:p>
            <a:pPr lvl="1"/>
            <a:r>
              <a:rPr lang="en-US" sz="2200" dirty="0"/>
              <a:t>Rule 3E(1)(e)</a:t>
            </a:r>
          </a:p>
          <a:p>
            <a:pPr lvl="1"/>
            <a:r>
              <a:rPr lang="en-US" sz="2200" dirty="0"/>
              <a:t>Any others?</a:t>
            </a:r>
          </a:p>
          <a:p>
            <a:r>
              <a:rPr lang="en-US" sz="2400" dirty="0"/>
              <a:t>What changes if the person arrested is M’s cousin they grew up with?</a:t>
            </a:r>
          </a:p>
          <a:p>
            <a:pPr lvl="1"/>
            <a:r>
              <a:rPr lang="en-US" sz="2200" dirty="0"/>
              <a:t>Recuse – but not third degree?</a:t>
            </a:r>
          </a:p>
          <a:p>
            <a:pPr lvl="1"/>
            <a:r>
              <a:rPr lang="en-US" sz="2200" dirty="0"/>
              <a:t>Rule 2C, Rule 3E(1)(a) </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23</a:t>
            </a:fld>
            <a:endParaRPr lang="en-US"/>
          </a:p>
        </p:txBody>
      </p:sp>
    </p:spTree>
    <p:extLst>
      <p:ext uri="{BB962C8B-B14F-4D97-AF65-F5344CB8AC3E}">
        <p14:creationId xmlns:p14="http://schemas.microsoft.com/office/powerpoint/2010/main" val="356082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924D0-BA32-1193-9192-01BD91364A4F}"/>
              </a:ext>
            </a:extLst>
          </p:cNvPr>
          <p:cNvSpPr>
            <a:spLocks noGrp="1"/>
          </p:cNvSpPr>
          <p:nvPr>
            <p:ph type="title"/>
          </p:nvPr>
        </p:nvSpPr>
        <p:spPr/>
        <p:txBody>
          <a:bodyPr/>
          <a:lstStyle/>
          <a:p>
            <a:r>
              <a:rPr lang="en-US" dirty="0"/>
              <a:t>Rule 3 Exception</a:t>
            </a:r>
          </a:p>
        </p:txBody>
      </p:sp>
      <p:sp>
        <p:nvSpPr>
          <p:cNvPr id="3" name="Content Placeholder 2">
            <a:extLst>
              <a:ext uri="{FF2B5EF4-FFF2-40B4-BE49-F238E27FC236}">
                <a16:creationId xmlns:a16="http://schemas.microsoft.com/office/drawing/2014/main" id="{DDB7DA53-B0DE-F556-B8A8-8FEE98122BCC}"/>
              </a:ext>
            </a:extLst>
          </p:cNvPr>
          <p:cNvSpPr>
            <a:spLocks noGrp="1"/>
          </p:cNvSpPr>
          <p:nvPr>
            <p:ph idx="1"/>
          </p:nvPr>
        </p:nvSpPr>
        <p:spPr/>
        <p:txBody>
          <a:bodyPr>
            <a:normAutofit/>
          </a:bodyPr>
          <a:lstStyle/>
          <a:p>
            <a:pPr>
              <a:lnSpc>
                <a:spcPct val="150000"/>
              </a:lnSpc>
            </a:pPr>
            <a:r>
              <a:rPr lang="en-US" sz="2400" dirty="0"/>
              <a:t>Withdrawal may not be required if you disclose on the record the basis of potential disqualification, and the parties agree in writing that the potential disqualification is immaterial and that you may participate (Rule 3E(4))</a:t>
            </a:r>
          </a:p>
          <a:p>
            <a:pPr>
              <a:lnSpc>
                <a:spcPct val="150000"/>
              </a:lnSpc>
            </a:pPr>
            <a:r>
              <a:rPr lang="en-US" sz="2400" dirty="0"/>
              <a:t>In practice – rarely see both “parties” in criminal proceedings</a:t>
            </a:r>
          </a:p>
          <a:p>
            <a:pPr>
              <a:lnSpc>
                <a:spcPct val="150000"/>
              </a:lnSpc>
            </a:pPr>
            <a:r>
              <a:rPr lang="en-US" sz="2400" dirty="0"/>
              <a:t>Rule does not address mandatory disqualifications</a:t>
            </a:r>
          </a:p>
        </p:txBody>
      </p:sp>
      <p:sp>
        <p:nvSpPr>
          <p:cNvPr id="6" name="Slide Number Placeholder 5">
            <a:extLst>
              <a:ext uri="{FF2B5EF4-FFF2-40B4-BE49-F238E27FC236}">
                <a16:creationId xmlns:a16="http://schemas.microsoft.com/office/drawing/2014/main" id="{3EB750DE-578F-EA4D-CE5B-38FA00F15BFA}"/>
              </a:ext>
            </a:extLst>
          </p:cNvPr>
          <p:cNvSpPr>
            <a:spLocks noGrp="1"/>
          </p:cNvSpPr>
          <p:nvPr>
            <p:ph type="sldNum" sz="quarter" idx="12"/>
          </p:nvPr>
        </p:nvSpPr>
        <p:spPr/>
        <p:txBody>
          <a:bodyPr/>
          <a:lstStyle/>
          <a:p>
            <a:fld id="{6E91CC32-6A6B-4E2E-BBA1-6864F305DA26}" type="slidenum">
              <a:rPr lang="en-US" smtClean="0"/>
              <a:t>24</a:t>
            </a:fld>
            <a:endParaRPr lang="en-US"/>
          </a:p>
        </p:txBody>
      </p:sp>
    </p:spTree>
    <p:extLst>
      <p:ext uri="{BB962C8B-B14F-4D97-AF65-F5344CB8AC3E}">
        <p14:creationId xmlns:p14="http://schemas.microsoft.com/office/powerpoint/2010/main" val="129758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Checkpoint</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139696"/>
            <a:ext cx="9095508" cy="4286120"/>
          </a:xfrm>
        </p:spPr>
        <p:txBody>
          <a:bodyPr anchor="ctr">
            <a:normAutofit/>
          </a:bodyPr>
          <a:lstStyle/>
          <a:p>
            <a:r>
              <a:rPr lang="en-US" sz="2400" dirty="0"/>
              <a:t>What is your local practice when a magistrate identifies a conflict of interest in a criminal matter before them?</a:t>
            </a:r>
          </a:p>
          <a:p>
            <a:endParaRPr lang="en-US" sz="2400" dirty="0"/>
          </a:p>
          <a:p>
            <a:r>
              <a:rPr lang="en-US" sz="2400" dirty="0"/>
              <a:t>Is there a process for parties to agree that potential disqualification is not necessary?</a:t>
            </a:r>
          </a:p>
          <a:p>
            <a:endParaRPr lang="en-US" sz="2200" dirty="0"/>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25</a:t>
            </a:fld>
            <a:endParaRPr lang="en-US"/>
          </a:p>
        </p:txBody>
      </p:sp>
    </p:spTree>
    <p:extLst>
      <p:ext uri="{BB962C8B-B14F-4D97-AF65-F5344CB8AC3E}">
        <p14:creationId xmlns:p14="http://schemas.microsoft.com/office/powerpoint/2010/main" val="355669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4</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1826296"/>
            <a:ext cx="9095508" cy="2825461"/>
          </a:xfrm>
        </p:spPr>
        <p:txBody>
          <a:bodyPr anchor="ctr">
            <a:normAutofit/>
          </a:bodyPr>
          <a:lstStyle/>
          <a:p>
            <a:r>
              <a:rPr lang="en-US" sz="2400" dirty="0"/>
              <a:t>A sheriff’s deputy who appears regularly with arrestees in Magistrate M’s office learns that Magistrate M is newly engaged and sends them a celebratory bottle of bourbon. Should Magistrate M accept the gift? </a:t>
            </a:r>
            <a:endParaRPr lang="en-US" sz="2000" dirty="0"/>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26</a:t>
            </a:fld>
            <a:endParaRPr lang="en-US"/>
          </a:p>
        </p:txBody>
      </p:sp>
    </p:spTree>
    <p:extLst>
      <p:ext uri="{BB962C8B-B14F-4D97-AF65-F5344CB8AC3E}">
        <p14:creationId xmlns:p14="http://schemas.microsoft.com/office/powerpoint/2010/main" val="358081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4 Analysis</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3379937"/>
          </a:xfrm>
        </p:spPr>
        <p:txBody>
          <a:bodyPr anchor="ctr">
            <a:normAutofit/>
          </a:bodyPr>
          <a:lstStyle/>
          <a:p>
            <a:r>
              <a:rPr lang="en-US" sz="2400" dirty="0"/>
              <a:t>A sheriff’s deputy who appears regularly with arrestees in Magistrate M’s office learns that Magistrate M is newly engaged and sends them a celebratory bottle of bourbon. Should Magistrate M accept the gift? </a:t>
            </a:r>
          </a:p>
          <a:p>
            <a:pPr lvl="1"/>
            <a:r>
              <a:rPr lang="en-US" sz="2000" dirty="0"/>
              <a:t>Rule 5C(4)(b) – “a wedding, engagement, or other special occasion gift”</a:t>
            </a:r>
          </a:p>
          <a:p>
            <a:pPr lvl="1"/>
            <a:r>
              <a:rPr lang="en-US" sz="2000" dirty="0"/>
              <a:t>Remember Rule 2C</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27</a:t>
            </a:fld>
            <a:endParaRPr lang="en-US"/>
          </a:p>
        </p:txBody>
      </p:sp>
    </p:spTree>
    <p:extLst>
      <p:ext uri="{BB962C8B-B14F-4D97-AF65-F5344CB8AC3E}">
        <p14:creationId xmlns:p14="http://schemas.microsoft.com/office/powerpoint/2010/main" val="393656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5</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3379937"/>
          </a:xfrm>
        </p:spPr>
        <p:txBody>
          <a:bodyPr anchor="ctr">
            <a:normAutofit/>
          </a:bodyPr>
          <a:lstStyle/>
          <a:p>
            <a:r>
              <a:rPr lang="en-US" sz="2400" dirty="0"/>
              <a:t>A bail bondsman throws a holiday party at a local bar every December and invites Magistrate M. Should they go?</a:t>
            </a:r>
          </a:p>
          <a:p>
            <a:r>
              <a:rPr lang="en-US" sz="2400" dirty="0"/>
              <a:t>Does it matter who else is invited?</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28</a:t>
            </a:fld>
            <a:endParaRPr lang="en-US"/>
          </a:p>
        </p:txBody>
      </p:sp>
    </p:spTree>
    <p:extLst>
      <p:ext uri="{BB962C8B-B14F-4D97-AF65-F5344CB8AC3E}">
        <p14:creationId xmlns:p14="http://schemas.microsoft.com/office/powerpoint/2010/main" val="1642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itle 7">
            <a:extLst>
              <a:ext uri="{FF2B5EF4-FFF2-40B4-BE49-F238E27FC236}">
                <a16:creationId xmlns:a16="http://schemas.microsoft.com/office/drawing/2014/main" id="{4285FC9E-DAAD-DA0B-2963-B2545B4CE8BA}"/>
              </a:ext>
            </a:extLst>
          </p:cNvPr>
          <p:cNvSpPr>
            <a:spLocks noGrp="1"/>
          </p:cNvSpPr>
          <p:nvPr>
            <p:ph type="title"/>
          </p:nvPr>
        </p:nvSpPr>
        <p:spPr>
          <a:xfrm>
            <a:off x="969818" y="264120"/>
            <a:ext cx="9095508" cy="1343007"/>
          </a:xfrm>
        </p:spPr>
        <p:txBody>
          <a:bodyPr anchor="ctr">
            <a:normAutofit/>
          </a:bodyPr>
          <a:lstStyle/>
          <a:p>
            <a:r>
              <a:rPr lang="en-US" dirty="0">
                <a:solidFill>
                  <a:schemeClr val="bg1"/>
                </a:solidFill>
              </a:rPr>
              <a:t>Scenario 5 Analysis</a:t>
            </a:r>
          </a:p>
        </p:txBody>
      </p:sp>
      <p:sp>
        <p:nvSpPr>
          <p:cNvPr id="9" name="Content Placeholder 8">
            <a:extLst>
              <a:ext uri="{FF2B5EF4-FFF2-40B4-BE49-F238E27FC236}">
                <a16:creationId xmlns:a16="http://schemas.microsoft.com/office/drawing/2014/main" id="{9B939452-D123-0C77-D180-7CDB2DBFA069}"/>
              </a:ext>
            </a:extLst>
          </p:cNvPr>
          <p:cNvSpPr>
            <a:spLocks noGrp="1"/>
          </p:cNvSpPr>
          <p:nvPr>
            <p:ph idx="1"/>
          </p:nvPr>
        </p:nvSpPr>
        <p:spPr>
          <a:xfrm>
            <a:off x="969818" y="2009186"/>
            <a:ext cx="9095508" cy="3379937"/>
          </a:xfrm>
        </p:spPr>
        <p:txBody>
          <a:bodyPr anchor="ctr">
            <a:normAutofit/>
          </a:bodyPr>
          <a:lstStyle/>
          <a:p>
            <a:r>
              <a:rPr lang="en-US" sz="2400" dirty="0"/>
              <a:t>A bail bondsman throws a holiday party at a local bar every December and invites Magistrate M. Should they go?</a:t>
            </a:r>
          </a:p>
          <a:p>
            <a:pPr lvl="1"/>
            <a:r>
              <a:rPr lang="en-US" sz="2200" dirty="0"/>
              <a:t>Remember the appearance of impartiality</a:t>
            </a:r>
          </a:p>
          <a:p>
            <a:r>
              <a:rPr lang="en-US" sz="2400" dirty="0"/>
              <a:t>Does it matter who else is invited?</a:t>
            </a:r>
          </a:p>
          <a:p>
            <a:pPr lvl="1"/>
            <a:r>
              <a:rPr lang="en-US" sz="2200" dirty="0"/>
              <a:t>Technical reading of the rules vs. gut instinct</a:t>
            </a:r>
          </a:p>
          <a:p>
            <a:pPr lvl="1"/>
            <a:r>
              <a:rPr lang="en-US" sz="2200" dirty="0"/>
              <a:t>If there’s a question, often times there is no question</a:t>
            </a:r>
          </a:p>
        </p:txBody>
      </p:sp>
      <p:sp>
        <p:nvSpPr>
          <p:cNvPr id="5" name="Slide Number Placeholder 4">
            <a:extLst>
              <a:ext uri="{FF2B5EF4-FFF2-40B4-BE49-F238E27FC236}">
                <a16:creationId xmlns:a16="http://schemas.microsoft.com/office/drawing/2014/main" id="{9D0EB8D2-4547-F703-9DA7-9269FFEEE550}"/>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29</a:t>
            </a:fld>
            <a:endParaRPr lang="en-US"/>
          </a:p>
        </p:txBody>
      </p:sp>
    </p:spTree>
    <p:extLst>
      <p:ext uri="{BB962C8B-B14F-4D97-AF65-F5344CB8AC3E}">
        <p14:creationId xmlns:p14="http://schemas.microsoft.com/office/powerpoint/2010/main" val="209525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9BFA277-CC3C-1F90-5C3A-CA003B196E34}"/>
              </a:ext>
            </a:extLst>
          </p:cNvPr>
          <p:cNvSpPr>
            <a:spLocks noGrp="1"/>
          </p:cNvSpPr>
          <p:nvPr>
            <p:ph type="title"/>
          </p:nvPr>
        </p:nvSpPr>
        <p:spPr>
          <a:xfrm>
            <a:off x="317057" y="753762"/>
            <a:ext cx="3229942" cy="5436609"/>
          </a:xfrm>
        </p:spPr>
        <p:txBody>
          <a:bodyPr anchor="t">
            <a:normAutofit/>
          </a:bodyPr>
          <a:lstStyle/>
          <a:p>
            <a:r>
              <a:rPr lang="en-US" sz="4000">
                <a:solidFill>
                  <a:schemeClr val="bg1"/>
                </a:solidFill>
              </a:rPr>
              <a:t>Magistrate Rules of Conduct</a:t>
            </a:r>
          </a:p>
        </p:txBody>
      </p:sp>
      <p:sp>
        <p:nvSpPr>
          <p:cNvPr id="6" name="Slide Number Placeholder 5">
            <a:extLst>
              <a:ext uri="{FF2B5EF4-FFF2-40B4-BE49-F238E27FC236}">
                <a16:creationId xmlns:a16="http://schemas.microsoft.com/office/drawing/2014/main" id="{F92D4DA6-EB6E-48F1-4B69-5D6352CCB161}"/>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3</a:t>
            </a:fld>
            <a:endParaRPr lang="en-US"/>
          </a:p>
        </p:txBody>
      </p:sp>
      <p:graphicFrame>
        <p:nvGraphicFramePr>
          <p:cNvPr id="18" name="Content Placeholder 2">
            <a:extLst>
              <a:ext uri="{FF2B5EF4-FFF2-40B4-BE49-F238E27FC236}">
                <a16:creationId xmlns:a16="http://schemas.microsoft.com/office/drawing/2014/main" id="{8077CBB2-0145-F5E6-51B5-0C99E55A710F}"/>
              </a:ext>
            </a:extLst>
          </p:cNvPr>
          <p:cNvGraphicFramePr>
            <a:graphicFrameLocks noGrp="1"/>
          </p:cNvGraphicFramePr>
          <p:nvPr>
            <p:ph idx="1"/>
            <p:extLst>
              <p:ext uri="{D42A27DB-BD31-4B8C-83A1-F6EECF244321}">
                <p14:modId xmlns:p14="http://schemas.microsoft.com/office/powerpoint/2010/main" val="804571520"/>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943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graphicEl>
                                              <a:dgm id="{276E80FB-675C-4925-9E2C-42A8429AEFC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graphicEl>
                                              <a:dgm id="{AB5EC791-9978-4EDD-B118-569FB2A994E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graphicEl>
                                              <a:dgm id="{843D9FF2-B391-4F47-9FEE-D858EF93FF2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graphicEl>
                                              <a:dgm id="{D9E092E3-E3B4-43D9-89F2-B79000AC40F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graphicEl>
                                              <a:dgm id="{6A70BF4C-E299-405F-8393-E08EEAB875C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graphicEl>
                                              <a:dgm id="{2A286ACB-31D0-466D-BF0E-3B74EE37481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C836C09-E131-1457-789B-1506FEC7B5D1}"/>
              </a:ext>
            </a:extLst>
          </p:cNvPr>
          <p:cNvSpPr>
            <a:spLocks noGrp="1"/>
          </p:cNvSpPr>
          <p:nvPr>
            <p:ph type="title"/>
          </p:nvPr>
        </p:nvSpPr>
        <p:spPr>
          <a:xfrm>
            <a:off x="317057" y="753762"/>
            <a:ext cx="3229942" cy="5436609"/>
          </a:xfrm>
        </p:spPr>
        <p:txBody>
          <a:bodyPr anchor="t">
            <a:normAutofit/>
          </a:bodyPr>
          <a:lstStyle/>
          <a:p>
            <a:r>
              <a:rPr lang="en-US" sz="4000" dirty="0">
                <a:solidFill>
                  <a:schemeClr val="bg1"/>
                </a:solidFill>
              </a:rPr>
              <a:t>Questions</a:t>
            </a:r>
          </a:p>
        </p:txBody>
      </p:sp>
      <p:sp>
        <p:nvSpPr>
          <p:cNvPr id="6" name="Slide Number Placeholder 5">
            <a:extLst>
              <a:ext uri="{FF2B5EF4-FFF2-40B4-BE49-F238E27FC236}">
                <a16:creationId xmlns:a16="http://schemas.microsoft.com/office/drawing/2014/main" id="{D50EDF2C-1226-5B89-E720-FF720A43EA78}"/>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30</a:t>
            </a:fld>
            <a:endParaRPr lang="en-US"/>
          </a:p>
        </p:txBody>
      </p:sp>
      <p:graphicFrame>
        <p:nvGraphicFramePr>
          <p:cNvPr id="8" name="Content Placeholder 2">
            <a:extLst>
              <a:ext uri="{FF2B5EF4-FFF2-40B4-BE49-F238E27FC236}">
                <a16:creationId xmlns:a16="http://schemas.microsoft.com/office/drawing/2014/main" id="{5C60E4F7-766E-6E07-57D5-F26305B21A99}"/>
              </a:ext>
            </a:extLst>
          </p:cNvPr>
          <p:cNvGraphicFramePr>
            <a:graphicFrameLocks noGrp="1"/>
          </p:cNvGraphicFramePr>
          <p:nvPr>
            <p:ph idx="1"/>
            <p:extLst>
              <p:ext uri="{D42A27DB-BD31-4B8C-83A1-F6EECF244321}">
                <p14:modId xmlns:p14="http://schemas.microsoft.com/office/powerpoint/2010/main" val="405192435"/>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phic 8" descr="Question Mark with solid fill">
            <a:extLst>
              <a:ext uri="{FF2B5EF4-FFF2-40B4-BE49-F238E27FC236}">
                <a16:creationId xmlns:a16="http://schemas.microsoft.com/office/drawing/2014/main" id="{9672EC71-6A4B-565E-8C10-F6467C8858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3014866"/>
            <a:ext cx="914400" cy="914400"/>
          </a:xfrm>
          <a:prstGeom prst="rect">
            <a:avLst/>
          </a:prstGeom>
        </p:spPr>
      </p:pic>
    </p:spTree>
    <p:extLst>
      <p:ext uri="{BB962C8B-B14F-4D97-AF65-F5344CB8AC3E}">
        <p14:creationId xmlns:p14="http://schemas.microsoft.com/office/powerpoint/2010/main" val="414736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861951-5C7C-DDB8-0428-589D84CC3791}"/>
              </a:ext>
            </a:extLst>
          </p:cNvPr>
          <p:cNvSpPr>
            <a:spLocks noGrp="1"/>
          </p:cNvSpPr>
          <p:nvPr>
            <p:ph type="title"/>
          </p:nvPr>
        </p:nvSpPr>
        <p:spPr>
          <a:xfrm>
            <a:off x="969818" y="264120"/>
            <a:ext cx="9095508" cy="1343007"/>
          </a:xfrm>
        </p:spPr>
        <p:txBody>
          <a:bodyPr anchor="ctr">
            <a:normAutofit/>
          </a:bodyPr>
          <a:lstStyle/>
          <a:p>
            <a:r>
              <a:rPr lang="en-US">
                <a:solidFill>
                  <a:schemeClr val="bg1"/>
                </a:solidFill>
              </a:rPr>
              <a:t>Preamble</a:t>
            </a:r>
          </a:p>
        </p:txBody>
      </p:sp>
      <p:sp>
        <p:nvSpPr>
          <p:cNvPr id="3" name="Content Placeholder 2">
            <a:extLst>
              <a:ext uri="{FF2B5EF4-FFF2-40B4-BE49-F238E27FC236}">
                <a16:creationId xmlns:a16="http://schemas.microsoft.com/office/drawing/2014/main" id="{0EC97799-A595-6B88-DCF8-1982ADC246F3}"/>
              </a:ext>
            </a:extLst>
          </p:cNvPr>
          <p:cNvSpPr>
            <a:spLocks noGrp="1"/>
          </p:cNvSpPr>
          <p:nvPr>
            <p:ph idx="1"/>
          </p:nvPr>
        </p:nvSpPr>
        <p:spPr>
          <a:xfrm>
            <a:off x="969818" y="1976847"/>
            <a:ext cx="10362905" cy="3685309"/>
          </a:xfrm>
        </p:spPr>
        <p:txBody>
          <a:bodyPr anchor="ctr">
            <a:normAutofit/>
          </a:bodyPr>
          <a:lstStyle/>
          <a:p>
            <a:r>
              <a:rPr lang="en-US" sz="2000" dirty="0"/>
              <a:t>An independent and honorable judicial system is indispensable to justice in our society, and to this end and in furtherance thereof, these Rules of Conduct for Magistrates are hereby established. A violation of these Rules of Conduct may be deemed conduct prejudicial to the administration of justice that brings the Office of the Magistrate into disrepute, or willful misconduct in office, or otherwise as grounds for removal proceedings pursuant to Article 16 of Chapter 7A of the General Statutes of North Carolina. </a:t>
            </a:r>
          </a:p>
        </p:txBody>
      </p:sp>
      <p:sp>
        <p:nvSpPr>
          <p:cNvPr id="6" name="Slide Number Placeholder 5">
            <a:extLst>
              <a:ext uri="{FF2B5EF4-FFF2-40B4-BE49-F238E27FC236}">
                <a16:creationId xmlns:a16="http://schemas.microsoft.com/office/drawing/2014/main" id="{6C44C91A-912E-C3D3-CABF-836EA3CC0D4E}"/>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4</a:t>
            </a:fld>
            <a:endParaRPr lang="en-US"/>
          </a:p>
        </p:txBody>
      </p:sp>
    </p:spTree>
    <p:extLst>
      <p:ext uri="{BB962C8B-B14F-4D97-AF65-F5344CB8AC3E}">
        <p14:creationId xmlns:p14="http://schemas.microsoft.com/office/powerpoint/2010/main" val="121169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8CA9E9D-6A76-A56D-C4DE-0910EA8725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FB7E5ED-F72A-DBA0-549D-BABA6DAC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406604"/>
          </a:xfrm>
          <a:custGeom>
            <a:avLst/>
            <a:gdLst>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6858000 h 6858000"/>
              <a:gd name="connsiteX0" fmla="*/ 0 w 12192000"/>
              <a:gd name="connsiteY0" fmla="*/ 0 h 6858000"/>
              <a:gd name="connsiteX1" fmla="*/ 12192000 w 12192000"/>
              <a:gd name="connsiteY1" fmla="*/ 0 h 6858000"/>
              <a:gd name="connsiteX2" fmla="*/ 12192000 w 12192000"/>
              <a:gd name="connsiteY2" fmla="*/ 2406593 h 6858000"/>
              <a:gd name="connsiteX3" fmla="*/ 12178573 w 12192000"/>
              <a:gd name="connsiteY3" fmla="*/ 2273403 h 6858000"/>
              <a:gd name="connsiteX4" fmla="*/ 11531070 w 12192000"/>
              <a:gd name="connsiteY4" fmla="*/ 1745673 h 6858000"/>
              <a:gd name="connsiteX5" fmla="*/ 660932 w 12192000"/>
              <a:gd name="connsiteY5" fmla="*/ 1745673 h 6858000"/>
              <a:gd name="connsiteX6" fmla="*/ 1 w 12192000"/>
              <a:gd name="connsiteY6" fmla="*/ 2406604 h 6858000"/>
              <a:gd name="connsiteX7" fmla="*/ 1 w 12192000"/>
              <a:gd name="connsiteY7" fmla="*/ 6858000 h 6858000"/>
              <a:gd name="connsiteX8" fmla="*/ 0 w 12192000"/>
              <a:gd name="connsiteY8" fmla="*/ 0 h 6858000"/>
              <a:gd name="connsiteX0" fmla="*/ 0 w 12192000"/>
              <a:gd name="connsiteY0" fmla="*/ 0 h 2406604"/>
              <a:gd name="connsiteX1" fmla="*/ 12192000 w 12192000"/>
              <a:gd name="connsiteY1" fmla="*/ 0 h 2406604"/>
              <a:gd name="connsiteX2" fmla="*/ 12192000 w 12192000"/>
              <a:gd name="connsiteY2" fmla="*/ 2406593 h 2406604"/>
              <a:gd name="connsiteX3" fmla="*/ 12178573 w 12192000"/>
              <a:gd name="connsiteY3" fmla="*/ 2273403 h 2406604"/>
              <a:gd name="connsiteX4" fmla="*/ 11531070 w 12192000"/>
              <a:gd name="connsiteY4" fmla="*/ 1745673 h 2406604"/>
              <a:gd name="connsiteX5" fmla="*/ 660932 w 12192000"/>
              <a:gd name="connsiteY5" fmla="*/ 1745673 h 2406604"/>
              <a:gd name="connsiteX6" fmla="*/ 1 w 12192000"/>
              <a:gd name="connsiteY6" fmla="*/ 2406604 h 2406604"/>
              <a:gd name="connsiteX7" fmla="*/ 0 w 12192000"/>
              <a:gd name="connsiteY7" fmla="*/ 0 h 240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406604">
                <a:moveTo>
                  <a:pt x="0" y="0"/>
                </a:moveTo>
                <a:lnTo>
                  <a:pt x="12192000" y="0"/>
                </a:lnTo>
                <a:lnTo>
                  <a:pt x="12192000" y="2406593"/>
                </a:lnTo>
                <a:lnTo>
                  <a:pt x="12178573" y="2273403"/>
                </a:lnTo>
                <a:cubicBezTo>
                  <a:pt x="12116944" y="1972228"/>
                  <a:pt x="11850464" y="1745673"/>
                  <a:pt x="11531070" y="1745673"/>
                </a:cubicBezTo>
                <a:lnTo>
                  <a:pt x="660932" y="1745673"/>
                </a:lnTo>
                <a:cubicBezTo>
                  <a:pt x="295910" y="1745673"/>
                  <a:pt x="1" y="2041582"/>
                  <a:pt x="1" y="2406604"/>
                </a:cubicBezTo>
                <a:cubicBezTo>
                  <a:pt x="1" y="1604403"/>
                  <a:pt x="0" y="802201"/>
                  <a:pt x="0" y="0"/>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3861951-5C7C-DDB8-0428-589D84CC3791}"/>
              </a:ext>
            </a:extLst>
          </p:cNvPr>
          <p:cNvSpPr>
            <a:spLocks noGrp="1"/>
          </p:cNvSpPr>
          <p:nvPr>
            <p:ph type="title"/>
          </p:nvPr>
        </p:nvSpPr>
        <p:spPr>
          <a:xfrm>
            <a:off x="969818" y="264120"/>
            <a:ext cx="9095508" cy="1343007"/>
          </a:xfrm>
        </p:spPr>
        <p:txBody>
          <a:bodyPr anchor="ctr">
            <a:normAutofit/>
          </a:bodyPr>
          <a:lstStyle/>
          <a:p>
            <a:r>
              <a:rPr lang="en-US">
                <a:solidFill>
                  <a:schemeClr val="bg1"/>
                </a:solidFill>
              </a:rPr>
              <a:t>Preamble</a:t>
            </a:r>
          </a:p>
        </p:txBody>
      </p:sp>
      <p:sp>
        <p:nvSpPr>
          <p:cNvPr id="3" name="Content Placeholder 2">
            <a:extLst>
              <a:ext uri="{FF2B5EF4-FFF2-40B4-BE49-F238E27FC236}">
                <a16:creationId xmlns:a16="http://schemas.microsoft.com/office/drawing/2014/main" id="{0EC97799-A595-6B88-DCF8-1982ADC246F3}"/>
              </a:ext>
            </a:extLst>
          </p:cNvPr>
          <p:cNvSpPr>
            <a:spLocks noGrp="1"/>
          </p:cNvSpPr>
          <p:nvPr>
            <p:ph idx="1"/>
          </p:nvPr>
        </p:nvSpPr>
        <p:spPr>
          <a:xfrm>
            <a:off x="969818" y="1976847"/>
            <a:ext cx="10362905" cy="3685309"/>
          </a:xfrm>
        </p:spPr>
        <p:txBody>
          <a:bodyPr anchor="ctr">
            <a:normAutofit/>
          </a:bodyPr>
          <a:lstStyle/>
          <a:p>
            <a:r>
              <a:rPr lang="en-US" sz="2000" dirty="0"/>
              <a:t>An independent and honorable judicial system is indispensable to justice in our society, and to this end and in furtherance thereof, these Rules of Conduct for Magistrates are hereby established. </a:t>
            </a:r>
            <a:r>
              <a:rPr lang="en-US" sz="2000" b="1" u="sng" dirty="0"/>
              <a:t>A violation of these Rules of Conduct may be deemed</a:t>
            </a:r>
            <a:r>
              <a:rPr lang="en-US" sz="2000" dirty="0"/>
              <a:t> conduct prejudicial to the administration of justice that brings the Office of the Magistrate into disrepute, or willful misconduct in office, or otherwise </a:t>
            </a:r>
            <a:r>
              <a:rPr lang="en-US" sz="2000" b="1" u="sng" dirty="0"/>
              <a:t>as grounds for removal proceedings pursuant to Article 16 of Chapter 7A of the General Statutes of North Carolina. </a:t>
            </a:r>
          </a:p>
        </p:txBody>
      </p:sp>
      <p:sp>
        <p:nvSpPr>
          <p:cNvPr id="6" name="Slide Number Placeholder 5">
            <a:extLst>
              <a:ext uri="{FF2B5EF4-FFF2-40B4-BE49-F238E27FC236}">
                <a16:creationId xmlns:a16="http://schemas.microsoft.com/office/drawing/2014/main" id="{6C44C91A-912E-C3D3-CABF-836EA3CC0D4E}"/>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5</a:t>
            </a:fld>
            <a:endParaRPr lang="en-US"/>
          </a:p>
        </p:txBody>
      </p:sp>
    </p:spTree>
    <p:extLst>
      <p:ext uri="{BB962C8B-B14F-4D97-AF65-F5344CB8AC3E}">
        <p14:creationId xmlns:p14="http://schemas.microsoft.com/office/powerpoint/2010/main" val="315234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19E3-F541-FC8C-CAFC-B2D5283B6175}"/>
              </a:ext>
            </a:extLst>
          </p:cNvPr>
          <p:cNvSpPr>
            <a:spLocks noGrp="1"/>
          </p:cNvSpPr>
          <p:nvPr>
            <p:ph type="title"/>
          </p:nvPr>
        </p:nvSpPr>
        <p:spPr/>
        <p:txBody>
          <a:bodyPr/>
          <a:lstStyle/>
          <a:p>
            <a:r>
              <a:rPr lang="en-US" dirty="0"/>
              <a:t>We’ll focus on the following Rules</a:t>
            </a:r>
          </a:p>
        </p:txBody>
      </p:sp>
      <p:sp>
        <p:nvSpPr>
          <p:cNvPr id="3" name="Content Placeholder 2">
            <a:extLst>
              <a:ext uri="{FF2B5EF4-FFF2-40B4-BE49-F238E27FC236}">
                <a16:creationId xmlns:a16="http://schemas.microsoft.com/office/drawing/2014/main" id="{CDC515AD-ECBF-56E7-0521-B61B71DAC4AF}"/>
              </a:ext>
            </a:extLst>
          </p:cNvPr>
          <p:cNvSpPr>
            <a:spLocks noGrp="1"/>
          </p:cNvSpPr>
          <p:nvPr>
            <p:ph idx="1"/>
          </p:nvPr>
        </p:nvSpPr>
        <p:spPr/>
        <p:txBody>
          <a:bodyPr/>
          <a:lstStyle/>
          <a:p>
            <a:r>
              <a:rPr lang="en-US" dirty="0"/>
              <a:t>Rule 1 – Upholding the integrity of the office</a:t>
            </a:r>
          </a:p>
          <a:p>
            <a:r>
              <a:rPr lang="en-US" dirty="0"/>
              <a:t>Rule 2 – Avoiding impropriety</a:t>
            </a:r>
          </a:p>
          <a:p>
            <a:r>
              <a:rPr lang="en-US" dirty="0"/>
              <a:t>Rule 3 – Being impartial and diligent</a:t>
            </a:r>
          </a:p>
          <a:p>
            <a:r>
              <a:rPr lang="en-US" dirty="0"/>
              <a:t>Rule 5.C.1 – Avoiding certain financial dealings</a:t>
            </a:r>
          </a:p>
        </p:txBody>
      </p:sp>
      <p:sp>
        <p:nvSpPr>
          <p:cNvPr id="6" name="Slide Number Placeholder 5">
            <a:extLst>
              <a:ext uri="{FF2B5EF4-FFF2-40B4-BE49-F238E27FC236}">
                <a16:creationId xmlns:a16="http://schemas.microsoft.com/office/drawing/2014/main" id="{A1B3FDF9-024B-4A40-2A4C-F098F9BE6E8D}"/>
              </a:ext>
            </a:extLst>
          </p:cNvPr>
          <p:cNvSpPr>
            <a:spLocks noGrp="1"/>
          </p:cNvSpPr>
          <p:nvPr>
            <p:ph type="sldNum" sz="quarter" idx="12"/>
          </p:nvPr>
        </p:nvSpPr>
        <p:spPr/>
        <p:txBody>
          <a:bodyPr/>
          <a:lstStyle/>
          <a:p>
            <a:fld id="{6E91CC32-6A6B-4E2E-BBA1-6864F305DA26}" type="slidenum">
              <a:rPr lang="en-US" smtClean="0"/>
              <a:t>6</a:t>
            </a:fld>
            <a:endParaRPr lang="en-US"/>
          </a:p>
        </p:txBody>
      </p:sp>
    </p:spTree>
    <p:extLst>
      <p:ext uri="{BB962C8B-B14F-4D97-AF65-F5344CB8AC3E}">
        <p14:creationId xmlns:p14="http://schemas.microsoft.com/office/powerpoint/2010/main" val="303288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9354-BDC0-4BBD-76BE-635D9439851D}"/>
              </a:ext>
            </a:extLst>
          </p:cNvPr>
          <p:cNvSpPr>
            <a:spLocks noGrp="1"/>
          </p:cNvSpPr>
          <p:nvPr>
            <p:ph type="title"/>
          </p:nvPr>
        </p:nvSpPr>
        <p:spPr/>
        <p:txBody>
          <a:bodyPr/>
          <a:lstStyle/>
          <a:p>
            <a:r>
              <a:rPr lang="en-US" dirty="0"/>
              <a:t>Remaining Rules</a:t>
            </a:r>
          </a:p>
        </p:txBody>
      </p:sp>
      <p:sp>
        <p:nvSpPr>
          <p:cNvPr id="3" name="Content Placeholder 2">
            <a:extLst>
              <a:ext uri="{FF2B5EF4-FFF2-40B4-BE49-F238E27FC236}">
                <a16:creationId xmlns:a16="http://schemas.microsoft.com/office/drawing/2014/main" id="{7F704E7C-8C21-9568-0487-CAD17DBD8C6B}"/>
              </a:ext>
            </a:extLst>
          </p:cNvPr>
          <p:cNvSpPr>
            <a:spLocks noGrp="1"/>
          </p:cNvSpPr>
          <p:nvPr>
            <p:ph idx="1"/>
          </p:nvPr>
        </p:nvSpPr>
        <p:spPr/>
        <p:txBody>
          <a:bodyPr/>
          <a:lstStyle/>
          <a:p>
            <a:r>
              <a:rPr lang="en-US" dirty="0"/>
              <a:t>Rule 4 – Participating in activities concerning the administration of justice.</a:t>
            </a:r>
          </a:p>
          <a:p>
            <a:r>
              <a:rPr lang="en-US" dirty="0"/>
              <a:t>Rule 5 – Extra-judicial activities that don’t prevent carrying out duties.</a:t>
            </a:r>
          </a:p>
          <a:p>
            <a:r>
              <a:rPr lang="en-US" dirty="0"/>
              <a:t>Rule 6 – Political activity</a:t>
            </a:r>
          </a:p>
          <a:p>
            <a:r>
              <a:rPr lang="en-US" dirty="0"/>
              <a:t>Rule 7 – Respecting the Chief District Court Judge</a:t>
            </a:r>
          </a:p>
        </p:txBody>
      </p:sp>
      <p:sp>
        <p:nvSpPr>
          <p:cNvPr id="6" name="Slide Number Placeholder 5">
            <a:extLst>
              <a:ext uri="{FF2B5EF4-FFF2-40B4-BE49-F238E27FC236}">
                <a16:creationId xmlns:a16="http://schemas.microsoft.com/office/drawing/2014/main" id="{E6444BD0-6DF2-C17B-FA61-C38BADA9C534}"/>
              </a:ext>
            </a:extLst>
          </p:cNvPr>
          <p:cNvSpPr>
            <a:spLocks noGrp="1"/>
          </p:cNvSpPr>
          <p:nvPr>
            <p:ph type="sldNum" sz="quarter" idx="12"/>
          </p:nvPr>
        </p:nvSpPr>
        <p:spPr/>
        <p:txBody>
          <a:bodyPr/>
          <a:lstStyle/>
          <a:p>
            <a:fld id="{6E91CC32-6A6B-4E2E-BBA1-6864F305DA26}" type="slidenum">
              <a:rPr lang="en-US" smtClean="0"/>
              <a:t>7</a:t>
            </a:fld>
            <a:endParaRPr lang="en-US"/>
          </a:p>
        </p:txBody>
      </p:sp>
    </p:spTree>
    <p:extLst>
      <p:ext uri="{BB962C8B-B14F-4D97-AF65-F5344CB8AC3E}">
        <p14:creationId xmlns:p14="http://schemas.microsoft.com/office/powerpoint/2010/main" val="269955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585B6E7-7D89-7F47-E143-6180900273F5}"/>
              </a:ext>
            </a:extLst>
          </p:cNvPr>
          <p:cNvSpPr>
            <a:spLocks noGrp="1"/>
          </p:cNvSpPr>
          <p:nvPr>
            <p:ph type="title"/>
          </p:nvPr>
        </p:nvSpPr>
        <p:spPr>
          <a:xfrm>
            <a:off x="317057" y="753762"/>
            <a:ext cx="3229942" cy="5436609"/>
          </a:xfrm>
        </p:spPr>
        <p:txBody>
          <a:bodyPr anchor="t">
            <a:normAutofit/>
          </a:bodyPr>
          <a:lstStyle/>
          <a:p>
            <a:r>
              <a:rPr lang="en-US" sz="4000">
                <a:solidFill>
                  <a:schemeClr val="bg1"/>
                </a:solidFill>
              </a:rPr>
              <a:t>Rule 1</a:t>
            </a:r>
          </a:p>
        </p:txBody>
      </p:sp>
      <p:sp>
        <p:nvSpPr>
          <p:cNvPr id="6" name="Slide Number Placeholder 5">
            <a:extLst>
              <a:ext uri="{FF2B5EF4-FFF2-40B4-BE49-F238E27FC236}">
                <a16:creationId xmlns:a16="http://schemas.microsoft.com/office/drawing/2014/main" id="{28254E8E-9B18-6697-C968-AAD11ABB2212}"/>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8</a:t>
            </a:fld>
            <a:endParaRPr lang="en-US"/>
          </a:p>
        </p:txBody>
      </p:sp>
      <p:graphicFrame>
        <p:nvGraphicFramePr>
          <p:cNvPr id="8" name="Content Placeholder 2">
            <a:extLst>
              <a:ext uri="{FF2B5EF4-FFF2-40B4-BE49-F238E27FC236}">
                <a16:creationId xmlns:a16="http://schemas.microsoft.com/office/drawing/2014/main" id="{DF2C4A91-5E8C-6ADA-3EFE-5B820D05D8C7}"/>
              </a:ext>
            </a:extLst>
          </p:cNvPr>
          <p:cNvGraphicFramePr>
            <a:graphicFrameLocks noGrp="1"/>
          </p:cNvGraphicFramePr>
          <p:nvPr>
            <p:ph idx="1"/>
            <p:extLst>
              <p:ext uri="{D42A27DB-BD31-4B8C-83A1-F6EECF244321}">
                <p14:modId xmlns:p14="http://schemas.microsoft.com/office/powerpoint/2010/main" val="2748223157"/>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Graphic 10" descr="Court with solid fill">
            <a:extLst>
              <a:ext uri="{FF2B5EF4-FFF2-40B4-BE49-F238E27FC236}">
                <a16:creationId xmlns:a16="http://schemas.microsoft.com/office/drawing/2014/main" id="{44293836-AC7C-5A46-5965-204E046220A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3014866"/>
            <a:ext cx="914400" cy="914400"/>
          </a:xfrm>
          <a:prstGeom prst="rect">
            <a:avLst/>
          </a:prstGeom>
        </p:spPr>
      </p:pic>
    </p:spTree>
    <p:extLst>
      <p:ext uri="{BB962C8B-B14F-4D97-AF65-F5344CB8AC3E}">
        <p14:creationId xmlns:p14="http://schemas.microsoft.com/office/powerpoint/2010/main" val="40162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9EF66425-3C06-4005-8154-530EF15D4EF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4C4F0CEC-054A-4399-A097-C822288219A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3D1F887A-4F9A-4DFF-BE47-702F95F76A3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99F1E218-4490-44A6-BC23-117E8C62A37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AEB04DE5-27D8-4C61-A3DE-0E9AC5BF784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5F5ACB08-D570-42F3-9EE8-F37E8B077EE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DD930E8C-38A5-4AA3-BED1-D908F51754D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C5EAA288-2177-4A9A-BDEC-3CA0A72AC01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F904DB4-22D2-4F22-B1B8-ADDDBB7FF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60C5463-4C1F-6EA2-5253-B3A2FE16A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4076698" cy="6858000"/>
          </a:xfrm>
          <a:custGeom>
            <a:avLst/>
            <a:gdLst>
              <a:gd name="connsiteX0" fmla="*/ 4076698 w 4076698"/>
              <a:gd name="connsiteY0" fmla="*/ 6858000 h 6858000"/>
              <a:gd name="connsiteX1" fmla="*/ 677913 w 4076698"/>
              <a:gd name="connsiteY1" fmla="*/ 6858000 h 6858000"/>
              <a:gd name="connsiteX2" fmla="*/ 0 w 4076698"/>
              <a:gd name="connsiteY2" fmla="*/ 6180087 h 6858000"/>
              <a:gd name="connsiteX3" fmla="*/ 0 w 4076698"/>
              <a:gd name="connsiteY3" fmla="*/ 677913 h 6858000"/>
              <a:gd name="connsiteX4" fmla="*/ 677913 w 4076698"/>
              <a:gd name="connsiteY4" fmla="*/ 0 h 6858000"/>
              <a:gd name="connsiteX5" fmla="*/ 4076698 w 4076698"/>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698" h="6858000">
                <a:moveTo>
                  <a:pt x="4076698" y="6858000"/>
                </a:moveTo>
                <a:lnTo>
                  <a:pt x="677913" y="6858000"/>
                </a:lnTo>
                <a:cubicBezTo>
                  <a:pt x="303512" y="6858000"/>
                  <a:pt x="0" y="6554488"/>
                  <a:pt x="0" y="6180087"/>
                </a:cubicBezTo>
                <a:lnTo>
                  <a:pt x="0" y="677913"/>
                </a:lnTo>
                <a:cubicBezTo>
                  <a:pt x="0" y="303512"/>
                  <a:pt x="303512" y="0"/>
                  <a:pt x="677913" y="0"/>
                </a:cubicBezTo>
                <a:lnTo>
                  <a:pt x="4076698"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A6937C3-C19D-39DD-425D-74F881122966}"/>
              </a:ext>
            </a:extLst>
          </p:cNvPr>
          <p:cNvSpPr>
            <a:spLocks noGrp="1"/>
          </p:cNvSpPr>
          <p:nvPr>
            <p:ph type="title"/>
          </p:nvPr>
        </p:nvSpPr>
        <p:spPr>
          <a:xfrm>
            <a:off x="317057" y="753762"/>
            <a:ext cx="3229942" cy="5436609"/>
          </a:xfrm>
        </p:spPr>
        <p:txBody>
          <a:bodyPr anchor="t">
            <a:normAutofit/>
          </a:bodyPr>
          <a:lstStyle/>
          <a:p>
            <a:r>
              <a:rPr lang="en-US" sz="4000">
                <a:solidFill>
                  <a:schemeClr val="bg1"/>
                </a:solidFill>
              </a:rPr>
              <a:t>Rule 2</a:t>
            </a:r>
          </a:p>
        </p:txBody>
      </p:sp>
      <p:sp>
        <p:nvSpPr>
          <p:cNvPr id="6" name="Slide Number Placeholder 5">
            <a:extLst>
              <a:ext uri="{FF2B5EF4-FFF2-40B4-BE49-F238E27FC236}">
                <a16:creationId xmlns:a16="http://schemas.microsoft.com/office/drawing/2014/main" id="{1282A0CA-1AAC-5F1C-4C88-224EF2206876}"/>
              </a:ext>
            </a:extLst>
          </p:cNvPr>
          <p:cNvSpPr>
            <a:spLocks noGrp="1"/>
          </p:cNvSpPr>
          <p:nvPr>
            <p:ph type="sldNum" sz="quarter" idx="12"/>
          </p:nvPr>
        </p:nvSpPr>
        <p:spPr>
          <a:xfrm>
            <a:off x="11403951" y="6425816"/>
            <a:ext cx="429768" cy="365125"/>
          </a:xfrm>
        </p:spPr>
        <p:txBody>
          <a:bodyPr>
            <a:normAutofit/>
          </a:bodyPr>
          <a:lstStyle/>
          <a:p>
            <a:pPr>
              <a:spcAft>
                <a:spcPts val="600"/>
              </a:spcAft>
            </a:pPr>
            <a:fld id="{6E91CC32-6A6B-4E2E-BBA1-6864F305DA26}" type="slidenum">
              <a:rPr lang="en-US" smtClean="0"/>
              <a:pPr>
                <a:spcAft>
                  <a:spcPts val="600"/>
                </a:spcAft>
              </a:pPr>
              <a:t>9</a:t>
            </a:fld>
            <a:endParaRPr lang="en-US"/>
          </a:p>
        </p:txBody>
      </p:sp>
      <p:graphicFrame>
        <p:nvGraphicFramePr>
          <p:cNvPr id="8" name="Content Placeholder 2">
            <a:extLst>
              <a:ext uri="{FF2B5EF4-FFF2-40B4-BE49-F238E27FC236}">
                <a16:creationId xmlns:a16="http://schemas.microsoft.com/office/drawing/2014/main" id="{C6991090-F492-2325-8A79-A9983F9BEB7B}"/>
              </a:ext>
            </a:extLst>
          </p:cNvPr>
          <p:cNvGraphicFramePr>
            <a:graphicFrameLocks noGrp="1"/>
          </p:cNvGraphicFramePr>
          <p:nvPr>
            <p:ph idx="1"/>
            <p:extLst>
              <p:ext uri="{D42A27DB-BD31-4B8C-83A1-F6EECF244321}">
                <p14:modId xmlns:p14="http://schemas.microsoft.com/office/powerpoint/2010/main" val="2878636056"/>
              </p:ext>
            </p:extLst>
          </p:nvPr>
        </p:nvGraphicFramePr>
        <p:xfrm>
          <a:off x="5015619" y="838201"/>
          <a:ext cx="6388331" cy="519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phic 8" descr="Umbrella with solid fill">
            <a:extLst>
              <a:ext uri="{FF2B5EF4-FFF2-40B4-BE49-F238E27FC236}">
                <a16:creationId xmlns:a16="http://schemas.microsoft.com/office/drawing/2014/main" id="{693309F0-E6F9-5074-AEF6-E403788F2E9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74828" y="2971800"/>
            <a:ext cx="914400" cy="914400"/>
          </a:xfrm>
          <a:prstGeom prst="rect">
            <a:avLst/>
          </a:prstGeom>
        </p:spPr>
      </p:pic>
    </p:spTree>
    <p:extLst>
      <p:ext uri="{BB962C8B-B14F-4D97-AF65-F5344CB8AC3E}">
        <p14:creationId xmlns:p14="http://schemas.microsoft.com/office/powerpoint/2010/main" val="113755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C189368C-969B-491B-B97D-7C944525B7B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008954A6-5EDD-4CDD-B830-BBF76F1554D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22D6FB7D-47AE-4BB5-91DD-E661CCCD921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82BD3E12-A562-477F-A062-6A05EA75BF2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0C6B332B-13C2-4407-BAAA-69556D3A998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DE0B7DF5-2E63-4BBD-A97C-4830B6EFA60C}"/>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A08FF8ED-1DD5-436E-B59E-720400CF9C1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3BA51533-846D-4C33-878A-DD2B84FF81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theme/theme1.xml><?xml version="1.0" encoding="utf-8"?>
<a:theme xmlns:a="http://schemas.openxmlformats.org/drawingml/2006/main" name="Dylan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ylanVTI" id="{602636BD-A055-489B-83EC-AD971B7E5F9C}" vid="{CD33A9BC-C4B5-4F36-8A14-490DC4E38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TM04033929[[fn=Slate]]</Template>
  <TotalTime>398</TotalTime>
  <Words>1584</Words>
  <Application>Microsoft Office PowerPoint</Application>
  <PresentationFormat>Widescreen</PresentationFormat>
  <Paragraphs>151</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Aptos</vt:lpstr>
      <vt:lpstr>Arial</vt:lpstr>
      <vt:lpstr>Neue Haas Grotesk Text Pro</vt:lpstr>
      <vt:lpstr>DylanVTI</vt:lpstr>
      <vt:lpstr>Ethics Code and Magistrates’ Criminal Duties</vt:lpstr>
      <vt:lpstr>Roadmap</vt:lpstr>
      <vt:lpstr>Magistrate Rules of Conduct</vt:lpstr>
      <vt:lpstr>Preamble</vt:lpstr>
      <vt:lpstr>Preamble</vt:lpstr>
      <vt:lpstr>We’ll focus on the following Rules</vt:lpstr>
      <vt:lpstr>Remaining Rules</vt:lpstr>
      <vt:lpstr>Rule 1</vt:lpstr>
      <vt:lpstr>Rule 2</vt:lpstr>
      <vt:lpstr>Rule 3</vt:lpstr>
      <vt:lpstr>Rule 3 (cont’d)</vt:lpstr>
      <vt:lpstr>Degrees of Relationship</vt:lpstr>
      <vt:lpstr>PowerPoint Presentation</vt:lpstr>
      <vt:lpstr>Rule 5</vt:lpstr>
      <vt:lpstr>Rule 5 (cont’d)</vt:lpstr>
      <vt:lpstr>Rule 5 (cont’d)</vt:lpstr>
      <vt:lpstr>Example Scenarios</vt:lpstr>
      <vt:lpstr>Scenario 1</vt:lpstr>
      <vt:lpstr>Scenario 1 Analysis</vt:lpstr>
      <vt:lpstr>Scenario 2</vt:lpstr>
      <vt:lpstr>Scenario 2 Analysis</vt:lpstr>
      <vt:lpstr>Scenario 3</vt:lpstr>
      <vt:lpstr>Scenario 3 Analysis</vt:lpstr>
      <vt:lpstr>Rule 3 Exception</vt:lpstr>
      <vt:lpstr>Checkpoint</vt:lpstr>
      <vt:lpstr>Scenario 4</vt:lpstr>
      <vt:lpstr>Scenario 4 Analysis</vt:lpstr>
      <vt:lpstr>Scenario 5</vt:lpstr>
      <vt:lpstr>Scenario 5 Analysis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Elrahal, Belal</dc:creator>
  <cp:lastModifiedBy>Elrahal, Belal</cp:lastModifiedBy>
  <cp:revision>1</cp:revision>
  <dcterms:created xsi:type="dcterms:W3CDTF">2024-10-03T17:21:19Z</dcterms:created>
  <dcterms:modified xsi:type="dcterms:W3CDTF">2024-10-29T17:40:50Z</dcterms:modified>
</cp:coreProperties>
</file>