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1" r:id="rId1"/>
  </p:sldMasterIdLst>
  <p:notesMasterIdLst>
    <p:notesMasterId r:id="rId32"/>
  </p:notesMasterIdLst>
  <p:sldIdLst>
    <p:sldId id="256" r:id="rId2"/>
    <p:sldId id="257" r:id="rId3"/>
    <p:sldId id="260" r:id="rId4"/>
    <p:sldId id="261" r:id="rId5"/>
    <p:sldId id="262" r:id="rId6"/>
    <p:sldId id="258" r:id="rId7"/>
    <p:sldId id="259" r:id="rId8"/>
    <p:sldId id="263" r:id="rId9"/>
    <p:sldId id="264" r:id="rId10"/>
    <p:sldId id="265" r:id="rId11"/>
    <p:sldId id="267" r:id="rId12"/>
    <p:sldId id="266" r:id="rId13"/>
    <p:sldId id="268" r:id="rId14"/>
    <p:sldId id="279" r:id="rId15"/>
    <p:sldId id="281" r:id="rId16"/>
    <p:sldId id="282" r:id="rId17"/>
    <p:sldId id="269" r:id="rId18"/>
    <p:sldId id="270" r:id="rId19"/>
    <p:sldId id="271" r:id="rId20"/>
    <p:sldId id="272" r:id="rId21"/>
    <p:sldId id="273" r:id="rId22"/>
    <p:sldId id="274" r:id="rId23"/>
    <p:sldId id="275" r:id="rId24"/>
    <p:sldId id="276" r:id="rId25"/>
    <p:sldId id="277" r:id="rId26"/>
    <p:sldId id="280" r:id="rId27"/>
    <p:sldId id="283" r:id="rId28"/>
    <p:sldId id="284" r:id="rId29"/>
    <p:sldId id="285" r:id="rId30"/>
    <p:sldId id="286" r:id="rId3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0CE68E7-7823-47D8-A478-B65B25C605AF}" v="52" dt="2024-10-29T17:40:44.0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48" autoAdjust="0"/>
    <p:restoredTop sz="65738" autoAdjust="0"/>
  </p:normalViewPr>
  <p:slideViewPr>
    <p:cSldViewPr snapToGrid="0">
      <p:cViewPr varScale="1">
        <p:scale>
          <a:sx n="77" d="100"/>
          <a:sy n="77" d="100"/>
        </p:scale>
        <p:origin x="1291"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38"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37"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lrahal, Belal" userId="e88c0f1b-2910-4ab1-b025-17f62247c977" providerId="ADAL" clId="{20CE68E7-7823-47D8-A478-B65B25C605AF}"/>
    <pc:docChg chg="custSel delSld modSld">
      <pc:chgData name="Elrahal, Belal" userId="e88c0f1b-2910-4ab1-b025-17f62247c977" providerId="ADAL" clId="{20CE68E7-7823-47D8-A478-B65B25C605AF}" dt="2024-10-29T17:40:44.035" v="207"/>
      <pc:docMkLst>
        <pc:docMk/>
      </pc:docMkLst>
      <pc:sldChg chg="modNotesTx">
        <pc:chgData name="Elrahal, Belal" userId="e88c0f1b-2910-4ab1-b025-17f62247c977" providerId="ADAL" clId="{20CE68E7-7823-47D8-A478-B65B25C605AF}" dt="2024-10-29T17:27:06.388" v="153" actId="20577"/>
        <pc:sldMkLst>
          <pc:docMk/>
          <pc:sldMk cId="1706672332" sldId="256"/>
        </pc:sldMkLst>
      </pc:sldChg>
      <pc:sldChg chg="modAnim">
        <pc:chgData name="Elrahal, Belal" userId="e88c0f1b-2910-4ab1-b025-17f62247c977" providerId="ADAL" clId="{20CE68E7-7823-47D8-A478-B65B25C605AF}" dt="2024-10-29T17:31:08.888" v="157"/>
        <pc:sldMkLst>
          <pc:docMk/>
          <pc:sldMk cId="1144136751" sldId="257"/>
        </pc:sldMkLst>
      </pc:sldChg>
      <pc:sldChg chg="modAnim">
        <pc:chgData name="Elrahal, Belal" userId="e88c0f1b-2910-4ab1-b025-17f62247c977" providerId="ADAL" clId="{20CE68E7-7823-47D8-A478-B65B25C605AF}" dt="2024-10-29T17:32:30.612" v="163"/>
        <pc:sldMkLst>
          <pc:docMk/>
          <pc:sldMk cId="3032884674" sldId="258"/>
        </pc:sldMkLst>
      </pc:sldChg>
      <pc:sldChg chg="modAnim">
        <pc:chgData name="Elrahal, Belal" userId="e88c0f1b-2910-4ab1-b025-17f62247c977" providerId="ADAL" clId="{20CE68E7-7823-47D8-A478-B65B25C605AF}" dt="2024-10-29T17:32:39.799" v="164"/>
        <pc:sldMkLst>
          <pc:docMk/>
          <pc:sldMk cId="2699552505" sldId="259"/>
        </pc:sldMkLst>
      </pc:sldChg>
      <pc:sldChg chg="delSp mod modAnim">
        <pc:chgData name="Elrahal, Belal" userId="e88c0f1b-2910-4ab1-b025-17f62247c977" providerId="ADAL" clId="{20CE68E7-7823-47D8-A478-B65B25C605AF}" dt="2024-10-29T17:31:53.770" v="161" actId="478"/>
        <pc:sldMkLst>
          <pc:docMk/>
          <pc:sldMk cId="3549437688" sldId="260"/>
        </pc:sldMkLst>
        <pc:spChg chg="del">
          <ac:chgData name="Elrahal, Belal" userId="e88c0f1b-2910-4ab1-b025-17f62247c977" providerId="ADAL" clId="{20CE68E7-7823-47D8-A478-B65B25C605AF}" dt="2024-10-29T17:31:48.521" v="160" actId="478"/>
          <ac:spMkLst>
            <pc:docMk/>
            <pc:sldMk cId="3549437688" sldId="260"/>
            <ac:spMk id="4" creationId="{C5549A19-3AE4-043D-B8E9-F9FFF37BBD8C}"/>
          </ac:spMkLst>
        </pc:spChg>
        <pc:spChg chg="del">
          <ac:chgData name="Elrahal, Belal" userId="e88c0f1b-2910-4ab1-b025-17f62247c977" providerId="ADAL" clId="{20CE68E7-7823-47D8-A478-B65B25C605AF}" dt="2024-10-29T17:31:53.770" v="161" actId="478"/>
          <ac:spMkLst>
            <pc:docMk/>
            <pc:sldMk cId="3549437688" sldId="260"/>
            <ac:spMk id="5" creationId="{42C4FB1C-2B52-AD97-C431-73FD0525B7DF}"/>
          </ac:spMkLst>
        </pc:spChg>
      </pc:sldChg>
      <pc:sldChg chg="modAnim">
        <pc:chgData name="Elrahal, Belal" userId="e88c0f1b-2910-4ab1-b025-17f62247c977" providerId="ADAL" clId="{20CE68E7-7823-47D8-A478-B65B25C605AF}" dt="2024-10-29T17:32:17.667" v="162"/>
        <pc:sldMkLst>
          <pc:docMk/>
          <pc:sldMk cId="1211696619" sldId="261"/>
        </pc:sldMkLst>
      </pc:sldChg>
      <pc:sldChg chg="modAnim">
        <pc:chgData name="Elrahal, Belal" userId="e88c0f1b-2910-4ab1-b025-17f62247c977" providerId="ADAL" clId="{20CE68E7-7823-47D8-A478-B65B25C605AF}" dt="2024-10-29T17:32:50.942" v="166"/>
        <pc:sldMkLst>
          <pc:docMk/>
          <pc:sldMk cId="401624765" sldId="263"/>
        </pc:sldMkLst>
      </pc:sldChg>
      <pc:sldChg chg="modAnim">
        <pc:chgData name="Elrahal, Belal" userId="e88c0f1b-2910-4ab1-b025-17f62247c977" providerId="ADAL" clId="{20CE68E7-7823-47D8-A478-B65B25C605AF}" dt="2024-10-29T17:33:00.206" v="168"/>
        <pc:sldMkLst>
          <pc:docMk/>
          <pc:sldMk cId="1137555104" sldId="264"/>
        </pc:sldMkLst>
      </pc:sldChg>
      <pc:sldChg chg="modAnim">
        <pc:chgData name="Elrahal, Belal" userId="e88c0f1b-2910-4ab1-b025-17f62247c977" providerId="ADAL" clId="{20CE68E7-7823-47D8-A478-B65B25C605AF}" dt="2024-10-29T17:33:10.173" v="170"/>
        <pc:sldMkLst>
          <pc:docMk/>
          <pc:sldMk cId="3501240181" sldId="265"/>
        </pc:sldMkLst>
      </pc:sldChg>
      <pc:sldChg chg="modAnim">
        <pc:chgData name="Elrahal, Belal" userId="e88c0f1b-2910-4ab1-b025-17f62247c977" providerId="ADAL" clId="{20CE68E7-7823-47D8-A478-B65B25C605AF}" dt="2024-10-29T17:33:28.205" v="173"/>
        <pc:sldMkLst>
          <pc:docMk/>
          <pc:sldMk cId="3599012661" sldId="266"/>
        </pc:sldMkLst>
      </pc:sldChg>
      <pc:sldChg chg="modAnim">
        <pc:chgData name="Elrahal, Belal" userId="e88c0f1b-2910-4ab1-b025-17f62247c977" providerId="ADAL" clId="{20CE68E7-7823-47D8-A478-B65B25C605AF}" dt="2024-10-29T17:33:20.401" v="172"/>
        <pc:sldMkLst>
          <pc:docMk/>
          <pc:sldMk cId="251825010" sldId="267"/>
        </pc:sldMkLst>
      </pc:sldChg>
      <pc:sldChg chg="modAnim">
        <pc:chgData name="Elrahal, Belal" userId="e88c0f1b-2910-4ab1-b025-17f62247c977" providerId="ADAL" clId="{20CE68E7-7823-47D8-A478-B65B25C605AF}" dt="2024-10-29T17:34:23.283" v="180"/>
        <pc:sldMkLst>
          <pc:docMk/>
          <pc:sldMk cId="719648832" sldId="270"/>
        </pc:sldMkLst>
      </pc:sldChg>
      <pc:sldChg chg="modAnim">
        <pc:chgData name="Elrahal, Belal" userId="e88c0f1b-2910-4ab1-b025-17f62247c977" providerId="ADAL" clId="{20CE68E7-7823-47D8-A478-B65B25C605AF}" dt="2024-10-29T17:34:56.902" v="185"/>
        <pc:sldMkLst>
          <pc:docMk/>
          <pc:sldMk cId="629568797" sldId="271"/>
        </pc:sldMkLst>
      </pc:sldChg>
      <pc:sldChg chg="modAnim">
        <pc:chgData name="Elrahal, Belal" userId="e88c0f1b-2910-4ab1-b025-17f62247c977" providerId="ADAL" clId="{20CE68E7-7823-47D8-A478-B65B25C605AF}" dt="2024-10-29T17:35:08.108" v="186"/>
        <pc:sldMkLst>
          <pc:docMk/>
          <pc:sldMk cId="1415250398" sldId="272"/>
        </pc:sldMkLst>
      </pc:sldChg>
      <pc:sldChg chg="modAnim">
        <pc:chgData name="Elrahal, Belal" userId="e88c0f1b-2910-4ab1-b025-17f62247c977" providerId="ADAL" clId="{20CE68E7-7823-47D8-A478-B65B25C605AF}" dt="2024-10-29T17:35:25.865" v="189"/>
        <pc:sldMkLst>
          <pc:docMk/>
          <pc:sldMk cId="4200908518" sldId="273"/>
        </pc:sldMkLst>
      </pc:sldChg>
      <pc:sldChg chg="modAnim">
        <pc:chgData name="Elrahal, Belal" userId="e88c0f1b-2910-4ab1-b025-17f62247c977" providerId="ADAL" clId="{20CE68E7-7823-47D8-A478-B65B25C605AF}" dt="2024-10-29T17:35:34.361" v="190"/>
        <pc:sldMkLst>
          <pc:docMk/>
          <pc:sldMk cId="1564835191" sldId="274"/>
        </pc:sldMkLst>
      </pc:sldChg>
      <pc:sldChg chg="modAnim">
        <pc:chgData name="Elrahal, Belal" userId="e88c0f1b-2910-4ab1-b025-17f62247c977" providerId="ADAL" clId="{20CE68E7-7823-47D8-A478-B65B25C605AF}" dt="2024-10-29T17:36:10.390" v="196"/>
        <pc:sldMkLst>
          <pc:docMk/>
          <pc:sldMk cId="3560823731" sldId="275"/>
        </pc:sldMkLst>
      </pc:sldChg>
      <pc:sldChg chg="modAnim">
        <pc:chgData name="Elrahal, Belal" userId="e88c0f1b-2910-4ab1-b025-17f62247c977" providerId="ADAL" clId="{20CE68E7-7823-47D8-A478-B65B25C605AF}" dt="2024-10-29T17:36:15.677" v="197"/>
        <pc:sldMkLst>
          <pc:docMk/>
          <pc:sldMk cId="1297580782" sldId="276"/>
        </pc:sldMkLst>
      </pc:sldChg>
      <pc:sldChg chg="modAnim">
        <pc:chgData name="Elrahal, Belal" userId="e88c0f1b-2910-4ab1-b025-17f62247c977" providerId="ADAL" clId="{20CE68E7-7823-47D8-A478-B65B25C605AF}" dt="2024-10-29T17:36:26.493" v="198"/>
        <pc:sldMkLst>
          <pc:docMk/>
          <pc:sldMk cId="3556696767" sldId="277"/>
        </pc:sldMkLst>
      </pc:sldChg>
      <pc:sldChg chg="modAnim">
        <pc:chgData name="Elrahal, Belal" userId="e88c0f1b-2910-4ab1-b025-17f62247c977" providerId="ADAL" clId="{20CE68E7-7823-47D8-A478-B65B25C605AF}" dt="2024-10-29T17:33:51.492" v="175"/>
        <pc:sldMkLst>
          <pc:docMk/>
          <pc:sldMk cId="1045865396" sldId="279"/>
        </pc:sldMkLst>
      </pc:sldChg>
      <pc:sldChg chg="modAnim">
        <pc:chgData name="Elrahal, Belal" userId="e88c0f1b-2910-4ab1-b025-17f62247c977" providerId="ADAL" clId="{20CE68E7-7823-47D8-A478-B65B25C605AF}" dt="2024-10-29T17:36:32.907" v="199"/>
        <pc:sldMkLst>
          <pc:docMk/>
          <pc:sldMk cId="3580814739" sldId="280"/>
        </pc:sldMkLst>
      </pc:sldChg>
      <pc:sldChg chg="modAnim">
        <pc:chgData name="Elrahal, Belal" userId="e88c0f1b-2910-4ab1-b025-17f62247c977" providerId="ADAL" clId="{20CE68E7-7823-47D8-A478-B65B25C605AF}" dt="2024-10-29T17:34:00.915" v="177"/>
        <pc:sldMkLst>
          <pc:docMk/>
          <pc:sldMk cId="2743428582" sldId="281"/>
        </pc:sldMkLst>
      </pc:sldChg>
      <pc:sldChg chg="modAnim">
        <pc:chgData name="Elrahal, Belal" userId="e88c0f1b-2910-4ab1-b025-17f62247c977" providerId="ADAL" clId="{20CE68E7-7823-47D8-A478-B65B25C605AF}" dt="2024-10-29T17:34:10.868" v="179"/>
        <pc:sldMkLst>
          <pc:docMk/>
          <pc:sldMk cId="127292545" sldId="282"/>
        </pc:sldMkLst>
      </pc:sldChg>
      <pc:sldChg chg="modAnim">
        <pc:chgData name="Elrahal, Belal" userId="e88c0f1b-2910-4ab1-b025-17f62247c977" providerId="ADAL" clId="{20CE68E7-7823-47D8-A478-B65B25C605AF}" dt="2024-10-29T17:40:13.978" v="202"/>
        <pc:sldMkLst>
          <pc:docMk/>
          <pc:sldMk cId="3936564052" sldId="283"/>
        </pc:sldMkLst>
      </pc:sldChg>
      <pc:sldChg chg="modAnim">
        <pc:chgData name="Elrahal, Belal" userId="e88c0f1b-2910-4ab1-b025-17f62247c977" providerId="ADAL" clId="{20CE68E7-7823-47D8-A478-B65B25C605AF}" dt="2024-10-29T17:40:21.840" v="203"/>
        <pc:sldMkLst>
          <pc:docMk/>
          <pc:sldMk cId="1642556625" sldId="284"/>
        </pc:sldMkLst>
      </pc:sldChg>
      <pc:sldChg chg="modAnim">
        <pc:chgData name="Elrahal, Belal" userId="e88c0f1b-2910-4ab1-b025-17f62247c977" providerId="ADAL" clId="{20CE68E7-7823-47D8-A478-B65B25C605AF}" dt="2024-10-29T17:40:44.035" v="207"/>
        <pc:sldMkLst>
          <pc:docMk/>
          <pc:sldMk cId="2095254028" sldId="285"/>
        </pc:sldMkLst>
      </pc:sldChg>
      <pc:sldChg chg="del">
        <pc:chgData name="Elrahal, Belal" userId="e88c0f1b-2910-4ab1-b025-17f62247c977" providerId="ADAL" clId="{20CE68E7-7823-47D8-A478-B65B25C605AF}" dt="2024-10-24T17:10:01.678" v="0" actId="47"/>
        <pc:sldMkLst>
          <pc:docMk/>
          <pc:sldMk cId="937888350" sldId="287"/>
        </pc:sldMkLst>
      </pc:sldChg>
    </pc:docChg>
  </pc:docChgLst>
  <pc:docChgLst>
    <pc:chgData name="Elrahal, Belal" userId="e88c0f1b-2910-4ab1-b025-17f62247c977" providerId="ADAL" clId="{B7DBC6B4-65D8-454D-A53B-A04CF1515952}"/>
    <pc:docChg chg="undo custSel addSld delSld modSld sldOrd">
      <pc:chgData name="Elrahal, Belal" userId="e88c0f1b-2910-4ab1-b025-17f62247c977" providerId="ADAL" clId="{B7DBC6B4-65D8-454D-A53B-A04CF1515952}" dt="2024-10-04T20:37:55.235" v="3892" actId="1076"/>
      <pc:docMkLst>
        <pc:docMk/>
      </pc:docMkLst>
      <pc:sldChg chg="addSp delSp modSp mod setBg">
        <pc:chgData name="Elrahal, Belal" userId="e88c0f1b-2910-4ab1-b025-17f62247c977" providerId="ADAL" clId="{B7DBC6B4-65D8-454D-A53B-A04CF1515952}" dt="2024-10-04T18:34:49.479" v="350" actId="1076"/>
        <pc:sldMkLst>
          <pc:docMk/>
          <pc:sldMk cId="719648832" sldId="270"/>
        </pc:sldMkLst>
        <pc:spChg chg="mod">
          <ac:chgData name="Elrahal, Belal" userId="e88c0f1b-2910-4ab1-b025-17f62247c977" providerId="ADAL" clId="{B7DBC6B4-65D8-454D-A53B-A04CF1515952}" dt="2024-10-03T19:56:20.772" v="4" actId="26606"/>
          <ac:spMkLst>
            <pc:docMk/>
            <pc:sldMk cId="719648832" sldId="270"/>
            <ac:spMk id="5" creationId="{9D0EB8D2-4547-F703-9DA7-9269FFEEE550}"/>
          </ac:spMkLst>
        </pc:spChg>
        <pc:spChg chg="mod">
          <ac:chgData name="Elrahal, Belal" userId="e88c0f1b-2910-4ab1-b025-17f62247c977" providerId="ADAL" clId="{B7DBC6B4-65D8-454D-A53B-A04CF1515952}" dt="2024-10-03T19:56:20.772" v="4" actId="26606"/>
          <ac:spMkLst>
            <pc:docMk/>
            <pc:sldMk cId="719648832" sldId="270"/>
            <ac:spMk id="8" creationId="{4285FC9E-DAAD-DA0B-2963-B2545B4CE8BA}"/>
          </ac:spMkLst>
        </pc:spChg>
        <pc:spChg chg="mod">
          <ac:chgData name="Elrahal, Belal" userId="e88c0f1b-2910-4ab1-b025-17f62247c977" providerId="ADAL" clId="{B7DBC6B4-65D8-454D-A53B-A04CF1515952}" dt="2024-10-04T18:34:49.479" v="350" actId="1076"/>
          <ac:spMkLst>
            <pc:docMk/>
            <pc:sldMk cId="719648832" sldId="270"/>
            <ac:spMk id="9" creationId="{9B939452-D123-0C77-D180-7CDB2DBFA069}"/>
          </ac:spMkLst>
        </pc:spChg>
        <pc:spChg chg="add del">
          <ac:chgData name="Elrahal, Belal" userId="e88c0f1b-2910-4ab1-b025-17f62247c977" providerId="ADAL" clId="{B7DBC6B4-65D8-454D-A53B-A04CF1515952}" dt="2024-10-03T19:56:17.434" v="1" actId="26606"/>
          <ac:spMkLst>
            <pc:docMk/>
            <pc:sldMk cId="719648832" sldId="270"/>
            <ac:spMk id="14" creationId="{AF904DB4-22D2-4F22-B1B8-ADDDBB7FF6F5}"/>
          </ac:spMkLst>
        </pc:spChg>
        <pc:spChg chg="add del">
          <ac:chgData name="Elrahal, Belal" userId="e88c0f1b-2910-4ab1-b025-17f62247c977" providerId="ADAL" clId="{B7DBC6B4-65D8-454D-A53B-A04CF1515952}" dt="2024-10-03T19:56:17.434" v="1" actId="26606"/>
          <ac:spMkLst>
            <pc:docMk/>
            <pc:sldMk cId="719648832" sldId="270"/>
            <ac:spMk id="16" creationId="{CE56D5D3-3105-1C66-5BAB-FA7B033D57CF}"/>
          </ac:spMkLst>
        </pc:spChg>
        <pc:spChg chg="add del">
          <ac:chgData name="Elrahal, Belal" userId="e88c0f1b-2910-4ab1-b025-17f62247c977" providerId="ADAL" clId="{B7DBC6B4-65D8-454D-A53B-A04CF1515952}" dt="2024-10-03T19:56:20.772" v="3" actId="26606"/>
          <ac:spMkLst>
            <pc:docMk/>
            <pc:sldMk cId="719648832" sldId="270"/>
            <ac:spMk id="18" creationId="{CE56D5D3-3105-1C66-5BAB-FA7B033D57CF}"/>
          </ac:spMkLst>
        </pc:spChg>
        <pc:spChg chg="add del">
          <ac:chgData name="Elrahal, Belal" userId="e88c0f1b-2910-4ab1-b025-17f62247c977" providerId="ADAL" clId="{B7DBC6B4-65D8-454D-A53B-A04CF1515952}" dt="2024-10-03T19:56:20.772" v="3" actId="26606"/>
          <ac:spMkLst>
            <pc:docMk/>
            <pc:sldMk cId="719648832" sldId="270"/>
            <ac:spMk id="19" creationId="{39921ADB-B43D-32C5-18EE-18AF3C436D98}"/>
          </ac:spMkLst>
        </pc:spChg>
        <pc:spChg chg="add del">
          <ac:chgData name="Elrahal, Belal" userId="e88c0f1b-2910-4ab1-b025-17f62247c977" providerId="ADAL" clId="{B7DBC6B4-65D8-454D-A53B-A04CF1515952}" dt="2024-10-03T19:56:20.772" v="3" actId="26606"/>
          <ac:spMkLst>
            <pc:docMk/>
            <pc:sldMk cId="719648832" sldId="270"/>
            <ac:spMk id="20" creationId="{B58AFC1D-8D9D-F3F4-C409-17B27BA86E19}"/>
          </ac:spMkLst>
        </pc:spChg>
        <pc:spChg chg="add">
          <ac:chgData name="Elrahal, Belal" userId="e88c0f1b-2910-4ab1-b025-17f62247c977" providerId="ADAL" clId="{B7DBC6B4-65D8-454D-A53B-A04CF1515952}" dt="2024-10-03T19:56:20.772" v="4" actId="26606"/>
          <ac:spMkLst>
            <pc:docMk/>
            <pc:sldMk cId="719648832" sldId="270"/>
            <ac:spMk id="22" creationId="{88CA9E9D-6A76-A56D-C4DE-0910EA872523}"/>
          </ac:spMkLst>
        </pc:spChg>
        <pc:spChg chg="add">
          <ac:chgData name="Elrahal, Belal" userId="e88c0f1b-2910-4ab1-b025-17f62247c977" providerId="ADAL" clId="{B7DBC6B4-65D8-454D-A53B-A04CF1515952}" dt="2024-10-03T19:56:20.772" v="4" actId="26606"/>
          <ac:spMkLst>
            <pc:docMk/>
            <pc:sldMk cId="719648832" sldId="270"/>
            <ac:spMk id="23" creationId="{DFB7E5ED-F72A-DBA0-549D-BABA6DACABFA}"/>
          </ac:spMkLst>
        </pc:spChg>
      </pc:sldChg>
      <pc:sldChg chg="modSp add mod">
        <pc:chgData name="Elrahal, Belal" userId="e88c0f1b-2910-4ab1-b025-17f62247c977" providerId="ADAL" clId="{B7DBC6B4-65D8-454D-A53B-A04CF1515952}" dt="2024-10-04T18:34:41.857" v="349" actId="27636"/>
        <pc:sldMkLst>
          <pc:docMk/>
          <pc:sldMk cId="629568797" sldId="271"/>
        </pc:sldMkLst>
        <pc:spChg chg="mod">
          <ac:chgData name="Elrahal, Belal" userId="e88c0f1b-2910-4ab1-b025-17f62247c977" providerId="ADAL" clId="{B7DBC6B4-65D8-454D-A53B-A04CF1515952}" dt="2024-10-04T18:30:59.136" v="21" actId="20577"/>
          <ac:spMkLst>
            <pc:docMk/>
            <pc:sldMk cId="629568797" sldId="271"/>
            <ac:spMk id="8" creationId="{4285FC9E-DAAD-DA0B-2963-B2545B4CE8BA}"/>
          </ac:spMkLst>
        </pc:spChg>
        <pc:spChg chg="mod">
          <ac:chgData name="Elrahal, Belal" userId="e88c0f1b-2910-4ab1-b025-17f62247c977" providerId="ADAL" clId="{B7DBC6B4-65D8-454D-A53B-A04CF1515952}" dt="2024-10-04T18:34:41.857" v="349" actId="27636"/>
          <ac:spMkLst>
            <pc:docMk/>
            <pc:sldMk cId="629568797" sldId="271"/>
            <ac:spMk id="9" creationId="{9B939452-D123-0C77-D180-7CDB2DBFA069}"/>
          </ac:spMkLst>
        </pc:spChg>
      </pc:sldChg>
      <pc:sldChg chg="modSp add mod">
        <pc:chgData name="Elrahal, Belal" userId="e88c0f1b-2910-4ab1-b025-17f62247c977" providerId="ADAL" clId="{B7DBC6B4-65D8-454D-A53B-A04CF1515952}" dt="2024-10-04T18:41:28.346" v="1009" actId="20577"/>
        <pc:sldMkLst>
          <pc:docMk/>
          <pc:sldMk cId="1415250398" sldId="272"/>
        </pc:sldMkLst>
        <pc:spChg chg="mod">
          <ac:chgData name="Elrahal, Belal" userId="e88c0f1b-2910-4ab1-b025-17f62247c977" providerId="ADAL" clId="{B7DBC6B4-65D8-454D-A53B-A04CF1515952}" dt="2024-10-04T18:35:17.002" v="352" actId="20577"/>
          <ac:spMkLst>
            <pc:docMk/>
            <pc:sldMk cId="1415250398" sldId="272"/>
            <ac:spMk id="8" creationId="{4285FC9E-DAAD-DA0B-2963-B2545B4CE8BA}"/>
          </ac:spMkLst>
        </pc:spChg>
        <pc:spChg chg="mod">
          <ac:chgData name="Elrahal, Belal" userId="e88c0f1b-2910-4ab1-b025-17f62247c977" providerId="ADAL" clId="{B7DBC6B4-65D8-454D-A53B-A04CF1515952}" dt="2024-10-04T18:41:28.346" v="1009" actId="20577"/>
          <ac:spMkLst>
            <pc:docMk/>
            <pc:sldMk cId="1415250398" sldId="272"/>
            <ac:spMk id="9" creationId="{9B939452-D123-0C77-D180-7CDB2DBFA069}"/>
          </ac:spMkLst>
        </pc:spChg>
      </pc:sldChg>
      <pc:sldChg chg="modSp add mod">
        <pc:chgData name="Elrahal, Belal" userId="e88c0f1b-2910-4ab1-b025-17f62247c977" providerId="ADAL" clId="{B7DBC6B4-65D8-454D-A53B-A04CF1515952}" dt="2024-10-04T18:41:19.294" v="996" actId="20577"/>
        <pc:sldMkLst>
          <pc:docMk/>
          <pc:sldMk cId="4200908518" sldId="273"/>
        </pc:sldMkLst>
        <pc:spChg chg="mod">
          <ac:chgData name="Elrahal, Belal" userId="e88c0f1b-2910-4ab1-b025-17f62247c977" providerId="ADAL" clId="{B7DBC6B4-65D8-454D-A53B-A04CF1515952}" dt="2024-10-04T18:38:15.542" v="608" actId="20577"/>
          <ac:spMkLst>
            <pc:docMk/>
            <pc:sldMk cId="4200908518" sldId="273"/>
            <ac:spMk id="8" creationId="{4285FC9E-DAAD-DA0B-2963-B2545B4CE8BA}"/>
          </ac:spMkLst>
        </pc:spChg>
        <pc:spChg chg="mod">
          <ac:chgData name="Elrahal, Belal" userId="e88c0f1b-2910-4ab1-b025-17f62247c977" providerId="ADAL" clId="{B7DBC6B4-65D8-454D-A53B-A04CF1515952}" dt="2024-10-04T18:41:19.294" v="996" actId="20577"/>
          <ac:spMkLst>
            <pc:docMk/>
            <pc:sldMk cId="4200908518" sldId="273"/>
            <ac:spMk id="9" creationId="{9B939452-D123-0C77-D180-7CDB2DBFA069}"/>
          </ac:spMkLst>
        </pc:spChg>
      </pc:sldChg>
      <pc:sldChg chg="modSp add mod">
        <pc:chgData name="Elrahal, Belal" userId="e88c0f1b-2910-4ab1-b025-17f62247c977" providerId="ADAL" clId="{B7DBC6B4-65D8-454D-A53B-A04CF1515952}" dt="2024-10-04T19:38:10.532" v="1157" actId="20577"/>
        <pc:sldMkLst>
          <pc:docMk/>
          <pc:sldMk cId="1564835191" sldId="274"/>
        </pc:sldMkLst>
        <pc:spChg chg="mod">
          <ac:chgData name="Elrahal, Belal" userId="e88c0f1b-2910-4ab1-b025-17f62247c977" providerId="ADAL" clId="{B7DBC6B4-65D8-454D-A53B-A04CF1515952}" dt="2024-10-04T18:39:59.382" v="682" actId="20577"/>
          <ac:spMkLst>
            <pc:docMk/>
            <pc:sldMk cId="1564835191" sldId="274"/>
            <ac:spMk id="8" creationId="{4285FC9E-DAAD-DA0B-2963-B2545B4CE8BA}"/>
          </ac:spMkLst>
        </pc:spChg>
        <pc:spChg chg="mod">
          <ac:chgData name="Elrahal, Belal" userId="e88c0f1b-2910-4ab1-b025-17f62247c977" providerId="ADAL" clId="{B7DBC6B4-65D8-454D-A53B-A04CF1515952}" dt="2024-10-04T19:38:10.532" v="1157" actId="20577"/>
          <ac:spMkLst>
            <pc:docMk/>
            <pc:sldMk cId="1564835191" sldId="274"/>
            <ac:spMk id="9" creationId="{9B939452-D123-0C77-D180-7CDB2DBFA069}"/>
          </ac:spMkLst>
        </pc:spChg>
      </pc:sldChg>
      <pc:sldChg chg="modSp add mod">
        <pc:chgData name="Elrahal, Belal" userId="e88c0f1b-2910-4ab1-b025-17f62247c977" providerId="ADAL" clId="{B7DBC6B4-65D8-454D-A53B-A04CF1515952}" dt="2024-10-04T19:38:36.789" v="1192" actId="20577"/>
        <pc:sldMkLst>
          <pc:docMk/>
          <pc:sldMk cId="3560823731" sldId="275"/>
        </pc:sldMkLst>
        <pc:spChg chg="mod">
          <ac:chgData name="Elrahal, Belal" userId="e88c0f1b-2910-4ab1-b025-17f62247c977" providerId="ADAL" clId="{B7DBC6B4-65D8-454D-A53B-A04CF1515952}" dt="2024-10-04T18:42:29.856" v="1023" actId="20577"/>
          <ac:spMkLst>
            <pc:docMk/>
            <pc:sldMk cId="3560823731" sldId="275"/>
            <ac:spMk id="8" creationId="{4285FC9E-DAAD-DA0B-2963-B2545B4CE8BA}"/>
          </ac:spMkLst>
        </pc:spChg>
        <pc:spChg chg="mod">
          <ac:chgData name="Elrahal, Belal" userId="e88c0f1b-2910-4ab1-b025-17f62247c977" providerId="ADAL" clId="{B7DBC6B4-65D8-454D-A53B-A04CF1515952}" dt="2024-10-04T19:38:36.789" v="1192" actId="20577"/>
          <ac:spMkLst>
            <pc:docMk/>
            <pc:sldMk cId="3560823731" sldId="275"/>
            <ac:spMk id="9" creationId="{9B939452-D123-0C77-D180-7CDB2DBFA069}"/>
          </ac:spMkLst>
        </pc:spChg>
      </pc:sldChg>
      <pc:sldChg chg="new del">
        <pc:chgData name="Elrahal, Belal" userId="e88c0f1b-2910-4ab1-b025-17f62247c977" providerId="ADAL" clId="{B7DBC6B4-65D8-454D-A53B-A04CF1515952}" dt="2024-10-04T19:38:44.203" v="1194" actId="680"/>
        <pc:sldMkLst>
          <pc:docMk/>
          <pc:sldMk cId="798929003" sldId="276"/>
        </pc:sldMkLst>
      </pc:sldChg>
      <pc:sldChg chg="delSp modSp new mod ord">
        <pc:chgData name="Elrahal, Belal" userId="e88c0f1b-2910-4ab1-b025-17f62247c977" providerId="ADAL" clId="{B7DBC6B4-65D8-454D-A53B-A04CF1515952}" dt="2024-10-04T19:47:40.359" v="1586"/>
        <pc:sldMkLst>
          <pc:docMk/>
          <pc:sldMk cId="1297580782" sldId="276"/>
        </pc:sldMkLst>
        <pc:spChg chg="mod">
          <ac:chgData name="Elrahal, Belal" userId="e88c0f1b-2910-4ab1-b025-17f62247c977" providerId="ADAL" clId="{B7DBC6B4-65D8-454D-A53B-A04CF1515952}" dt="2024-10-04T19:39:20.909" v="1213" actId="20577"/>
          <ac:spMkLst>
            <pc:docMk/>
            <pc:sldMk cId="1297580782" sldId="276"/>
            <ac:spMk id="2" creationId="{1D6924D0-BA32-1193-9192-01BD91364A4F}"/>
          </ac:spMkLst>
        </pc:spChg>
        <pc:spChg chg="mod">
          <ac:chgData name="Elrahal, Belal" userId="e88c0f1b-2910-4ab1-b025-17f62247c977" providerId="ADAL" clId="{B7DBC6B4-65D8-454D-A53B-A04CF1515952}" dt="2024-10-04T19:47:25.858" v="1583" actId="20577"/>
          <ac:spMkLst>
            <pc:docMk/>
            <pc:sldMk cId="1297580782" sldId="276"/>
            <ac:spMk id="3" creationId="{DDB7DA53-B0DE-F556-B8A8-8FEE98122BCC}"/>
          </ac:spMkLst>
        </pc:spChg>
        <pc:spChg chg="del">
          <ac:chgData name="Elrahal, Belal" userId="e88c0f1b-2910-4ab1-b025-17f62247c977" providerId="ADAL" clId="{B7DBC6B4-65D8-454D-A53B-A04CF1515952}" dt="2024-10-04T19:41:02.927" v="1458" actId="478"/>
          <ac:spMkLst>
            <pc:docMk/>
            <pc:sldMk cId="1297580782" sldId="276"/>
            <ac:spMk id="4" creationId="{31B8FCA2-3BD6-58DF-F607-C21CE08F31FE}"/>
          </ac:spMkLst>
        </pc:spChg>
        <pc:spChg chg="del">
          <ac:chgData name="Elrahal, Belal" userId="e88c0f1b-2910-4ab1-b025-17f62247c977" providerId="ADAL" clId="{B7DBC6B4-65D8-454D-A53B-A04CF1515952}" dt="2024-10-04T19:41:01.053" v="1457" actId="478"/>
          <ac:spMkLst>
            <pc:docMk/>
            <pc:sldMk cId="1297580782" sldId="276"/>
            <ac:spMk id="5" creationId="{F3CECEF0-830F-C02F-C6AB-C0038DA1EC11}"/>
          </ac:spMkLst>
        </pc:spChg>
      </pc:sldChg>
      <pc:sldChg chg="modSp add mod ord">
        <pc:chgData name="Elrahal, Belal" userId="e88c0f1b-2910-4ab1-b025-17f62247c977" providerId="ADAL" clId="{B7DBC6B4-65D8-454D-A53B-A04CF1515952}" dt="2024-10-04T20:02:41.097" v="2313"/>
        <pc:sldMkLst>
          <pc:docMk/>
          <pc:sldMk cId="3556696767" sldId="277"/>
        </pc:sldMkLst>
        <pc:spChg chg="mod">
          <ac:chgData name="Elrahal, Belal" userId="e88c0f1b-2910-4ab1-b025-17f62247c977" providerId="ADAL" clId="{B7DBC6B4-65D8-454D-A53B-A04CF1515952}" dt="2024-10-04T19:48:43.988" v="1607" actId="20577"/>
          <ac:spMkLst>
            <pc:docMk/>
            <pc:sldMk cId="3556696767" sldId="277"/>
            <ac:spMk id="8" creationId="{4285FC9E-DAAD-DA0B-2963-B2545B4CE8BA}"/>
          </ac:spMkLst>
        </pc:spChg>
        <pc:spChg chg="mod">
          <ac:chgData name="Elrahal, Belal" userId="e88c0f1b-2910-4ab1-b025-17f62247c977" providerId="ADAL" clId="{B7DBC6B4-65D8-454D-A53B-A04CF1515952}" dt="2024-10-04T19:49:56.193" v="1825" actId="20577"/>
          <ac:spMkLst>
            <pc:docMk/>
            <pc:sldMk cId="3556696767" sldId="277"/>
            <ac:spMk id="9" creationId="{9B939452-D123-0C77-D180-7CDB2DBFA069}"/>
          </ac:spMkLst>
        </pc:spChg>
      </pc:sldChg>
      <pc:sldChg chg="addSp delSp modSp new del mod setBg modClrScheme chgLayout">
        <pc:chgData name="Elrahal, Belal" userId="e88c0f1b-2910-4ab1-b025-17f62247c977" providerId="ADAL" clId="{B7DBC6B4-65D8-454D-A53B-A04CF1515952}" dt="2024-10-04T20:01:42.481" v="2305" actId="47"/>
        <pc:sldMkLst>
          <pc:docMk/>
          <pc:sldMk cId="95292020" sldId="278"/>
        </pc:sldMkLst>
        <pc:spChg chg="mod ord">
          <ac:chgData name="Elrahal, Belal" userId="e88c0f1b-2910-4ab1-b025-17f62247c977" providerId="ADAL" clId="{B7DBC6B4-65D8-454D-A53B-A04CF1515952}" dt="2024-10-04T20:00:23.758" v="2285" actId="26606"/>
          <ac:spMkLst>
            <pc:docMk/>
            <pc:sldMk cId="95292020" sldId="278"/>
            <ac:spMk id="2" creationId="{AC33ED68-1070-21B6-B4C7-9B4FEA93167C}"/>
          </ac:spMkLst>
        </pc:spChg>
        <pc:spChg chg="mod ord">
          <ac:chgData name="Elrahal, Belal" userId="e88c0f1b-2910-4ab1-b025-17f62247c977" providerId="ADAL" clId="{B7DBC6B4-65D8-454D-A53B-A04CF1515952}" dt="2024-10-04T20:00:23.758" v="2285" actId="26606"/>
          <ac:spMkLst>
            <pc:docMk/>
            <pc:sldMk cId="95292020" sldId="278"/>
            <ac:spMk id="3" creationId="{F80A9C2E-BC3E-CA28-7248-AD37E1FAE69B}"/>
          </ac:spMkLst>
        </pc:spChg>
        <pc:spChg chg="mod ord">
          <ac:chgData name="Elrahal, Belal" userId="e88c0f1b-2910-4ab1-b025-17f62247c977" providerId="ADAL" clId="{B7DBC6B4-65D8-454D-A53B-A04CF1515952}" dt="2024-10-04T20:00:23.758" v="2285" actId="26606"/>
          <ac:spMkLst>
            <pc:docMk/>
            <pc:sldMk cId="95292020" sldId="278"/>
            <ac:spMk id="4" creationId="{69C1A586-C91B-B12B-2A88-87917796E4DA}"/>
          </ac:spMkLst>
        </pc:spChg>
        <pc:spChg chg="add mod ord">
          <ac:chgData name="Elrahal, Belal" userId="e88c0f1b-2910-4ab1-b025-17f62247c977" providerId="ADAL" clId="{B7DBC6B4-65D8-454D-A53B-A04CF1515952}" dt="2024-10-04T20:00:23.758" v="2285" actId="26606"/>
          <ac:spMkLst>
            <pc:docMk/>
            <pc:sldMk cId="95292020" sldId="278"/>
            <ac:spMk id="5" creationId="{40A37E1B-86FB-EB58-F814-1174D5041EC4}"/>
          </ac:spMkLst>
        </pc:spChg>
        <pc:spChg chg="add del mod ord">
          <ac:chgData name="Elrahal, Belal" userId="e88c0f1b-2910-4ab1-b025-17f62247c977" providerId="ADAL" clId="{B7DBC6B4-65D8-454D-A53B-A04CF1515952}" dt="2024-10-04T20:00:23.758" v="2285" actId="26606"/>
          <ac:spMkLst>
            <pc:docMk/>
            <pc:sldMk cId="95292020" sldId="278"/>
            <ac:spMk id="6" creationId="{C4AAD5EE-F6C2-FC64-332F-3D47C15705F1}"/>
          </ac:spMkLst>
        </pc:spChg>
        <pc:spChg chg="add">
          <ac:chgData name="Elrahal, Belal" userId="e88c0f1b-2910-4ab1-b025-17f62247c977" providerId="ADAL" clId="{B7DBC6B4-65D8-454D-A53B-A04CF1515952}" dt="2024-10-04T20:00:23.758" v="2285" actId="26606"/>
          <ac:spMkLst>
            <pc:docMk/>
            <pc:sldMk cId="95292020" sldId="278"/>
            <ac:spMk id="12" creationId="{AF904DB4-22D2-4F22-B1B8-ADDDBB7FF6F5}"/>
          </ac:spMkLst>
        </pc:spChg>
        <pc:spChg chg="add">
          <ac:chgData name="Elrahal, Belal" userId="e88c0f1b-2910-4ab1-b025-17f62247c977" providerId="ADAL" clId="{B7DBC6B4-65D8-454D-A53B-A04CF1515952}" dt="2024-10-04T20:00:23.758" v="2285" actId="26606"/>
          <ac:spMkLst>
            <pc:docMk/>
            <pc:sldMk cId="95292020" sldId="278"/>
            <ac:spMk id="14" creationId="{F60C5463-4C1F-6EA2-5253-B3A2FE16A3C3}"/>
          </ac:spMkLst>
        </pc:spChg>
        <pc:graphicFrameChg chg="add">
          <ac:chgData name="Elrahal, Belal" userId="e88c0f1b-2910-4ab1-b025-17f62247c977" providerId="ADAL" clId="{B7DBC6B4-65D8-454D-A53B-A04CF1515952}" dt="2024-10-04T20:00:23.758" v="2285" actId="26606"/>
          <ac:graphicFrameMkLst>
            <pc:docMk/>
            <pc:sldMk cId="95292020" sldId="278"/>
            <ac:graphicFrameMk id="8" creationId="{752D8146-257A-92AC-9A7E-CDB348B5FDA0}"/>
          </ac:graphicFrameMkLst>
        </pc:graphicFrameChg>
      </pc:sldChg>
      <pc:sldChg chg="addSp delSp modSp add mod ord">
        <pc:chgData name="Elrahal, Belal" userId="e88c0f1b-2910-4ab1-b025-17f62247c977" providerId="ADAL" clId="{B7DBC6B4-65D8-454D-A53B-A04CF1515952}" dt="2024-10-04T20:02:10.693" v="2308" actId="1076"/>
        <pc:sldMkLst>
          <pc:docMk/>
          <pc:sldMk cId="1045865396" sldId="279"/>
        </pc:sldMkLst>
        <pc:spChg chg="mod">
          <ac:chgData name="Elrahal, Belal" userId="e88c0f1b-2910-4ab1-b025-17f62247c977" providerId="ADAL" clId="{B7DBC6B4-65D8-454D-A53B-A04CF1515952}" dt="2024-10-04T20:00:39.807" v="2287" actId="20577"/>
          <ac:spMkLst>
            <pc:docMk/>
            <pc:sldMk cId="1045865396" sldId="279"/>
            <ac:spMk id="2" creationId="{770A6CB2-FA72-CCFE-E7B7-09316CFE5919}"/>
          </ac:spMkLst>
        </pc:spChg>
        <pc:graphicFrameChg chg="mod">
          <ac:chgData name="Elrahal, Belal" userId="e88c0f1b-2910-4ab1-b025-17f62247c977" providerId="ADAL" clId="{B7DBC6B4-65D8-454D-A53B-A04CF1515952}" dt="2024-10-04T20:01:34.950" v="2304" actId="20577"/>
          <ac:graphicFrameMkLst>
            <pc:docMk/>
            <pc:sldMk cId="1045865396" sldId="279"/>
            <ac:graphicFrameMk id="8" creationId="{5ED39B5F-1781-D631-8CE5-E62F5BA766DA}"/>
          </ac:graphicFrameMkLst>
        </pc:graphicFrameChg>
        <pc:picChg chg="add mod">
          <ac:chgData name="Elrahal, Belal" userId="e88c0f1b-2910-4ab1-b025-17f62247c977" providerId="ADAL" clId="{B7DBC6B4-65D8-454D-A53B-A04CF1515952}" dt="2024-10-04T20:02:10.693" v="2308" actId="1076"/>
          <ac:picMkLst>
            <pc:docMk/>
            <pc:sldMk cId="1045865396" sldId="279"/>
            <ac:picMk id="4" creationId="{59073A30-9703-E00E-72D1-1EA6AC904397}"/>
          </ac:picMkLst>
        </pc:picChg>
        <pc:picChg chg="del">
          <ac:chgData name="Elrahal, Belal" userId="e88c0f1b-2910-4ab1-b025-17f62247c977" providerId="ADAL" clId="{B7DBC6B4-65D8-454D-A53B-A04CF1515952}" dt="2024-10-04T20:01:48.232" v="2306" actId="478"/>
          <ac:picMkLst>
            <pc:docMk/>
            <pc:sldMk cId="1045865396" sldId="279"/>
            <ac:picMk id="9" creationId="{82C75181-D762-1F3A-F8A9-CD160D884761}"/>
          </ac:picMkLst>
        </pc:picChg>
      </pc:sldChg>
      <pc:sldChg chg="modSp add mod ord">
        <pc:chgData name="Elrahal, Belal" userId="e88c0f1b-2910-4ab1-b025-17f62247c977" providerId="ADAL" clId="{B7DBC6B4-65D8-454D-A53B-A04CF1515952}" dt="2024-10-04T20:23:59.430" v="3429" actId="1036"/>
        <pc:sldMkLst>
          <pc:docMk/>
          <pc:sldMk cId="3580814739" sldId="280"/>
        </pc:sldMkLst>
        <pc:spChg chg="mod">
          <ac:chgData name="Elrahal, Belal" userId="e88c0f1b-2910-4ab1-b025-17f62247c977" providerId="ADAL" clId="{B7DBC6B4-65D8-454D-A53B-A04CF1515952}" dt="2024-10-04T20:02:45.175" v="2315" actId="20577"/>
          <ac:spMkLst>
            <pc:docMk/>
            <pc:sldMk cId="3580814739" sldId="280"/>
            <ac:spMk id="8" creationId="{4285FC9E-DAAD-DA0B-2963-B2545B4CE8BA}"/>
          </ac:spMkLst>
        </pc:spChg>
        <pc:spChg chg="mod">
          <ac:chgData name="Elrahal, Belal" userId="e88c0f1b-2910-4ab1-b025-17f62247c977" providerId="ADAL" clId="{B7DBC6B4-65D8-454D-A53B-A04CF1515952}" dt="2024-10-04T20:23:59.430" v="3429" actId="1036"/>
          <ac:spMkLst>
            <pc:docMk/>
            <pc:sldMk cId="3580814739" sldId="280"/>
            <ac:spMk id="9" creationId="{9B939452-D123-0C77-D180-7CDB2DBFA069}"/>
          </ac:spMkLst>
        </pc:spChg>
      </pc:sldChg>
      <pc:sldChg chg="modSp add mod">
        <pc:chgData name="Elrahal, Belal" userId="e88c0f1b-2910-4ab1-b025-17f62247c977" providerId="ADAL" clId="{B7DBC6B4-65D8-454D-A53B-A04CF1515952}" dt="2024-10-04T20:05:06.680" v="2614" actId="20577"/>
        <pc:sldMkLst>
          <pc:docMk/>
          <pc:sldMk cId="2743428582" sldId="281"/>
        </pc:sldMkLst>
        <pc:spChg chg="mod">
          <ac:chgData name="Elrahal, Belal" userId="e88c0f1b-2910-4ab1-b025-17f62247c977" providerId="ADAL" clId="{B7DBC6B4-65D8-454D-A53B-A04CF1515952}" dt="2024-10-04T20:03:41.573" v="2326" actId="20577"/>
          <ac:spMkLst>
            <pc:docMk/>
            <pc:sldMk cId="2743428582" sldId="281"/>
            <ac:spMk id="2" creationId="{770A6CB2-FA72-CCFE-E7B7-09316CFE5919}"/>
          </ac:spMkLst>
        </pc:spChg>
        <pc:graphicFrameChg chg="mod">
          <ac:chgData name="Elrahal, Belal" userId="e88c0f1b-2910-4ab1-b025-17f62247c977" providerId="ADAL" clId="{B7DBC6B4-65D8-454D-A53B-A04CF1515952}" dt="2024-10-04T20:05:06.680" v="2614" actId="20577"/>
          <ac:graphicFrameMkLst>
            <pc:docMk/>
            <pc:sldMk cId="2743428582" sldId="281"/>
            <ac:graphicFrameMk id="8" creationId="{5ED39B5F-1781-D631-8CE5-E62F5BA766DA}"/>
          </ac:graphicFrameMkLst>
        </pc:graphicFrameChg>
      </pc:sldChg>
      <pc:sldChg chg="addSp delSp modSp add mod">
        <pc:chgData name="Elrahal, Belal" userId="e88c0f1b-2910-4ab1-b025-17f62247c977" providerId="ADAL" clId="{B7DBC6B4-65D8-454D-A53B-A04CF1515952}" dt="2024-10-04T20:12:49.332" v="3081" actId="20577"/>
        <pc:sldMkLst>
          <pc:docMk/>
          <pc:sldMk cId="127292545" sldId="282"/>
        </pc:sldMkLst>
        <pc:graphicFrameChg chg="mod">
          <ac:chgData name="Elrahal, Belal" userId="e88c0f1b-2910-4ab1-b025-17f62247c977" providerId="ADAL" clId="{B7DBC6B4-65D8-454D-A53B-A04CF1515952}" dt="2024-10-04T20:12:49.332" v="3081" actId="20577"/>
          <ac:graphicFrameMkLst>
            <pc:docMk/>
            <pc:sldMk cId="127292545" sldId="282"/>
            <ac:graphicFrameMk id="8" creationId="{5ED39B5F-1781-D631-8CE5-E62F5BA766DA}"/>
          </ac:graphicFrameMkLst>
        </pc:graphicFrameChg>
        <pc:picChg chg="del">
          <ac:chgData name="Elrahal, Belal" userId="e88c0f1b-2910-4ab1-b025-17f62247c977" providerId="ADAL" clId="{B7DBC6B4-65D8-454D-A53B-A04CF1515952}" dt="2024-10-04T20:07:42.861" v="2618" actId="478"/>
          <ac:picMkLst>
            <pc:docMk/>
            <pc:sldMk cId="127292545" sldId="282"/>
            <ac:picMk id="4" creationId="{59073A30-9703-E00E-72D1-1EA6AC904397}"/>
          </ac:picMkLst>
        </pc:picChg>
        <pc:picChg chg="add mod">
          <ac:chgData name="Elrahal, Belal" userId="e88c0f1b-2910-4ab1-b025-17f62247c977" providerId="ADAL" clId="{B7DBC6B4-65D8-454D-A53B-A04CF1515952}" dt="2024-10-04T20:07:46.301" v="2619" actId="1076"/>
          <ac:picMkLst>
            <pc:docMk/>
            <pc:sldMk cId="127292545" sldId="282"/>
            <ac:picMk id="5" creationId="{447FB16E-D3DE-F138-5EB4-49BB28DCAD78}"/>
          </ac:picMkLst>
        </pc:picChg>
      </pc:sldChg>
      <pc:sldChg chg="modSp add mod">
        <pc:chgData name="Elrahal, Belal" userId="e88c0f1b-2910-4ab1-b025-17f62247c977" providerId="ADAL" clId="{B7DBC6B4-65D8-454D-A53B-A04CF1515952}" dt="2024-10-04T20:23:22.674" v="3424" actId="255"/>
        <pc:sldMkLst>
          <pc:docMk/>
          <pc:sldMk cId="3936564052" sldId="283"/>
        </pc:sldMkLst>
        <pc:spChg chg="mod">
          <ac:chgData name="Elrahal, Belal" userId="e88c0f1b-2910-4ab1-b025-17f62247c977" providerId="ADAL" clId="{B7DBC6B4-65D8-454D-A53B-A04CF1515952}" dt="2024-10-04T20:21:21.783" v="3325" actId="20577"/>
          <ac:spMkLst>
            <pc:docMk/>
            <pc:sldMk cId="3936564052" sldId="283"/>
            <ac:spMk id="8" creationId="{4285FC9E-DAAD-DA0B-2963-B2545B4CE8BA}"/>
          </ac:spMkLst>
        </pc:spChg>
        <pc:spChg chg="mod">
          <ac:chgData name="Elrahal, Belal" userId="e88c0f1b-2910-4ab1-b025-17f62247c977" providerId="ADAL" clId="{B7DBC6B4-65D8-454D-A53B-A04CF1515952}" dt="2024-10-04T20:23:22.674" v="3424" actId="255"/>
          <ac:spMkLst>
            <pc:docMk/>
            <pc:sldMk cId="3936564052" sldId="283"/>
            <ac:spMk id="9" creationId="{9B939452-D123-0C77-D180-7CDB2DBFA069}"/>
          </ac:spMkLst>
        </pc:spChg>
      </pc:sldChg>
      <pc:sldChg chg="modSp add mod">
        <pc:chgData name="Elrahal, Belal" userId="e88c0f1b-2910-4ab1-b025-17f62247c977" providerId="ADAL" clId="{B7DBC6B4-65D8-454D-A53B-A04CF1515952}" dt="2024-10-04T20:25:51.171" v="3602" actId="20577"/>
        <pc:sldMkLst>
          <pc:docMk/>
          <pc:sldMk cId="1642556625" sldId="284"/>
        </pc:sldMkLst>
        <pc:spChg chg="mod">
          <ac:chgData name="Elrahal, Belal" userId="e88c0f1b-2910-4ab1-b025-17f62247c977" providerId="ADAL" clId="{B7DBC6B4-65D8-454D-A53B-A04CF1515952}" dt="2024-10-04T20:24:20.661" v="3431" actId="20577"/>
          <ac:spMkLst>
            <pc:docMk/>
            <pc:sldMk cId="1642556625" sldId="284"/>
            <ac:spMk id="8" creationId="{4285FC9E-DAAD-DA0B-2963-B2545B4CE8BA}"/>
          </ac:spMkLst>
        </pc:spChg>
        <pc:spChg chg="mod">
          <ac:chgData name="Elrahal, Belal" userId="e88c0f1b-2910-4ab1-b025-17f62247c977" providerId="ADAL" clId="{B7DBC6B4-65D8-454D-A53B-A04CF1515952}" dt="2024-10-04T20:25:51.171" v="3602" actId="20577"/>
          <ac:spMkLst>
            <pc:docMk/>
            <pc:sldMk cId="1642556625" sldId="284"/>
            <ac:spMk id="9" creationId="{9B939452-D123-0C77-D180-7CDB2DBFA069}"/>
          </ac:spMkLst>
        </pc:spChg>
      </pc:sldChg>
      <pc:sldChg chg="new del">
        <pc:chgData name="Elrahal, Belal" userId="e88c0f1b-2910-4ab1-b025-17f62247c977" providerId="ADAL" clId="{B7DBC6B4-65D8-454D-A53B-A04CF1515952}" dt="2024-10-04T20:26:15.688" v="3604" actId="680"/>
        <pc:sldMkLst>
          <pc:docMk/>
          <pc:sldMk cId="279853628" sldId="285"/>
        </pc:sldMkLst>
      </pc:sldChg>
      <pc:sldChg chg="modSp add mod">
        <pc:chgData name="Elrahal, Belal" userId="e88c0f1b-2910-4ab1-b025-17f62247c977" providerId="ADAL" clId="{B7DBC6B4-65D8-454D-A53B-A04CF1515952}" dt="2024-10-04T20:30:20.162" v="3769" actId="20577"/>
        <pc:sldMkLst>
          <pc:docMk/>
          <pc:sldMk cId="2095254028" sldId="285"/>
        </pc:sldMkLst>
        <pc:spChg chg="mod">
          <ac:chgData name="Elrahal, Belal" userId="e88c0f1b-2910-4ab1-b025-17f62247c977" providerId="ADAL" clId="{B7DBC6B4-65D8-454D-A53B-A04CF1515952}" dt="2024-10-04T20:26:25.193" v="3614" actId="20577"/>
          <ac:spMkLst>
            <pc:docMk/>
            <pc:sldMk cId="2095254028" sldId="285"/>
            <ac:spMk id="8" creationId="{4285FC9E-DAAD-DA0B-2963-B2545B4CE8BA}"/>
          </ac:spMkLst>
        </pc:spChg>
        <pc:spChg chg="mod">
          <ac:chgData name="Elrahal, Belal" userId="e88c0f1b-2910-4ab1-b025-17f62247c977" providerId="ADAL" clId="{B7DBC6B4-65D8-454D-A53B-A04CF1515952}" dt="2024-10-04T20:30:20.162" v="3769" actId="20577"/>
          <ac:spMkLst>
            <pc:docMk/>
            <pc:sldMk cId="2095254028" sldId="285"/>
            <ac:spMk id="9" creationId="{9B939452-D123-0C77-D180-7CDB2DBFA069}"/>
          </ac:spMkLst>
        </pc:spChg>
      </pc:sldChg>
      <pc:sldChg chg="addSp delSp modSp new mod setBg">
        <pc:chgData name="Elrahal, Belal" userId="e88c0f1b-2910-4ab1-b025-17f62247c977" providerId="ADAL" clId="{B7DBC6B4-65D8-454D-A53B-A04CF1515952}" dt="2024-10-04T20:33:53.052" v="3848" actId="478"/>
        <pc:sldMkLst>
          <pc:docMk/>
          <pc:sldMk cId="4147364336" sldId="286"/>
        </pc:sldMkLst>
        <pc:spChg chg="mod">
          <ac:chgData name="Elrahal, Belal" userId="e88c0f1b-2910-4ab1-b025-17f62247c977" providerId="ADAL" clId="{B7DBC6B4-65D8-454D-A53B-A04CF1515952}" dt="2024-10-04T20:33:04.441" v="3845" actId="20577"/>
          <ac:spMkLst>
            <pc:docMk/>
            <pc:sldMk cId="4147364336" sldId="286"/>
            <ac:spMk id="2" creationId="{7C836C09-E131-1457-789B-1506FEC7B5D1}"/>
          </ac:spMkLst>
        </pc:spChg>
        <pc:spChg chg="del mod">
          <ac:chgData name="Elrahal, Belal" userId="e88c0f1b-2910-4ab1-b025-17f62247c977" providerId="ADAL" clId="{B7DBC6B4-65D8-454D-A53B-A04CF1515952}" dt="2024-10-04T20:31:36.944" v="3832" actId="26606"/>
          <ac:spMkLst>
            <pc:docMk/>
            <pc:sldMk cId="4147364336" sldId="286"/>
            <ac:spMk id="3" creationId="{88EC9026-2B08-A9D7-ECC8-2D2AEA59AAC6}"/>
          </ac:spMkLst>
        </pc:spChg>
        <pc:spChg chg="del mod">
          <ac:chgData name="Elrahal, Belal" userId="e88c0f1b-2910-4ab1-b025-17f62247c977" providerId="ADAL" clId="{B7DBC6B4-65D8-454D-A53B-A04CF1515952}" dt="2024-10-04T20:33:51.314" v="3847" actId="478"/>
          <ac:spMkLst>
            <pc:docMk/>
            <pc:sldMk cId="4147364336" sldId="286"/>
            <ac:spMk id="4" creationId="{EC644589-676C-E318-B433-EBDF9512D3C9}"/>
          </ac:spMkLst>
        </pc:spChg>
        <pc:spChg chg="del mod">
          <ac:chgData name="Elrahal, Belal" userId="e88c0f1b-2910-4ab1-b025-17f62247c977" providerId="ADAL" clId="{B7DBC6B4-65D8-454D-A53B-A04CF1515952}" dt="2024-10-04T20:33:53.052" v="3848" actId="478"/>
          <ac:spMkLst>
            <pc:docMk/>
            <pc:sldMk cId="4147364336" sldId="286"/>
            <ac:spMk id="5" creationId="{D3402EDF-97A2-78C9-6698-76EE6EB0EC5F}"/>
          </ac:spMkLst>
        </pc:spChg>
        <pc:spChg chg="mod">
          <ac:chgData name="Elrahal, Belal" userId="e88c0f1b-2910-4ab1-b025-17f62247c977" providerId="ADAL" clId="{B7DBC6B4-65D8-454D-A53B-A04CF1515952}" dt="2024-10-04T20:31:36.944" v="3832" actId="26606"/>
          <ac:spMkLst>
            <pc:docMk/>
            <pc:sldMk cId="4147364336" sldId="286"/>
            <ac:spMk id="6" creationId="{D50EDF2C-1226-5B89-E720-FF720A43EA78}"/>
          </ac:spMkLst>
        </pc:spChg>
        <pc:spChg chg="add">
          <ac:chgData name="Elrahal, Belal" userId="e88c0f1b-2910-4ab1-b025-17f62247c977" providerId="ADAL" clId="{B7DBC6B4-65D8-454D-A53B-A04CF1515952}" dt="2024-10-04T20:31:36.944" v="3832" actId="26606"/>
          <ac:spMkLst>
            <pc:docMk/>
            <pc:sldMk cId="4147364336" sldId="286"/>
            <ac:spMk id="12" creationId="{AF904DB4-22D2-4F22-B1B8-ADDDBB7FF6F5}"/>
          </ac:spMkLst>
        </pc:spChg>
        <pc:spChg chg="add">
          <ac:chgData name="Elrahal, Belal" userId="e88c0f1b-2910-4ab1-b025-17f62247c977" providerId="ADAL" clId="{B7DBC6B4-65D8-454D-A53B-A04CF1515952}" dt="2024-10-04T20:31:36.944" v="3832" actId="26606"/>
          <ac:spMkLst>
            <pc:docMk/>
            <pc:sldMk cId="4147364336" sldId="286"/>
            <ac:spMk id="14" creationId="{F60C5463-4C1F-6EA2-5253-B3A2FE16A3C3}"/>
          </ac:spMkLst>
        </pc:spChg>
        <pc:graphicFrameChg chg="add mod modGraphic">
          <ac:chgData name="Elrahal, Belal" userId="e88c0f1b-2910-4ab1-b025-17f62247c977" providerId="ADAL" clId="{B7DBC6B4-65D8-454D-A53B-A04CF1515952}" dt="2024-10-04T20:32:28.345" v="3842" actId="255"/>
          <ac:graphicFrameMkLst>
            <pc:docMk/>
            <pc:sldMk cId="4147364336" sldId="286"/>
            <ac:graphicFrameMk id="8" creationId="{5C60E4F7-766E-6E07-57D5-F26305B21A99}"/>
          </ac:graphicFrameMkLst>
        </pc:graphicFrameChg>
        <pc:picChg chg="add mod">
          <ac:chgData name="Elrahal, Belal" userId="e88c0f1b-2910-4ab1-b025-17f62247c977" providerId="ADAL" clId="{B7DBC6B4-65D8-454D-A53B-A04CF1515952}" dt="2024-10-04T20:32:59.146" v="3844" actId="1076"/>
          <ac:picMkLst>
            <pc:docMk/>
            <pc:sldMk cId="4147364336" sldId="286"/>
            <ac:picMk id="9" creationId="{9672EC71-6A4B-565E-8C10-F6467C885831}"/>
          </ac:picMkLst>
        </pc:picChg>
      </pc:sldChg>
      <pc:sldChg chg="addSp delSp modSp new mod setBg">
        <pc:chgData name="Elrahal, Belal" userId="e88c0f1b-2910-4ab1-b025-17f62247c977" providerId="ADAL" clId="{B7DBC6B4-65D8-454D-A53B-A04CF1515952}" dt="2024-10-04T20:37:55.235" v="3892" actId="1076"/>
        <pc:sldMkLst>
          <pc:docMk/>
          <pc:sldMk cId="937888350" sldId="287"/>
        </pc:sldMkLst>
        <pc:spChg chg="mod ord">
          <ac:chgData name="Elrahal, Belal" userId="e88c0f1b-2910-4ab1-b025-17f62247c977" providerId="ADAL" clId="{B7DBC6B4-65D8-454D-A53B-A04CF1515952}" dt="2024-10-04T20:37:55.235" v="3892" actId="1076"/>
          <ac:spMkLst>
            <pc:docMk/>
            <pc:sldMk cId="937888350" sldId="287"/>
            <ac:spMk id="2" creationId="{CF458893-8E65-0B49-D3BB-FD590272A4B9}"/>
          </ac:spMkLst>
        </pc:spChg>
        <pc:spChg chg="del">
          <ac:chgData name="Elrahal, Belal" userId="e88c0f1b-2910-4ab1-b025-17f62247c977" providerId="ADAL" clId="{B7DBC6B4-65D8-454D-A53B-A04CF1515952}" dt="2024-10-04T20:35:35.300" v="3858" actId="26606"/>
          <ac:spMkLst>
            <pc:docMk/>
            <pc:sldMk cId="937888350" sldId="287"/>
            <ac:spMk id="3" creationId="{C0879147-3EE6-AFC6-174E-45B2BA065728}"/>
          </ac:spMkLst>
        </pc:spChg>
        <pc:spChg chg="del">
          <ac:chgData name="Elrahal, Belal" userId="e88c0f1b-2910-4ab1-b025-17f62247c977" providerId="ADAL" clId="{B7DBC6B4-65D8-454D-A53B-A04CF1515952}" dt="2024-10-04T20:33:57.886" v="3849" actId="478"/>
          <ac:spMkLst>
            <pc:docMk/>
            <pc:sldMk cId="937888350" sldId="287"/>
            <ac:spMk id="4" creationId="{995749F7-AFA0-F0EF-F2FC-A06DBA4510C4}"/>
          </ac:spMkLst>
        </pc:spChg>
        <pc:spChg chg="add del mod">
          <ac:chgData name="Elrahal, Belal" userId="e88c0f1b-2910-4ab1-b025-17f62247c977" providerId="ADAL" clId="{B7DBC6B4-65D8-454D-A53B-A04CF1515952}" dt="2024-10-04T20:34:29.988" v="3857" actId="478"/>
          <ac:spMkLst>
            <pc:docMk/>
            <pc:sldMk cId="937888350" sldId="287"/>
            <ac:spMk id="5" creationId="{D7B0AAE4-F9EF-7629-4074-04B63534E2B6}"/>
          </ac:spMkLst>
        </pc:spChg>
        <pc:spChg chg="mod ord">
          <ac:chgData name="Elrahal, Belal" userId="e88c0f1b-2910-4ab1-b025-17f62247c977" providerId="ADAL" clId="{B7DBC6B4-65D8-454D-A53B-A04CF1515952}" dt="2024-10-04T20:37:22.755" v="3876" actId="26606"/>
          <ac:spMkLst>
            <pc:docMk/>
            <pc:sldMk cId="937888350" sldId="287"/>
            <ac:spMk id="6" creationId="{52A8E42A-6EA5-F9C2-5E1C-2CF9DD20657E}"/>
          </ac:spMkLst>
        </pc:spChg>
        <pc:spChg chg="add del">
          <ac:chgData name="Elrahal, Belal" userId="e88c0f1b-2910-4ab1-b025-17f62247c977" providerId="ADAL" clId="{B7DBC6B4-65D8-454D-A53B-A04CF1515952}" dt="2024-10-04T20:37:22.755" v="3876" actId="26606"/>
          <ac:spMkLst>
            <pc:docMk/>
            <pc:sldMk cId="937888350" sldId="287"/>
            <ac:spMk id="11" creationId="{4DA98259-D420-72D4-1855-AEFBF0D89D5E}"/>
          </ac:spMkLst>
        </pc:spChg>
        <pc:spChg chg="add del">
          <ac:chgData name="Elrahal, Belal" userId="e88c0f1b-2910-4ab1-b025-17f62247c977" providerId="ADAL" clId="{B7DBC6B4-65D8-454D-A53B-A04CF1515952}" dt="2024-10-04T20:37:22.755" v="3876" actId="26606"/>
          <ac:spMkLst>
            <pc:docMk/>
            <pc:sldMk cId="937888350" sldId="287"/>
            <ac:spMk id="13" creationId="{C99E1366-DC8F-6B1F-64A3-6273A4C27276}"/>
          </ac:spMkLst>
        </pc:spChg>
        <pc:spChg chg="add del">
          <ac:chgData name="Elrahal, Belal" userId="e88c0f1b-2910-4ab1-b025-17f62247c977" providerId="ADAL" clId="{B7DBC6B4-65D8-454D-A53B-A04CF1515952}" dt="2024-10-04T20:37:22.755" v="3876" actId="26606"/>
          <ac:spMkLst>
            <pc:docMk/>
            <pc:sldMk cId="937888350" sldId="287"/>
            <ac:spMk id="15" creationId="{EF045B17-63A8-2370-CA7A-F47ED6F70BBD}"/>
          </ac:spMkLst>
        </pc:spChg>
        <pc:spChg chg="add del">
          <ac:chgData name="Elrahal, Belal" userId="e88c0f1b-2910-4ab1-b025-17f62247c977" providerId="ADAL" clId="{B7DBC6B4-65D8-454D-A53B-A04CF1515952}" dt="2024-10-04T20:37:22.748" v="3875" actId="26606"/>
          <ac:spMkLst>
            <pc:docMk/>
            <pc:sldMk cId="937888350" sldId="287"/>
            <ac:spMk id="20" creationId="{B80FCB87-A9C2-6E51-36D5-4E44C40F55DA}"/>
          </ac:spMkLst>
        </pc:spChg>
        <pc:spChg chg="add del">
          <ac:chgData name="Elrahal, Belal" userId="e88c0f1b-2910-4ab1-b025-17f62247c977" providerId="ADAL" clId="{B7DBC6B4-65D8-454D-A53B-A04CF1515952}" dt="2024-10-04T20:37:22.748" v="3875" actId="26606"/>
          <ac:spMkLst>
            <pc:docMk/>
            <pc:sldMk cId="937888350" sldId="287"/>
            <ac:spMk id="22" creationId="{025EC668-E747-D464-223E-1129F9A6DDEE}"/>
          </ac:spMkLst>
        </pc:spChg>
        <pc:spChg chg="add">
          <ac:chgData name="Elrahal, Belal" userId="e88c0f1b-2910-4ab1-b025-17f62247c977" providerId="ADAL" clId="{B7DBC6B4-65D8-454D-A53B-A04CF1515952}" dt="2024-10-04T20:37:22.755" v="3876" actId="26606"/>
          <ac:spMkLst>
            <pc:docMk/>
            <pc:sldMk cId="937888350" sldId="287"/>
            <ac:spMk id="24" creationId="{93FEA007-DF45-098E-E939-597845C64033}"/>
          </ac:spMkLst>
        </pc:spChg>
        <pc:spChg chg="add">
          <ac:chgData name="Elrahal, Belal" userId="e88c0f1b-2910-4ab1-b025-17f62247c977" providerId="ADAL" clId="{B7DBC6B4-65D8-454D-A53B-A04CF1515952}" dt="2024-10-04T20:37:22.755" v="3876" actId="26606"/>
          <ac:spMkLst>
            <pc:docMk/>
            <pc:sldMk cId="937888350" sldId="287"/>
            <ac:spMk id="25" creationId="{A372EA82-F7BF-E455-3244-8BCFC5041B35}"/>
          </ac:spMkLst>
        </pc:spChg>
        <pc:spChg chg="add">
          <ac:chgData name="Elrahal, Belal" userId="e88c0f1b-2910-4ab1-b025-17f62247c977" providerId="ADAL" clId="{B7DBC6B4-65D8-454D-A53B-A04CF1515952}" dt="2024-10-04T20:37:22.755" v="3876" actId="26606"/>
          <ac:spMkLst>
            <pc:docMk/>
            <pc:sldMk cId="937888350" sldId="287"/>
            <ac:spMk id="26" creationId="{EA482A06-0FA1-DF3A-657C-33FC99466AEC}"/>
          </ac:spMkLst>
        </pc:spChg>
        <pc:picChg chg="add mod ord">
          <ac:chgData name="Elrahal, Belal" userId="e88c0f1b-2910-4ab1-b025-17f62247c977" providerId="ADAL" clId="{B7DBC6B4-65D8-454D-A53B-A04CF1515952}" dt="2024-10-04T20:37:37.842" v="3881" actId="1076"/>
          <ac:picMkLst>
            <pc:docMk/>
            <pc:sldMk cId="937888350" sldId="287"/>
            <ac:picMk id="8" creationId="{EC2703D2-1E5E-2AA2-1476-80FBDAB44232}"/>
          </ac:picMkLst>
        </pc:picChg>
      </pc:sldChg>
    </pc:docChg>
  </pc:docChgLst>
</pc:chgInfo>
</file>

<file path=ppt/diagrams/_rels/data9.xml.rels><?xml version="1.0" encoding="UTF-8" standalone="yes"?>
<Relationships xmlns="http://schemas.openxmlformats.org/package/2006/relationships"><Relationship Id="rId1" Type="http://schemas.openxmlformats.org/officeDocument/2006/relationships/hyperlink" Target="mailto:Elrahal@sog.unc.edu" TargetMode="External"/></Relationships>
</file>

<file path=ppt/diagrams/_rels/drawing9.xml.rels><?xml version="1.0" encoding="UTF-8" standalone="yes"?>
<Relationships xmlns="http://schemas.openxmlformats.org/package/2006/relationships"><Relationship Id="rId1" Type="http://schemas.openxmlformats.org/officeDocument/2006/relationships/hyperlink" Target="mailto:Elrahal@sog.unc.edu" TargetMode="Externa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C791D36-E71F-4DC5-BFC0-BE7CA98DCDE3}"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142FE2B7-7324-4167-ADF0-63FB06471C51}">
      <dgm:prSet/>
      <dgm:spPr/>
      <dgm:t>
        <a:bodyPr/>
        <a:lstStyle/>
        <a:p>
          <a:r>
            <a:rPr lang="en-US" dirty="0"/>
            <a:t>Pursuant to G.S. 7A-171.3, NC AOC issued rules of conduct for magistrates (first effective 10/1/2021).</a:t>
          </a:r>
        </a:p>
      </dgm:t>
    </dgm:pt>
    <dgm:pt modelId="{D53370B6-F6C5-4ECB-A496-DA6803AF336B}" type="parTrans" cxnId="{620636B8-63A8-476F-BE27-26C9DB81F260}">
      <dgm:prSet/>
      <dgm:spPr/>
      <dgm:t>
        <a:bodyPr/>
        <a:lstStyle/>
        <a:p>
          <a:endParaRPr lang="en-US"/>
        </a:p>
      </dgm:t>
    </dgm:pt>
    <dgm:pt modelId="{AF35BCED-35FD-4537-AC03-37874462959E}" type="sibTrans" cxnId="{620636B8-63A8-476F-BE27-26C9DB81F260}">
      <dgm:prSet/>
      <dgm:spPr/>
      <dgm:t>
        <a:bodyPr/>
        <a:lstStyle/>
        <a:p>
          <a:endParaRPr lang="en-US"/>
        </a:p>
      </dgm:t>
    </dgm:pt>
    <dgm:pt modelId="{17BBF471-D84E-4492-A1FE-4B634F47F70B}">
      <dgm:prSet/>
      <dgm:spPr/>
      <dgm:t>
        <a:bodyPr/>
        <a:lstStyle/>
        <a:p>
          <a:r>
            <a:rPr lang="en-US"/>
            <a:t>Last modified 10/1/2022</a:t>
          </a:r>
        </a:p>
      </dgm:t>
    </dgm:pt>
    <dgm:pt modelId="{96F34BB0-1DBF-41BD-B879-9598A247A3B5}" type="parTrans" cxnId="{7147AF76-9667-4444-A96B-5780C2564CEB}">
      <dgm:prSet/>
      <dgm:spPr/>
      <dgm:t>
        <a:bodyPr/>
        <a:lstStyle/>
        <a:p>
          <a:endParaRPr lang="en-US"/>
        </a:p>
      </dgm:t>
    </dgm:pt>
    <dgm:pt modelId="{098BFFED-025C-40BE-B836-AE503216D22E}" type="sibTrans" cxnId="{7147AF76-9667-4444-A96B-5780C2564CEB}">
      <dgm:prSet/>
      <dgm:spPr/>
      <dgm:t>
        <a:bodyPr/>
        <a:lstStyle/>
        <a:p>
          <a:endParaRPr lang="en-US"/>
        </a:p>
      </dgm:t>
    </dgm:pt>
    <dgm:pt modelId="{79609359-A2BA-488D-9BF5-B0147486F89B}">
      <dgm:prSet/>
      <dgm:spPr/>
      <dgm:t>
        <a:bodyPr/>
        <a:lstStyle/>
        <a:p>
          <a:r>
            <a:rPr lang="en-US"/>
            <a:t>Can be found on NC AOC’s public website by searching for “NC Rules of Conduct for Magistrates”</a:t>
          </a:r>
        </a:p>
      </dgm:t>
    </dgm:pt>
    <dgm:pt modelId="{0FF9F4DF-FA21-426C-9282-F579B51C00C4}" type="parTrans" cxnId="{71890128-1B63-43D1-8881-7D9E0CE0D0CD}">
      <dgm:prSet/>
      <dgm:spPr/>
      <dgm:t>
        <a:bodyPr/>
        <a:lstStyle/>
        <a:p>
          <a:endParaRPr lang="en-US"/>
        </a:p>
      </dgm:t>
    </dgm:pt>
    <dgm:pt modelId="{8A9CB3D8-E7B7-4D43-BEDB-2725296ACD64}" type="sibTrans" cxnId="{71890128-1B63-43D1-8881-7D9E0CE0D0CD}">
      <dgm:prSet/>
      <dgm:spPr/>
      <dgm:t>
        <a:bodyPr/>
        <a:lstStyle/>
        <a:p>
          <a:endParaRPr lang="en-US"/>
        </a:p>
      </dgm:t>
    </dgm:pt>
    <dgm:pt modelId="{D30C373D-A96B-423A-A581-415C7B362A69}" type="pres">
      <dgm:prSet presAssocID="{AC791D36-E71F-4DC5-BFC0-BE7CA98DCDE3}" presName="vert0" presStyleCnt="0">
        <dgm:presLayoutVars>
          <dgm:dir/>
          <dgm:animOne val="branch"/>
          <dgm:animLvl val="lvl"/>
        </dgm:presLayoutVars>
      </dgm:prSet>
      <dgm:spPr/>
    </dgm:pt>
    <dgm:pt modelId="{276E80FB-675C-4925-9E2C-42A8429AEFC3}" type="pres">
      <dgm:prSet presAssocID="{142FE2B7-7324-4167-ADF0-63FB06471C51}" presName="thickLine" presStyleLbl="alignNode1" presStyleIdx="0" presStyleCnt="3"/>
      <dgm:spPr/>
    </dgm:pt>
    <dgm:pt modelId="{BF4EF95D-7AD8-433A-B948-524BC4957F3D}" type="pres">
      <dgm:prSet presAssocID="{142FE2B7-7324-4167-ADF0-63FB06471C51}" presName="horz1" presStyleCnt="0"/>
      <dgm:spPr/>
    </dgm:pt>
    <dgm:pt modelId="{AB5EC791-9978-4EDD-B118-569FB2A994EF}" type="pres">
      <dgm:prSet presAssocID="{142FE2B7-7324-4167-ADF0-63FB06471C51}" presName="tx1" presStyleLbl="revTx" presStyleIdx="0" presStyleCnt="3"/>
      <dgm:spPr/>
    </dgm:pt>
    <dgm:pt modelId="{A0C4C34B-3A7B-41C1-B508-AF6A43638E82}" type="pres">
      <dgm:prSet presAssocID="{142FE2B7-7324-4167-ADF0-63FB06471C51}" presName="vert1" presStyleCnt="0"/>
      <dgm:spPr/>
    </dgm:pt>
    <dgm:pt modelId="{843D9FF2-B391-4F47-9FEE-D858EF93FF2C}" type="pres">
      <dgm:prSet presAssocID="{17BBF471-D84E-4492-A1FE-4B634F47F70B}" presName="thickLine" presStyleLbl="alignNode1" presStyleIdx="1" presStyleCnt="3"/>
      <dgm:spPr/>
    </dgm:pt>
    <dgm:pt modelId="{FB928B55-C385-4A77-B040-EF97C2A01873}" type="pres">
      <dgm:prSet presAssocID="{17BBF471-D84E-4492-A1FE-4B634F47F70B}" presName="horz1" presStyleCnt="0"/>
      <dgm:spPr/>
    </dgm:pt>
    <dgm:pt modelId="{D9E092E3-E3B4-43D9-89F2-B79000AC40F2}" type="pres">
      <dgm:prSet presAssocID="{17BBF471-D84E-4492-A1FE-4B634F47F70B}" presName="tx1" presStyleLbl="revTx" presStyleIdx="1" presStyleCnt="3"/>
      <dgm:spPr/>
    </dgm:pt>
    <dgm:pt modelId="{CF863A30-BA5C-40C4-9B30-84BB3ADDAF3D}" type="pres">
      <dgm:prSet presAssocID="{17BBF471-D84E-4492-A1FE-4B634F47F70B}" presName="vert1" presStyleCnt="0"/>
      <dgm:spPr/>
    </dgm:pt>
    <dgm:pt modelId="{6A70BF4C-E299-405F-8393-E08EEAB875C2}" type="pres">
      <dgm:prSet presAssocID="{79609359-A2BA-488D-9BF5-B0147486F89B}" presName="thickLine" presStyleLbl="alignNode1" presStyleIdx="2" presStyleCnt="3"/>
      <dgm:spPr/>
    </dgm:pt>
    <dgm:pt modelId="{D1A17C38-8948-4281-8A01-1182981256BD}" type="pres">
      <dgm:prSet presAssocID="{79609359-A2BA-488D-9BF5-B0147486F89B}" presName="horz1" presStyleCnt="0"/>
      <dgm:spPr/>
    </dgm:pt>
    <dgm:pt modelId="{2A286ACB-31D0-466D-BF0E-3B74EE374817}" type="pres">
      <dgm:prSet presAssocID="{79609359-A2BA-488D-9BF5-B0147486F89B}" presName="tx1" presStyleLbl="revTx" presStyleIdx="2" presStyleCnt="3"/>
      <dgm:spPr/>
    </dgm:pt>
    <dgm:pt modelId="{1CE25CE3-6FBA-4717-BCD9-301F7FA78961}" type="pres">
      <dgm:prSet presAssocID="{79609359-A2BA-488D-9BF5-B0147486F89B}" presName="vert1" presStyleCnt="0"/>
      <dgm:spPr/>
    </dgm:pt>
  </dgm:ptLst>
  <dgm:cxnLst>
    <dgm:cxn modelId="{71890128-1B63-43D1-8881-7D9E0CE0D0CD}" srcId="{AC791D36-E71F-4DC5-BFC0-BE7CA98DCDE3}" destId="{79609359-A2BA-488D-9BF5-B0147486F89B}" srcOrd="2" destOrd="0" parTransId="{0FF9F4DF-FA21-426C-9282-F579B51C00C4}" sibTransId="{8A9CB3D8-E7B7-4D43-BEDB-2725296ACD64}"/>
    <dgm:cxn modelId="{7147AF76-9667-4444-A96B-5780C2564CEB}" srcId="{AC791D36-E71F-4DC5-BFC0-BE7CA98DCDE3}" destId="{17BBF471-D84E-4492-A1FE-4B634F47F70B}" srcOrd="1" destOrd="0" parTransId="{96F34BB0-1DBF-41BD-B879-9598A247A3B5}" sibTransId="{098BFFED-025C-40BE-B836-AE503216D22E}"/>
    <dgm:cxn modelId="{AB73707C-DD05-4598-9766-4CEC50C601B1}" type="presOf" srcId="{AC791D36-E71F-4DC5-BFC0-BE7CA98DCDE3}" destId="{D30C373D-A96B-423A-A581-415C7B362A69}" srcOrd="0" destOrd="0" presId="urn:microsoft.com/office/officeart/2008/layout/LinedList"/>
    <dgm:cxn modelId="{0CB78480-0BD5-4D4B-9094-775EF4BF456F}" type="presOf" srcId="{79609359-A2BA-488D-9BF5-B0147486F89B}" destId="{2A286ACB-31D0-466D-BF0E-3B74EE374817}" srcOrd="0" destOrd="0" presId="urn:microsoft.com/office/officeart/2008/layout/LinedList"/>
    <dgm:cxn modelId="{4C76BA83-DB45-43F6-AA4C-045BDF0E76D3}" type="presOf" srcId="{142FE2B7-7324-4167-ADF0-63FB06471C51}" destId="{AB5EC791-9978-4EDD-B118-569FB2A994EF}" srcOrd="0" destOrd="0" presId="urn:microsoft.com/office/officeart/2008/layout/LinedList"/>
    <dgm:cxn modelId="{620636B8-63A8-476F-BE27-26C9DB81F260}" srcId="{AC791D36-E71F-4DC5-BFC0-BE7CA98DCDE3}" destId="{142FE2B7-7324-4167-ADF0-63FB06471C51}" srcOrd="0" destOrd="0" parTransId="{D53370B6-F6C5-4ECB-A496-DA6803AF336B}" sibTransId="{AF35BCED-35FD-4537-AC03-37874462959E}"/>
    <dgm:cxn modelId="{924E78C5-0712-4781-9508-D90DEF2B216A}" type="presOf" srcId="{17BBF471-D84E-4492-A1FE-4B634F47F70B}" destId="{D9E092E3-E3B4-43D9-89F2-B79000AC40F2}" srcOrd="0" destOrd="0" presId="urn:microsoft.com/office/officeart/2008/layout/LinedList"/>
    <dgm:cxn modelId="{1CBFC3D0-4B08-4C80-913A-14D512B79044}" type="presParOf" srcId="{D30C373D-A96B-423A-A581-415C7B362A69}" destId="{276E80FB-675C-4925-9E2C-42A8429AEFC3}" srcOrd="0" destOrd="0" presId="urn:microsoft.com/office/officeart/2008/layout/LinedList"/>
    <dgm:cxn modelId="{9F5AF0F4-4700-4800-87F5-B66144325C98}" type="presParOf" srcId="{D30C373D-A96B-423A-A581-415C7B362A69}" destId="{BF4EF95D-7AD8-433A-B948-524BC4957F3D}" srcOrd="1" destOrd="0" presId="urn:microsoft.com/office/officeart/2008/layout/LinedList"/>
    <dgm:cxn modelId="{5A2989ED-6D2F-420F-ADFA-3E18B11F5DA5}" type="presParOf" srcId="{BF4EF95D-7AD8-433A-B948-524BC4957F3D}" destId="{AB5EC791-9978-4EDD-B118-569FB2A994EF}" srcOrd="0" destOrd="0" presId="urn:microsoft.com/office/officeart/2008/layout/LinedList"/>
    <dgm:cxn modelId="{E9AAEDE0-E34A-4CAA-BD02-1015896AD65A}" type="presParOf" srcId="{BF4EF95D-7AD8-433A-B948-524BC4957F3D}" destId="{A0C4C34B-3A7B-41C1-B508-AF6A43638E82}" srcOrd="1" destOrd="0" presId="urn:microsoft.com/office/officeart/2008/layout/LinedList"/>
    <dgm:cxn modelId="{F17F3650-35BD-48FE-BA2D-CF64D0A009EF}" type="presParOf" srcId="{D30C373D-A96B-423A-A581-415C7B362A69}" destId="{843D9FF2-B391-4F47-9FEE-D858EF93FF2C}" srcOrd="2" destOrd="0" presId="urn:microsoft.com/office/officeart/2008/layout/LinedList"/>
    <dgm:cxn modelId="{D0215E60-CD6C-40E9-8C73-4E8DB6CF3F14}" type="presParOf" srcId="{D30C373D-A96B-423A-A581-415C7B362A69}" destId="{FB928B55-C385-4A77-B040-EF97C2A01873}" srcOrd="3" destOrd="0" presId="urn:microsoft.com/office/officeart/2008/layout/LinedList"/>
    <dgm:cxn modelId="{680EA9FD-85CA-4142-B89E-668A64685D12}" type="presParOf" srcId="{FB928B55-C385-4A77-B040-EF97C2A01873}" destId="{D9E092E3-E3B4-43D9-89F2-B79000AC40F2}" srcOrd="0" destOrd="0" presId="urn:microsoft.com/office/officeart/2008/layout/LinedList"/>
    <dgm:cxn modelId="{C7E02C7F-E378-43F8-B7D0-74F013FBFC48}" type="presParOf" srcId="{FB928B55-C385-4A77-B040-EF97C2A01873}" destId="{CF863A30-BA5C-40C4-9B30-84BB3ADDAF3D}" srcOrd="1" destOrd="0" presId="urn:microsoft.com/office/officeart/2008/layout/LinedList"/>
    <dgm:cxn modelId="{DAE66A99-CA8C-4BAD-A054-AD0670859873}" type="presParOf" srcId="{D30C373D-A96B-423A-A581-415C7B362A69}" destId="{6A70BF4C-E299-405F-8393-E08EEAB875C2}" srcOrd="4" destOrd="0" presId="urn:microsoft.com/office/officeart/2008/layout/LinedList"/>
    <dgm:cxn modelId="{045A009B-E874-45F0-B91E-AEEB4A188BE1}" type="presParOf" srcId="{D30C373D-A96B-423A-A581-415C7B362A69}" destId="{D1A17C38-8948-4281-8A01-1182981256BD}" srcOrd="5" destOrd="0" presId="urn:microsoft.com/office/officeart/2008/layout/LinedList"/>
    <dgm:cxn modelId="{96CC45C5-6FC4-45B1-93D6-8D2651865735}" type="presParOf" srcId="{D1A17C38-8948-4281-8A01-1182981256BD}" destId="{2A286ACB-31D0-466D-BF0E-3B74EE374817}" srcOrd="0" destOrd="0" presId="urn:microsoft.com/office/officeart/2008/layout/LinedList"/>
    <dgm:cxn modelId="{7F9D2B22-74B2-4B0B-8F5E-075F57159285}" type="presParOf" srcId="{D1A17C38-8948-4281-8A01-1182981256BD}" destId="{1CE25CE3-6FBA-4717-BCD9-301F7FA78961}"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8EAE526-B352-483C-B43F-7D81D74ED34D}"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8C830B36-059A-4C55-8E9E-C161C6BED488}">
      <dgm:prSet/>
      <dgm:spPr/>
      <dgm:t>
        <a:bodyPr/>
        <a:lstStyle/>
        <a:p>
          <a:r>
            <a:rPr lang="en-US"/>
            <a:t>Title: A magistrate should uphold the integrity of the Office of Magistrate and act accordingly.</a:t>
          </a:r>
        </a:p>
      </dgm:t>
    </dgm:pt>
    <dgm:pt modelId="{2DE7609E-6E3E-4B00-AB32-2EBD4EA4E3E3}" type="parTrans" cxnId="{0D959991-1777-49A0-8D1E-17AF2C9D2A8B}">
      <dgm:prSet/>
      <dgm:spPr/>
      <dgm:t>
        <a:bodyPr/>
        <a:lstStyle/>
        <a:p>
          <a:endParaRPr lang="en-US"/>
        </a:p>
      </dgm:t>
    </dgm:pt>
    <dgm:pt modelId="{5C73727B-317B-4163-BEA4-2A5363941D17}" type="sibTrans" cxnId="{0D959991-1777-49A0-8D1E-17AF2C9D2A8B}">
      <dgm:prSet/>
      <dgm:spPr/>
      <dgm:t>
        <a:bodyPr/>
        <a:lstStyle/>
        <a:p>
          <a:endParaRPr lang="en-US"/>
        </a:p>
      </dgm:t>
    </dgm:pt>
    <dgm:pt modelId="{F0FA3571-892D-45D1-9B2A-CAF557028CF5}">
      <dgm:prSet/>
      <dgm:spPr/>
      <dgm:t>
        <a:bodyPr/>
        <a:lstStyle/>
        <a:p>
          <a:r>
            <a:rPr lang="en-US"/>
            <a:t>Failing to be impartial and have integrity undermines public confidence.</a:t>
          </a:r>
        </a:p>
      </dgm:t>
    </dgm:pt>
    <dgm:pt modelId="{FFE37AAC-EB52-4A18-967D-0E4529534DD0}" type="parTrans" cxnId="{8B1D8937-90A3-4B8F-864B-93A82D46DECA}">
      <dgm:prSet/>
      <dgm:spPr/>
      <dgm:t>
        <a:bodyPr/>
        <a:lstStyle/>
        <a:p>
          <a:endParaRPr lang="en-US"/>
        </a:p>
      </dgm:t>
    </dgm:pt>
    <dgm:pt modelId="{94C8E080-0CD5-44CD-8E2A-B82B188C2605}" type="sibTrans" cxnId="{8B1D8937-90A3-4B8F-864B-93A82D46DECA}">
      <dgm:prSet/>
      <dgm:spPr/>
      <dgm:t>
        <a:bodyPr/>
        <a:lstStyle/>
        <a:p>
          <a:endParaRPr lang="en-US"/>
        </a:p>
      </dgm:t>
    </dgm:pt>
    <dgm:pt modelId="{03AAEE00-AF87-4472-8ADB-E60953311ECB}">
      <dgm:prSet/>
      <dgm:spPr/>
      <dgm:t>
        <a:bodyPr/>
        <a:lstStyle/>
        <a:p>
          <a:r>
            <a:rPr lang="en-US"/>
            <a:t>Support professionalism.</a:t>
          </a:r>
        </a:p>
      </dgm:t>
    </dgm:pt>
    <dgm:pt modelId="{E352C3E1-2C90-4DCD-AD94-8F47604AD2D3}" type="parTrans" cxnId="{D530E540-557F-4C99-9ABA-45DC104E7BEF}">
      <dgm:prSet/>
      <dgm:spPr/>
      <dgm:t>
        <a:bodyPr/>
        <a:lstStyle/>
        <a:p>
          <a:endParaRPr lang="en-US"/>
        </a:p>
      </dgm:t>
    </dgm:pt>
    <dgm:pt modelId="{AA9F7AFB-B1FA-463A-B930-581F2AE9A517}" type="sibTrans" cxnId="{D530E540-557F-4C99-9ABA-45DC104E7BEF}">
      <dgm:prSet/>
      <dgm:spPr/>
      <dgm:t>
        <a:bodyPr/>
        <a:lstStyle/>
        <a:p>
          <a:endParaRPr lang="en-US"/>
        </a:p>
      </dgm:t>
    </dgm:pt>
    <dgm:pt modelId="{DEAA9E6E-2BC7-4FE5-AD16-DE87B43E626C}">
      <dgm:prSet/>
      <dgm:spPr/>
      <dgm:t>
        <a:bodyPr/>
        <a:lstStyle/>
        <a:p>
          <a:r>
            <a:rPr lang="en-US"/>
            <a:t>Treat all persons with respect.</a:t>
          </a:r>
        </a:p>
      </dgm:t>
    </dgm:pt>
    <dgm:pt modelId="{3828167F-089C-43EF-BD4A-9A57B6BFA452}" type="parTrans" cxnId="{9FEA6670-AF51-4A14-8514-2549E26D7BEE}">
      <dgm:prSet/>
      <dgm:spPr/>
      <dgm:t>
        <a:bodyPr/>
        <a:lstStyle/>
        <a:p>
          <a:endParaRPr lang="en-US"/>
        </a:p>
      </dgm:t>
    </dgm:pt>
    <dgm:pt modelId="{0CF1AACF-0E5C-4D0C-8563-39ED7F5A2D0A}" type="sibTrans" cxnId="{9FEA6670-AF51-4A14-8514-2549E26D7BEE}">
      <dgm:prSet/>
      <dgm:spPr/>
      <dgm:t>
        <a:bodyPr/>
        <a:lstStyle/>
        <a:p>
          <a:endParaRPr lang="en-US"/>
        </a:p>
      </dgm:t>
    </dgm:pt>
    <dgm:pt modelId="{DC4EA726-9F3A-4C4A-BE0C-128AD30CEC19}" type="pres">
      <dgm:prSet presAssocID="{48EAE526-B352-483C-B43F-7D81D74ED34D}" presName="vert0" presStyleCnt="0">
        <dgm:presLayoutVars>
          <dgm:dir/>
          <dgm:animOne val="branch"/>
          <dgm:animLvl val="lvl"/>
        </dgm:presLayoutVars>
      </dgm:prSet>
      <dgm:spPr/>
    </dgm:pt>
    <dgm:pt modelId="{9EF66425-3C06-4005-8154-530EF15D4EFB}" type="pres">
      <dgm:prSet presAssocID="{8C830B36-059A-4C55-8E9E-C161C6BED488}" presName="thickLine" presStyleLbl="alignNode1" presStyleIdx="0" presStyleCnt="4"/>
      <dgm:spPr/>
    </dgm:pt>
    <dgm:pt modelId="{5486F069-AA60-4583-B984-253277346DCD}" type="pres">
      <dgm:prSet presAssocID="{8C830B36-059A-4C55-8E9E-C161C6BED488}" presName="horz1" presStyleCnt="0"/>
      <dgm:spPr/>
    </dgm:pt>
    <dgm:pt modelId="{4C4F0CEC-054A-4399-A097-C822288219A3}" type="pres">
      <dgm:prSet presAssocID="{8C830B36-059A-4C55-8E9E-C161C6BED488}" presName="tx1" presStyleLbl="revTx" presStyleIdx="0" presStyleCnt="4"/>
      <dgm:spPr/>
    </dgm:pt>
    <dgm:pt modelId="{789DDB38-FAF5-4F76-985A-E0D399034BB8}" type="pres">
      <dgm:prSet presAssocID="{8C830B36-059A-4C55-8E9E-C161C6BED488}" presName="vert1" presStyleCnt="0"/>
      <dgm:spPr/>
    </dgm:pt>
    <dgm:pt modelId="{3D1F887A-4F9A-4DFF-BE47-702F95F76A32}" type="pres">
      <dgm:prSet presAssocID="{F0FA3571-892D-45D1-9B2A-CAF557028CF5}" presName="thickLine" presStyleLbl="alignNode1" presStyleIdx="1" presStyleCnt="4"/>
      <dgm:spPr/>
    </dgm:pt>
    <dgm:pt modelId="{86F91DBE-EFFA-462B-B60D-2B8D983B60EE}" type="pres">
      <dgm:prSet presAssocID="{F0FA3571-892D-45D1-9B2A-CAF557028CF5}" presName="horz1" presStyleCnt="0"/>
      <dgm:spPr/>
    </dgm:pt>
    <dgm:pt modelId="{99F1E218-4490-44A6-BC23-117E8C62A37A}" type="pres">
      <dgm:prSet presAssocID="{F0FA3571-892D-45D1-9B2A-CAF557028CF5}" presName="tx1" presStyleLbl="revTx" presStyleIdx="1" presStyleCnt="4"/>
      <dgm:spPr/>
    </dgm:pt>
    <dgm:pt modelId="{9038A23B-526C-4C1A-8DD4-CD8819607552}" type="pres">
      <dgm:prSet presAssocID="{F0FA3571-892D-45D1-9B2A-CAF557028CF5}" presName="vert1" presStyleCnt="0"/>
      <dgm:spPr/>
    </dgm:pt>
    <dgm:pt modelId="{AEB04DE5-27D8-4C61-A3DE-0E9AC5BF7840}" type="pres">
      <dgm:prSet presAssocID="{03AAEE00-AF87-4472-8ADB-E60953311ECB}" presName="thickLine" presStyleLbl="alignNode1" presStyleIdx="2" presStyleCnt="4"/>
      <dgm:spPr/>
    </dgm:pt>
    <dgm:pt modelId="{3AB78564-7550-48DE-9D30-87E11BA42A78}" type="pres">
      <dgm:prSet presAssocID="{03AAEE00-AF87-4472-8ADB-E60953311ECB}" presName="horz1" presStyleCnt="0"/>
      <dgm:spPr/>
    </dgm:pt>
    <dgm:pt modelId="{5F5ACB08-D570-42F3-9EE8-F37E8B077EE1}" type="pres">
      <dgm:prSet presAssocID="{03AAEE00-AF87-4472-8ADB-E60953311ECB}" presName="tx1" presStyleLbl="revTx" presStyleIdx="2" presStyleCnt="4"/>
      <dgm:spPr/>
    </dgm:pt>
    <dgm:pt modelId="{0B373CB3-2A82-4C92-853E-518515A49A87}" type="pres">
      <dgm:prSet presAssocID="{03AAEE00-AF87-4472-8ADB-E60953311ECB}" presName="vert1" presStyleCnt="0"/>
      <dgm:spPr/>
    </dgm:pt>
    <dgm:pt modelId="{DD930E8C-38A5-4AA3-BED1-D908F51754DF}" type="pres">
      <dgm:prSet presAssocID="{DEAA9E6E-2BC7-4FE5-AD16-DE87B43E626C}" presName="thickLine" presStyleLbl="alignNode1" presStyleIdx="3" presStyleCnt="4"/>
      <dgm:spPr/>
    </dgm:pt>
    <dgm:pt modelId="{D7ECD580-740C-4B4B-91F2-333DBA777330}" type="pres">
      <dgm:prSet presAssocID="{DEAA9E6E-2BC7-4FE5-AD16-DE87B43E626C}" presName="horz1" presStyleCnt="0"/>
      <dgm:spPr/>
    </dgm:pt>
    <dgm:pt modelId="{C5EAA288-2177-4A9A-BDEC-3CA0A72AC018}" type="pres">
      <dgm:prSet presAssocID="{DEAA9E6E-2BC7-4FE5-AD16-DE87B43E626C}" presName="tx1" presStyleLbl="revTx" presStyleIdx="3" presStyleCnt="4"/>
      <dgm:spPr/>
    </dgm:pt>
    <dgm:pt modelId="{91282102-2A9C-466A-AD40-BA41AE71A023}" type="pres">
      <dgm:prSet presAssocID="{DEAA9E6E-2BC7-4FE5-AD16-DE87B43E626C}" presName="vert1" presStyleCnt="0"/>
      <dgm:spPr/>
    </dgm:pt>
  </dgm:ptLst>
  <dgm:cxnLst>
    <dgm:cxn modelId="{4DDC8301-CC20-4633-944B-7CFAA07818B4}" type="presOf" srcId="{03AAEE00-AF87-4472-8ADB-E60953311ECB}" destId="{5F5ACB08-D570-42F3-9EE8-F37E8B077EE1}" srcOrd="0" destOrd="0" presId="urn:microsoft.com/office/officeart/2008/layout/LinedList"/>
    <dgm:cxn modelId="{D15D032B-3167-4896-8EAA-EF9C03EB2A6C}" type="presOf" srcId="{DEAA9E6E-2BC7-4FE5-AD16-DE87B43E626C}" destId="{C5EAA288-2177-4A9A-BDEC-3CA0A72AC018}" srcOrd="0" destOrd="0" presId="urn:microsoft.com/office/officeart/2008/layout/LinedList"/>
    <dgm:cxn modelId="{8B1D8937-90A3-4B8F-864B-93A82D46DECA}" srcId="{48EAE526-B352-483C-B43F-7D81D74ED34D}" destId="{F0FA3571-892D-45D1-9B2A-CAF557028CF5}" srcOrd="1" destOrd="0" parTransId="{FFE37AAC-EB52-4A18-967D-0E4529534DD0}" sibTransId="{94C8E080-0CD5-44CD-8E2A-B82B188C2605}"/>
    <dgm:cxn modelId="{D530E540-557F-4C99-9ABA-45DC104E7BEF}" srcId="{48EAE526-B352-483C-B43F-7D81D74ED34D}" destId="{03AAEE00-AF87-4472-8ADB-E60953311ECB}" srcOrd="2" destOrd="0" parTransId="{E352C3E1-2C90-4DCD-AD94-8F47604AD2D3}" sibTransId="{AA9F7AFB-B1FA-463A-B930-581F2AE9A517}"/>
    <dgm:cxn modelId="{9FEA6670-AF51-4A14-8514-2549E26D7BEE}" srcId="{48EAE526-B352-483C-B43F-7D81D74ED34D}" destId="{DEAA9E6E-2BC7-4FE5-AD16-DE87B43E626C}" srcOrd="3" destOrd="0" parTransId="{3828167F-089C-43EF-BD4A-9A57B6BFA452}" sibTransId="{0CF1AACF-0E5C-4D0C-8563-39ED7F5A2D0A}"/>
    <dgm:cxn modelId="{0D959991-1777-49A0-8D1E-17AF2C9D2A8B}" srcId="{48EAE526-B352-483C-B43F-7D81D74ED34D}" destId="{8C830B36-059A-4C55-8E9E-C161C6BED488}" srcOrd="0" destOrd="0" parTransId="{2DE7609E-6E3E-4B00-AB32-2EBD4EA4E3E3}" sibTransId="{5C73727B-317B-4163-BEA4-2A5363941D17}"/>
    <dgm:cxn modelId="{381ED293-D07C-4D19-93B3-3A31EA4DB0BF}" type="presOf" srcId="{48EAE526-B352-483C-B43F-7D81D74ED34D}" destId="{DC4EA726-9F3A-4C4A-BE0C-128AD30CEC19}" srcOrd="0" destOrd="0" presId="urn:microsoft.com/office/officeart/2008/layout/LinedList"/>
    <dgm:cxn modelId="{69E2879F-BA88-441D-BED1-4D28D85CB8D8}" type="presOf" srcId="{8C830B36-059A-4C55-8E9E-C161C6BED488}" destId="{4C4F0CEC-054A-4399-A097-C822288219A3}" srcOrd="0" destOrd="0" presId="urn:microsoft.com/office/officeart/2008/layout/LinedList"/>
    <dgm:cxn modelId="{D84B9CE0-3471-4FD1-8E9E-5B214FA42D90}" type="presOf" srcId="{F0FA3571-892D-45D1-9B2A-CAF557028CF5}" destId="{99F1E218-4490-44A6-BC23-117E8C62A37A}" srcOrd="0" destOrd="0" presId="urn:microsoft.com/office/officeart/2008/layout/LinedList"/>
    <dgm:cxn modelId="{61E08FB0-459E-448F-A864-28AD2E76D36C}" type="presParOf" srcId="{DC4EA726-9F3A-4C4A-BE0C-128AD30CEC19}" destId="{9EF66425-3C06-4005-8154-530EF15D4EFB}" srcOrd="0" destOrd="0" presId="urn:microsoft.com/office/officeart/2008/layout/LinedList"/>
    <dgm:cxn modelId="{6934736B-6BF2-4B3E-8C22-9CB78DD4BD06}" type="presParOf" srcId="{DC4EA726-9F3A-4C4A-BE0C-128AD30CEC19}" destId="{5486F069-AA60-4583-B984-253277346DCD}" srcOrd="1" destOrd="0" presId="urn:microsoft.com/office/officeart/2008/layout/LinedList"/>
    <dgm:cxn modelId="{63B9096C-86A7-4450-BB9A-A523D7AA3F61}" type="presParOf" srcId="{5486F069-AA60-4583-B984-253277346DCD}" destId="{4C4F0CEC-054A-4399-A097-C822288219A3}" srcOrd="0" destOrd="0" presId="urn:microsoft.com/office/officeart/2008/layout/LinedList"/>
    <dgm:cxn modelId="{9DB57DB6-450D-43B8-A17B-84DC2D856611}" type="presParOf" srcId="{5486F069-AA60-4583-B984-253277346DCD}" destId="{789DDB38-FAF5-4F76-985A-E0D399034BB8}" srcOrd="1" destOrd="0" presId="urn:microsoft.com/office/officeart/2008/layout/LinedList"/>
    <dgm:cxn modelId="{5988B0E8-246F-4722-9F75-C222336767DF}" type="presParOf" srcId="{DC4EA726-9F3A-4C4A-BE0C-128AD30CEC19}" destId="{3D1F887A-4F9A-4DFF-BE47-702F95F76A32}" srcOrd="2" destOrd="0" presId="urn:microsoft.com/office/officeart/2008/layout/LinedList"/>
    <dgm:cxn modelId="{40481BC0-7DF7-4D13-9EDE-6FB44D73B410}" type="presParOf" srcId="{DC4EA726-9F3A-4C4A-BE0C-128AD30CEC19}" destId="{86F91DBE-EFFA-462B-B60D-2B8D983B60EE}" srcOrd="3" destOrd="0" presId="urn:microsoft.com/office/officeart/2008/layout/LinedList"/>
    <dgm:cxn modelId="{F13D907B-FFD2-43BE-966D-ECC4DD088F6D}" type="presParOf" srcId="{86F91DBE-EFFA-462B-B60D-2B8D983B60EE}" destId="{99F1E218-4490-44A6-BC23-117E8C62A37A}" srcOrd="0" destOrd="0" presId="urn:microsoft.com/office/officeart/2008/layout/LinedList"/>
    <dgm:cxn modelId="{61BF4E7E-2DD3-4755-9F88-B56EB349B8FA}" type="presParOf" srcId="{86F91DBE-EFFA-462B-B60D-2B8D983B60EE}" destId="{9038A23B-526C-4C1A-8DD4-CD8819607552}" srcOrd="1" destOrd="0" presId="urn:microsoft.com/office/officeart/2008/layout/LinedList"/>
    <dgm:cxn modelId="{9A57CA91-E443-4EE5-8354-A6D6F71610D6}" type="presParOf" srcId="{DC4EA726-9F3A-4C4A-BE0C-128AD30CEC19}" destId="{AEB04DE5-27D8-4C61-A3DE-0E9AC5BF7840}" srcOrd="4" destOrd="0" presId="urn:microsoft.com/office/officeart/2008/layout/LinedList"/>
    <dgm:cxn modelId="{BB620716-17FA-4DB7-B218-F2E057224C33}" type="presParOf" srcId="{DC4EA726-9F3A-4C4A-BE0C-128AD30CEC19}" destId="{3AB78564-7550-48DE-9D30-87E11BA42A78}" srcOrd="5" destOrd="0" presId="urn:microsoft.com/office/officeart/2008/layout/LinedList"/>
    <dgm:cxn modelId="{CF497C1C-540C-4B7C-8FED-7D714F884BB9}" type="presParOf" srcId="{3AB78564-7550-48DE-9D30-87E11BA42A78}" destId="{5F5ACB08-D570-42F3-9EE8-F37E8B077EE1}" srcOrd="0" destOrd="0" presId="urn:microsoft.com/office/officeart/2008/layout/LinedList"/>
    <dgm:cxn modelId="{350CAE86-4233-4906-B6B4-E6FD05C5E23E}" type="presParOf" srcId="{3AB78564-7550-48DE-9D30-87E11BA42A78}" destId="{0B373CB3-2A82-4C92-853E-518515A49A87}" srcOrd="1" destOrd="0" presId="urn:microsoft.com/office/officeart/2008/layout/LinedList"/>
    <dgm:cxn modelId="{B7B3CDBC-004B-4192-A3BC-B5ED4D0674B2}" type="presParOf" srcId="{DC4EA726-9F3A-4C4A-BE0C-128AD30CEC19}" destId="{DD930E8C-38A5-4AA3-BED1-D908F51754DF}" srcOrd="6" destOrd="0" presId="urn:microsoft.com/office/officeart/2008/layout/LinedList"/>
    <dgm:cxn modelId="{958BF6F9-CABA-4478-AB28-DB3ECE95FFC4}" type="presParOf" srcId="{DC4EA726-9F3A-4C4A-BE0C-128AD30CEC19}" destId="{D7ECD580-740C-4B4B-91F2-333DBA777330}" srcOrd="7" destOrd="0" presId="urn:microsoft.com/office/officeart/2008/layout/LinedList"/>
    <dgm:cxn modelId="{E7059428-3E17-4F72-A450-D488F4391893}" type="presParOf" srcId="{D7ECD580-740C-4B4B-91F2-333DBA777330}" destId="{C5EAA288-2177-4A9A-BDEC-3CA0A72AC018}" srcOrd="0" destOrd="0" presId="urn:microsoft.com/office/officeart/2008/layout/LinedList"/>
    <dgm:cxn modelId="{235CAB76-9EE1-4A2F-B03C-8E914058DDD9}" type="presParOf" srcId="{D7ECD580-740C-4B4B-91F2-333DBA777330}" destId="{91282102-2A9C-466A-AD40-BA41AE71A02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8B73355-12E3-44D2-B18C-323FBF1BB9B6}"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AA5E65A3-042A-4049-A103-0D98EB7EDEDF}">
      <dgm:prSet/>
      <dgm:spPr/>
      <dgm:t>
        <a:bodyPr/>
        <a:lstStyle/>
        <a:p>
          <a:r>
            <a:rPr lang="en-US"/>
            <a:t>Title: A magistrate should avoid impropriety in all the magistrate’s activities.</a:t>
          </a:r>
        </a:p>
      </dgm:t>
    </dgm:pt>
    <dgm:pt modelId="{7DB74316-0A21-473D-A7FF-6B95C4789978}" type="parTrans" cxnId="{129058D5-0B62-4B88-8E97-F6FB4C6DB02D}">
      <dgm:prSet/>
      <dgm:spPr/>
      <dgm:t>
        <a:bodyPr/>
        <a:lstStyle/>
        <a:p>
          <a:endParaRPr lang="en-US"/>
        </a:p>
      </dgm:t>
    </dgm:pt>
    <dgm:pt modelId="{CE5E37C5-3D3C-44D4-8E1A-E1FC180EB25A}" type="sibTrans" cxnId="{129058D5-0B62-4B88-8E97-F6FB4C6DB02D}">
      <dgm:prSet/>
      <dgm:spPr/>
      <dgm:t>
        <a:bodyPr/>
        <a:lstStyle/>
        <a:p>
          <a:endParaRPr lang="en-US"/>
        </a:p>
      </dgm:t>
    </dgm:pt>
    <dgm:pt modelId="{3BB4987D-5512-46F1-82FB-94D8A8600CB9}">
      <dgm:prSet/>
      <dgm:spPr/>
      <dgm:t>
        <a:bodyPr/>
        <a:lstStyle/>
        <a:p>
          <a:r>
            <a:rPr lang="en-US"/>
            <a:t>Promote public confidence in the integrity and impartiality of the judicial system.</a:t>
          </a:r>
        </a:p>
      </dgm:t>
    </dgm:pt>
    <dgm:pt modelId="{3C9B5326-17CC-4DBC-977E-2FBC80C38916}" type="parTrans" cxnId="{8BF4E69B-D9A0-47EB-8DD8-E41010875B5E}">
      <dgm:prSet/>
      <dgm:spPr/>
      <dgm:t>
        <a:bodyPr/>
        <a:lstStyle/>
        <a:p>
          <a:endParaRPr lang="en-US"/>
        </a:p>
      </dgm:t>
    </dgm:pt>
    <dgm:pt modelId="{4C6654A0-010D-43D8-96D3-D045AECB63F4}" type="sibTrans" cxnId="{8BF4E69B-D9A0-47EB-8DD8-E41010875B5E}">
      <dgm:prSet/>
      <dgm:spPr/>
      <dgm:t>
        <a:bodyPr/>
        <a:lstStyle/>
        <a:p>
          <a:endParaRPr lang="en-US"/>
        </a:p>
      </dgm:t>
    </dgm:pt>
    <dgm:pt modelId="{4A0F8A5A-A672-4196-B595-5412CE23D443}">
      <dgm:prSet/>
      <dgm:spPr/>
      <dgm:t>
        <a:bodyPr/>
        <a:lstStyle/>
        <a:p>
          <a:r>
            <a:rPr lang="en-US" dirty="0"/>
            <a:t>Shall not allow family, social, or other relationships to influence conduct or judgment. </a:t>
          </a:r>
        </a:p>
      </dgm:t>
    </dgm:pt>
    <dgm:pt modelId="{43992F4E-CD04-48FC-96E8-AB0B0EF4321D}" type="parTrans" cxnId="{3CBC6DD2-6E1C-4FF5-83D0-B1418D0274A3}">
      <dgm:prSet/>
      <dgm:spPr/>
      <dgm:t>
        <a:bodyPr/>
        <a:lstStyle/>
        <a:p>
          <a:endParaRPr lang="en-US"/>
        </a:p>
      </dgm:t>
    </dgm:pt>
    <dgm:pt modelId="{A158C536-A317-4EF2-BA98-AE18ECBE645E}" type="sibTrans" cxnId="{3CBC6DD2-6E1C-4FF5-83D0-B1418D0274A3}">
      <dgm:prSet/>
      <dgm:spPr/>
      <dgm:t>
        <a:bodyPr/>
        <a:lstStyle/>
        <a:p>
          <a:endParaRPr lang="en-US"/>
        </a:p>
      </dgm:t>
    </dgm:pt>
    <dgm:pt modelId="{2010DE4E-910B-4127-8DEA-B9F39E8355DD}">
      <dgm:prSet/>
      <dgm:spPr/>
      <dgm:t>
        <a:bodyPr/>
        <a:lstStyle/>
        <a:p>
          <a:r>
            <a:rPr lang="en-US"/>
            <a:t>Do not convey or permit others to convey the impression that they are in a special position to influence magistrates. </a:t>
          </a:r>
        </a:p>
      </dgm:t>
    </dgm:pt>
    <dgm:pt modelId="{302C3A47-8944-4B87-8631-8FDAF8073025}" type="parTrans" cxnId="{B31FD9D3-9CFB-469B-B65C-D1F48167D0BA}">
      <dgm:prSet/>
      <dgm:spPr/>
      <dgm:t>
        <a:bodyPr/>
        <a:lstStyle/>
        <a:p>
          <a:endParaRPr lang="en-US"/>
        </a:p>
      </dgm:t>
    </dgm:pt>
    <dgm:pt modelId="{CD5F1B60-07B2-4F00-A2F3-6D1F79B4D6AF}" type="sibTrans" cxnId="{B31FD9D3-9CFB-469B-B65C-D1F48167D0BA}">
      <dgm:prSet/>
      <dgm:spPr/>
      <dgm:t>
        <a:bodyPr/>
        <a:lstStyle/>
        <a:p>
          <a:endParaRPr lang="en-US"/>
        </a:p>
      </dgm:t>
    </dgm:pt>
    <dgm:pt modelId="{A5CA8478-580F-4175-99C7-5530C2418D54}" type="pres">
      <dgm:prSet presAssocID="{B8B73355-12E3-44D2-B18C-323FBF1BB9B6}" presName="vert0" presStyleCnt="0">
        <dgm:presLayoutVars>
          <dgm:dir/>
          <dgm:animOne val="branch"/>
          <dgm:animLvl val="lvl"/>
        </dgm:presLayoutVars>
      </dgm:prSet>
      <dgm:spPr/>
    </dgm:pt>
    <dgm:pt modelId="{C189368C-969B-491B-B97D-7C944525B7B9}" type="pres">
      <dgm:prSet presAssocID="{AA5E65A3-042A-4049-A103-0D98EB7EDEDF}" presName="thickLine" presStyleLbl="alignNode1" presStyleIdx="0" presStyleCnt="4"/>
      <dgm:spPr/>
    </dgm:pt>
    <dgm:pt modelId="{8B750AD2-4E02-46B7-91D9-9B05DB0A5430}" type="pres">
      <dgm:prSet presAssocID="{AA5E65A3-042A-4049-A103-0D98EB7EDEDF}" presName="horz1" presStyleCnt="0"/>
      <dgm:spPr/>
    </dgm:pt>
    <dgm:pt modelId="{008954A6-5EDD-4CDD-B830-BBF76F1554DA}" type="pres">
      <dgm:prSet presAssocID="{AA5E65A3-042A-4049-A103-0D98EB7EDEDF}" presName="tx1" presStyleLbl="revTx" presStyleIdx="0" presStyleCnt="4"/>
      <dgm:spPr/>
    </dgm:pt>
    <dgm:pt modelId="{2689683F-5387-4F2D-8E18-79BD59B7E53D}" type="pres">
      <dgm:prSet presAssocID="{AA5E65A3-042A-4049-A103-0D98EB7EDEDF}" presName="vert1" presStyleCnt="0"/>
      <dgm:spPr/>
    </dgm:pt>
    <dgm:pt modelId="{22D6FB7D-47AE-4BB5-91DD-E661CCCD921A}" type="pres">
      <dgm:prSet presAssocID="{3BB4987D-5512-46F1-82FB-94D8A8600CB9}" presName="thickLine" presStyleLbl="alignNode1" presStyleIdx="1" presStyleCnt="4"/>
      <dgm:spPr/>
    </dgm:pt>
    <dgm:pt modelId="{18ABEB26-532A-400E-BF40-59CAA298322F}" type="pres">
      <dgm:prSet presAssocID="{3BB4987D-5512-46F1-82FB-94D8A8600CB9}" presName="horz1" presStyleCnt="0"/>
      <dgm:spPr/>
    </dgm:pt>
    <dgm:pt modelId="{82BD3E12-A562-477F-A062-6A05EA75BF23}" type="pres">
      <dgm:prSet presAssocID="{3BB4987D-5512-46F1-82FB-94D8A8600CB9}" presName="tx1" presStyleLbl="revTx" presStyleIdx="1" presStyleCnt="4"/>
      <dgm:spPr/>
    </dgm:pt>
    <dgm:pt modelId="{E5D9287F-BD7A-4D68-A7A3-05B61FD72C64}" type="pres">
      <dgm:prSet presAssocID="{3BB4987D-5512-46F1-82FB-94D8A8600CB9}" presName="vert1" presStyleCnt="0"/>
      <dgm:spPr/>
    </dgm:pt>
    <dgm:pt modelId="{0C6B332B-13C2-4407-BAAA-69556D3A9989}" type="pres">
      <dgm:prSet presAssocID="{4A0F8A5A-A672-4196-B595-5412CE23D443}" presName="thickLine" presStyleLbl="alignNode1" presStyleIdx="2" presStyleCnt="4"/>
      <dgm:spPr/>
    </dgm:pt>
    <dgm:pt modelId="{4E3220A5-D9CE-41C6-AAB4-09DF8E96357C}" type="pres">
      <dgm:prSet presAssocID="{4A0F8A5A-A672-4196-B595-5412CE23D443}" presName="horz1" presStyleCnt="0"/>
      <dgm:spPr/>
    </dgm:pt>
    <dgm:pt modelId="{DE0B7DF5-2E63-4BBD-A97C-4830B6EFA60C}" type="pres">
      <dgm:prSet presAssocID="{4A0F8A5A-A672-4196-B595-5412CE23D443}" presName="tx1" presStyleLbl="revTx" presStyleIdx="2" presStyleCnt="4"/>
      <dgm:spPr/>
    </dgm:pt>
    <dgm:pt modelId="{B82CBA67-26F8-497B-8385-0CB895AAE8E4}" type="pres">
      <dgm:prSet presAssocID="{4A0F8A5A-A672-4196-B595-5412CE23D443}" presName="vert1" presStyleCnt="0"/>
      <dgm:spPr/>
    </dgm:pt>
    <dgm:pt modelId="{A08FF8ED-1DD5-436E-B59E-720400CF9C1F}" type="pres">
      <dgm:prSet presAssocID="{2010DE4E-910B-4127-8DEA-B9F39E8355DD}" presName="thickLine" presStyleLbl="alignNode1" presStyleIdx="3" presStyleCnt="4"/>
      <dgm:spPr/>
    </dgm:pt>
    <dgm:pt modelId="{5CA19763-231A-4E44-BF77-B9EE5A06CB71}" type="pres">
      <dgm:prSet presAssocID="{2010DE4E-910B-4127-8DEA-B9F39E8355DD}" presName="horz1" presStyleCnt="0"/>
      <dgm:spPr/>
    </dgm:pt>
    <dgm:pt modelId="{3BA51533-846D-4C33-878A-DD2B84FF8114}" type="pres">
      <dgm:prSet presAssocID="{2010DE4E-910B-4127-8DEA-B9F39E8355DD}" presName="tx1" presStyleLbl="revTx" presStyleIdx="3" presStyleCnt="4"/>
      <dgm:spPr/>
    </dgm:pt>
    <dgm:pt modelId="{7092BF73-8109-49FA-9B9F-829C171340BD}" type="pres">
      <dgm:prSet presAssocID="{2010DE4E-910B-4127-8DEA-B9F39E8355DD}" presName="vert1" presStyleCnt="0"/>
      <dgm:spPr/>
    </dgm:pt>
  </dgm:ptLst>
  <dgm:cxnLst>
    <dgm:cxn modelId="{5766E00E-70E1-40E0-BA9C-ED19C3EA04E2}" type="presOf" srcId="{2010DE4E-910B-4127-8DEA-B9F39E8355DD}" destId="{3BA51533-846D-4C33-878A-DD2B84FF8114}" srcOrd="0" destOrd="0" presId="urn:microsoft.com/office/officeart/2008/layout/LinedList"/>
    <dgm:cxn modelId="{34585C36-2D99-4C8A-8889-C70FAA320382}" type="presOf" srcId="{4A0F8A5A-A672-4196-B595-5412CE23D443}" destId="{DE0B7DF5-2E63-4BBD-A97C-4830B6EFA60C}" srcOrd="0" destOrd="0" presId="urn:microsoft.com/office/officeart/2008/layout/LinedList"/>
    <dgm:cxn modelId="{8BF4E69B-D9A0-47EB-8DD8-E41010875B5E}" srcId="{B8B73355-12E3-44D2-B18C-323FBF1BB9B6}" destId="{3BB4987D-5512-46F1-82FB-94D8A8600CB9}" srcOrd="1" destOrd="0" parTransId="{3C9B5326-17CC-4DBC-977E-2FBC80C38916}" sibTransId="{4C6654A0-010D-43D8-96D3-D045AECB63F4}"/>
    <dgm:cxn modelId="{D308AAB0-5245-4C3A-813A-569C7284F753}" type="presOf" srcId="{AA5E65A3-042A-4049-A103-0D98EB7EDEDF}" destId="{008954A6-5EDD-4CDD-B830-BBF76F1554DA}" srcOrd="0" destOrd="0" presId="urn:microsoft.com/office/officeart/2008/layout/LinedList"/>
    <dgm:cxn modelId="{13C9EBC9-750E-4A12-BDC0-AE2F852A826F}" type="presOf" srcId="{B8B73355-12E3-44D2-B18C-323FBF1BB9B6}" destId="{A5CA8478-580F-4175-99C7-5530C2418D54}" srcOrd="0" destOrd="0" presId="urn:microsoft.com/office/officeart/2008/layout/LinedList"/>
    <dgm:cxn modelId="{3CBC6DD2-6E1C-4FF5-83D0-B1418D0274A3}" srcId="{B8B73355-12E3-44D2-B18C-323FBF1BB9B6}" destId="{4A0F8A5A-A672-4196-B595-5412CE23D443}" srcOrd="2" destOrd="0" parTransId="{43992F4E-CD04-48FC-96E8-AB0B0EF4321D}" sibTransId="{A158C536-A317-4EF2-BA98-AE18ECBE645E}"/>
    <dgm:cxn modelId="{B31FD9D3-9CFB-469B-B65C-D1F48167D0BA}" srcId="{B8B73355-12E3-44D2-B18C-323FBF1BB9B6}" destId="{2010DE4E-910B-4127-8DEA-B9F39E8355DD}" srcOrd="3" destOrd="0" parTransId="{302C3A47-8944-4B87-8631-8FDAF8073025}" sibTransId="{CD5F1B60-07B2-4F00-A2F3-6D1F79B4D6AF}"/>
    <dgm:cxn modelId="{129058D5-0B62-4B88-8E97-F6FB4C6DB02D}" srcId="{B8B73355-12E3-44D2-B18C-323FBF1BB9B6}" destId="{AA5E65A3-042A-4049-A103-0D98EB7EDEDF}" srcOrd="0" destOrd="0" parTransId="{7DB74316-0A21-473D-A7FF-6B95C4789978}" sibTransId="{CE5E37C5-3D3C-44D4-8E1A-E1FC180EB25A}"/>
    <dgm:cxn modelId="{5AFD62FA-FF50-456B-B439-12F55E743421}" type="presOf" srcId="{3BB4987D-5512-46F1-82FB-94D8A8600CB9}" destId="{82BD3E12-A562-477F-A062-6A05EA75BF23}" srcOrd="0" destOrd="0" presId="urn:microsoft.com/office/officeart/2008/layout/LinedList"/>
    <dgm:cxn modelId="{F8050FEC-1A19-4642-959F-88B2179BBB88}" type="presParOf" srcId="{A5CA8478-580F-4175-99C7-5530C2418D54}" destId="{C189368C-969B-491B-B97D-7C944525B7B9}" srcOrd="0" destOrd="0" presId="urn:microsoft.com/office/officeart/2008/layout/LinedList"/>
    <dgm:cxn modelId="{C0656D8C-18C5-499D-ABE1-D656DC6CE48D}" type="presParOf" srcId="{A5CA8478-580F-4175-99C7-5530C2418D54}" destId="{8B750AD2-4E02-46B7-91D9-9B05DB0A5430}" srcOrd="1" destOrd="0" presId="urn:microsoft.com/office/officeart/2008/layout/LinedList"/>
    <dgm:cxn modelId="{27540EF7-A06B-4FC3-9243-98710F73D040}" type="presParOf" srcId="{8B750AD2-4E02-46B7-91D9-9B05DB0A5430}" destId="{008954A6-5EDD-4CDD-B830-BBF76F1554DA}" srcOrd="0" destOrd="0" presId="urn:microsoft.com/office/officeart/2008/layout/LinedList"/>
    <dgm:cxn modelId="{30FD6CDA-60C9-4B25-B198-1367F2E8C35D}" type="presParOf" srcId="{8B750AD2-4E02-46B7-91D9-9B05DB0A5430}" destId="{2689683F-5387-4F2D-8E18-79BD59B7E53D}" srcOrd="1" destOrd="0" presId="urn:microsoft.com/office/officeart/2008/layout/LinedList"/>
    <dgm:cxn modelId="{43E58E21-7B58-4FD2-9F72-8A9A51163E50}" type="presParOf" srcId="{A5CA8478-580F-4175-99C7-5530C2418D54}" destId="{22D6FB7D-47AE-4BB5-91DD-E661CCCD921A}" srcOrd="2" destOrd="0" presId="urn:microsoft.com/office/officeart/2008/layout/LinedList"/>
    <dgm:cxn modelId="{059336A8-0495-435C-A5CB-C36151670CBE}" type="presParOf" srcId="{A5CA8478-580F-4175-99C7-5530C2418D54}" destId="{18ABEB26-532A-400E-BF40-59CAA298322F}" srcOrd="3" destOrd="0" presId="urn:microsoft.com/office/officeart/2008/layout/LinedList"/>
    <dgm:cxn modelId="{9ADC87BB-7D25-4AFD-A030-3F9E85285509}" type="presParOf" srcId="{18ABEB26-532A-400E-BF40-59CAA298322F}" destId="{82BD3E12-A562-477F-A062-6A05EA75BF23}" srcOrd="0" destOrd="0" presId="urn:microsoft.com/office/officeart/2008/layout/LinedList"/>
    <dgm:cxn modelId="{7E459E9C-5546-4E44-8B5C-E1D9DE638E44}" type="presParOf" srcId="{18ABEB26-532A-400E-BF40-59CAA298322F}" destId="{E5D9287F-BD7A-4D68-A7A3-05B61FD72C64}" srcOrd="1" destOrd="0" presId="urn:microsoft.com/office/officeart/2008/layout/LinedList"/>
    <dgm:cxn modelId="{22B1F434-E100-4A78-BA5C-5A67495B48F9}" type="presParOf" srcId="{A5CA8478-580F-4175-99C7-5530C2418D54}" destId="{0C6B332B-13C2-4407-BAAA-69556D3A9989}" srcOrd="4" destOrd="0" presId="urn:microsoft.com/office/officeart/2008/layout/LinedList"/>
    <dgm:cxn modelId="{0142B2D9-E510-4EE5-A5D3-7F8D2AE70329}" type="presParOf" srcId="{A5CA8478-580F-4175-99C7-5530C2418D54}" destId="{4E3220A5-D9CE-41C6-AAB4-09DF8E96357C}" srcOrd="5" destOrd="0" presId="urn:microsoft.com/office/officeart/2008/layout/LinedList"/>
    <dgm:cxn modelId="{0C796CAB-65E0-412F-88EB-1C54E068E6D7}" type="presParOf" srcId="{4E3220A5-D9CE-41C6-AAB4-09DF8E96357C}" destId="{DE0B7DF5-2E63-4BBD-A97C-4830B6EFA60C}" srcOrd="0" destOrd="0" presId="urn:microsoft.com/office/officeart/2008/layout/LinedList"/>
    <dgm:cxn modelId="{5F5E091E-66AD-40D2-B446-838705E6AAE6}" type="presParOf" srcId="{4E3220A5-D9CE-41C6-AAB4-09DF8E96357C}" destId="{B82CBA67-26F8-497B-8385-0CB895AAE8E4}" srcOrd="1" destOrd="0" presId="urn:microsoft.com/office/officeart/2008/layout/LinedList"/>
    <dgm:cxn modelId="{F549D2D5-0F93-480E-AD64-9CD27BE9439B}" type="presParOf" srcId="{A5CA8478-580F-4175-99C7-5530C2418D54}" destId="{A08FF8ED-1DD5-436E-B59E-720400CF9C1F}" srcOrd="6" destOrd="0" presId="urn:microsoft.com/office/officeart/2008/layout/LinedList"/>
    <dgm:cxn modelId="{A1216E9A-A8A8-424F-B56E-A19C3A520759}" type="presParOf" srcId="{A5CA8478-580F-4175-99C7-5530C2418D54}" destId="{5CA19763-231A-4E44-BF77-B9EE5A06CB71}" srcOrd="7" destOrd="0" presId="urn:microsoft.com/office/officeart/2008/layout/LinedList"/>
    <dgm:cxn modelId="{5D2320F9-7515-45CB-A9DD-228882D06C69}" type="presParOf" srcId="{5CA19763-231A-4E44-BF77-B9EE5A06CB71}" destId="{3BA51533-846D-4C33-878A-DD2B84FF8114}" srcOrd="0" destOrd="0" presId="urn:microsoft.com/office/officeart/2008/layout/LinedList"/>
    <dgm:cxn modelId="{08635880-B868-47E3-9B70-BDEF79C90807}" type="presParOf" srcId="{5CA19763-231A-4E44-BF77-B9EE5A06CB71}" destId="{7092BF73-8109-49FA-9B9F-829C171340BD}"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169EB31-AC12-4789-92E3-20E27E3EA907}" type="doc">
      <dgm:prSet loTypeId="urn:microsoft.com/office/officeart/2008/layout/LinedList" loCatId="list" qsTypeId="urn:microsoft.com/office/officeart/2005/8/quickstyle/simple1" qsCatId="simple" csTypeId="urn:microsoft.com/office/officeart/2005/8/colors/colorful2" csCatId="colorful"/>
      <dgm:spPr/>
      <dgm:t>
        <a:bodyPr/>
        <a:lstStyle/>
        <a:p>
          <a:endParaRPr lang="en-US"/>
        </a:p>
      </dgm:t>
    </dgm:pt>
    <dgm:pt modelId="{192BFC1B-74CA-4389-A977-B6056181B4DD}">
      <dgm:prSet/>
      <dgm:spPr/>
      <dgm:t>
        <a:bodyPr/>
        <a:lstStyle/>
        <a:p>
          <a:r>
            <a:rPr lang="en-US"/>
            <a:t>Title: A magistrate should perform the duties of the magistrate’s office impartially and diligently. </a:t>
          </a:r>
        </a:p>
      </dgm:t>
    </dgm:pt>
    <dgm:pt modelId="{F6E1AAD0-1130-4982-8B9B-87687B08FDA0}" type="parTrans" cxnId="{ECDB276E-0F31-44BE-9A2A-ACF26E752598}">
      <dgm:prSet/>
      <dgm:spPr/>
      <dgm:t>
        <a:bodyPr/>
        <a:lstStyle/>
        <a:p>
          <a:endParaRPr lang="en-US"/>
        </a:p>
      </dgm:t>
    </dgm:pt>
    <dgm:pt modelId="{9C8C843F-1D0F-4FEA-A4CF-51A0F5E9899F}" type="sibTrans" cxnId="{ECDB276E-0F31-44BE-9A2A-ACF26E752598}">
      <dgm:prSet/>
      <dgm:spPr/>
      <dgm:t>
        <a:bodyPr/>
        <a:lstStyle/>
        <a:p>
          <a:endParaRPr lang="en-US"/>
        </a:p>
      </dgm:t>
    </dgm:pt>
    <dgm:pt modelId="{46F9C42A-FB2A-4E9C-9DAD-0E7F42B2FD46}">
      <dgm:prSet/>
      <dgm:spPr/>
      <dgm:t>
        <a:bodyPr/>
        <a:lstStyle/>
        <a:p>
          <a:r>
            <a:rPr lang="en-US" dirty="0"/>
            <a:t>Be faithful to the law, </a:t>
          </a:r>
          <a:r>
            <a:rPr lang="en-US" dirty="0" err="1"/>
            <a:t>unswayed</a:t>
          </a:r>
          <a:r>
            <a:rPr lang="en-US" dirty="0"/>
            <a:t> by partisan interests, fair, courteous, prompt, avoid ex </a:t>
          </a:r>
          <a:r>
            <a:rPr lang="en-US" dirty="0" err="1"/>
            <a:t>parte</a:t>
          </a:r>
          <a:r>
            <a:rPr lang="en-US" dirty="0"/>
            <a:t> communications, abstain from public comments about pending proceedings. </a:t>
          </a:r>
        </a:p>
      </dgm:t>
    </dgm:pt>
    <dgm:pt modelId="{DF54E02A-8C66-44DA-B5B0-BAFDBB3523D2}" type="parTrans" cxnId="{FB5F9514-B3E3-4506-BEF1-CE603224A820}">
      <dgm:prSet/>
      <dgm:spPr/>
      <dgm:t>
        <a:bodyPr/>
        <a:lstStyle/>
        <a:p>
          <a:endParaRPr lang="en-US"/>
        </a:p>
      </dgm:t>
    </dgm:pt>
    <dgm:pt modelId="{5E0A6131-5B1B-4234-A013-FA00B15D87E9}" type="sibTrans" cxnId="{FB5F9514-B3E3-4506-BEF1-CE603224A820}">
      <dgm:prSet/>
      <dgm:spPr/>
      <dgm:t>
        <a:bodyPr/>
        <a:lstStyle/>
        <a:p>
          <a:endParaRPr lang="en-US"/>
        </a:p>
      </dgm:t>
    </dgm:pt>
    <dgm:pt modelId="{4CF6648A-505D-41ED-9870-656F39E5A48E}">
      <dgm:prSet/>
      <dgm:spPr/>
      <dgm:t>
        <a:bodyPr/>
        <a:lstStyle/>
        <a:p>
          <a:r>
            <a:rPr lang="en-US"/>
            <a:t>You may obtain the advice of a disinterested expert (SOG for example). </a:t>
          </a:r>
        </a:p>
      </dgm:t>
    </dgm:pt>
    <dgm:pt modelId="{F6D258DB-E75D-4C6F-B929-61F783AB2FA0}" type="parTrans" cxnId="{6812A0CC-D7B4-47E0-BD9F-1B5E37540A3F}">
      <dgm:prSet/>
      <dgm:spPr/>
      <dgm:t>
        <a:bodyPr/>
        <a:lstStyle/>
        <a:p>
          <a:endParaRPr lang="en-US"/>
        </a:p>
      </dgm:t>
    </dgm:pt>
    <dgm:pt modelId="{CD0A8441-1098-4EA5-9AB7-48BF1ED4DC60}" type="sibTrans" cxnId="{6812A0CC-D7B4-47E0-BD9F-1B5E37540A3F}">
      <dgm:prSet/>
      <dgm:spPr/>
      <dgm:t>
        <a:bodyPr/>
        <a:lstStyle/>
        <a:p>
          <a:endParaRPr lang="en-US"/>
        </a:p>
      </dgm:t>
    </dgm:pt>
    <dgm:pt modelId="{E699281F-16CC-488B-B98D-3260E8DFF2AB}" type="pres">
      <dgm:prSet presAssocID="{7169EB31-AC12-4789-92E3-20E27E3EA907}" presName="vert0" presStyleCnt="0">
        <dgm:presLayoutVars>
          <dgm:dir/>
          <dgm:animOne val="branch"/>
          <dgm:animLvl val="lvl"/>
        </dgm:presLayoutVars>
      </dgm:prSet>
      <dgm:spPr/>
    </dgm:pt>
    <dgm:pt modelId="{3C38C789-3CDB-497C-A98E-F337D7784E59}" type="pres">
      <dgm:prSet presAssocID="{192BFC1B-74CA-4389-A977-B6056181B4DD}" presName="thickLine" presStyleLbl="alignNode1" presStyleIdx="0" presStyleCnt="3"/>
      <dgm:spPr/>
    </dgm:pt>
    <dgm:pt modelId="{68F63A57-1AAA-4ADE-BECA-FE7F3EDB5563}" type="pres">
      <dgm:prSet presAssocID="{192BFC1B-74CA-4389-A977-B6056181B4DD}" presName="horz1" presStyleCnt="0"/>
      <dgm:spPr/>
    </dgm:pt>
    <dgm:pt modelId="{A164C701-AE33-4382-B5D3-1DC081FFDB25}" type="pres">
      <dgm:prSet presAssocID="{192BFC1B-74CA-4389-A977-B6056181B4DD}" presName="tx1" presStyleLbl="revTx" presStyleIdx="0" presStyleCnt="3"/>
      <dgm:spPr/>
    </dgm:pt>
    <dgm:pt modelId="{D7DEEEDB-0967-458B-8FC5-91B000CBDE9A}" type="pres">
      <dgm:prSet presAssocID="{192BFC1B-74CA-4389-A977-B6056181B4DD}" presName="vert1" presStyleCnt="0"/>
      <dgm:spPr/>
    </dgm:pt>
    <dgm:pt modelId="{BBC08533-8B08-4C6D-8D79-E1C449F73120}" type="pres">
      <dgm:prSet presAssocID="{46F9C42A-FB2A-4E9C-9DAD-0E7F42B2FD46}" presName="thickLine" presStyleLbl="alignNode1" presStyleIdx="1" presStyleCnt="3"/>
      <dgm:spPr/>
    </dgm:pt>
    <dgm:pt modelId="{133FC71F-2D3C-434D-BCE9-6B74635106CE}" type="pres">
      <dgm:prSet presAssocID="{46F9C42A-FB2A-4E9C-9DAD-0E7F42B2FD46}" presName="horz1" presStyleCnt="0"/>
      <dgm:spPr/>
    </dgm:pt>
    <dgm:pt modelId="{B4FACBBA-0754-45A0-B400-A3B34B50A47E}" type="pres">
      <dgm:prSet presAssocID="{46F9C42A-FB2A-4E9C-9DAD-0E7F42B2FD46}" presName="tx1" presStyleLbl="revTx" presStyleIdx="1" presStyleCnt="3"/>
      <dgm:spPr/>
    </dgm:pt>
    <dgm:pt modelId="{8685912F-0D0F-45A9-B13B-1CAC17DA6053}" type="pres">
      <dgm:prSet presAssocID="{46F9C42A-FB2A-4E9C-9DAD-0E7F42B2FD46}" presName="vert1" presStyleCnt="0"/>
      <dgm:spPr/>
    </dgm:pt>
    <dgm:pt modelId="{A9EED144-5EB5-4CE8-B2E1-BF1A586B32D6}" type="pres">
      <dgm:prSet presAssocID="{4CF6648A-505D-41ED-9870-656F39E5A48E}" presName="thickLine" presStyleLbl="alignNode1" presStyleIdx="2" presStyleCnt="3"/>
      <dgm:spPr/>
    </dgm:pt>
    <dgm:pt modelId="{0DB54C73-FF7F-42C7-BFC0-8B4CCFF41BB5}" type="pres">
      <dgm:prSet presAssocID="{4CF6648A-505D-41ED-9870-656F39E5A48E}" presName="horz1" presStyleCnt="0"/>
      <dgm:spPr/>
    </dgm:pt>
    <dgm:pt modelId="{F15C1C65-3E42-4377-9575-2C8426C6C759}" type="pres">
      <dgm:prSet presAssocID="{4CF6648A-505D-41ED-9870-656F39E5A48E}" presName="tx1" presStyleLbl="revTx" presStyleIdx="2" presStyleCnt="3"/>
      <dgm:spPr/>
    </dgm:pt>
    <dgm:pt modelId="{99662294-24B2-4589-B28B-A66FF8DDB145}" type="pres">
      <dgm:prSet presAssocID="{4CF6648A-505D-41ED-9870-656F39E5A48E}" presName="vert1" presStyleCnt="0"/>
      <dgm:spPr/>
    </dgm:pt>
  </dgm:ptLst>
  <dgm:cxnLst>
    <dgm:cxn modelId="{FB5F9514-B3E3-4506-BEF1-CE603224A820}" srcId="{7169EB31-AC12-4789-92E3-20E27E3EA907}" destId="{46F9C42A-FB2A-4E9C-9DAD-0E7F42B2FD46}" srcOrd="1" destOrd="0" parTransId="{DF54E02A-8C66-44DA-B5B0-BAFDBB3523D2}" sibTransId="{5E0A6131-5B1B-4234-A013-FA00B15D87E9}"/>
    <dgm:cxn modelId="{FA12E065-B74E-42B5-80D9-DE0F8D142F74}" type="presOf" srcId="{192BFC1B-74CA-4389-A977-B6056181B4DD}" destId="{A164C701-AE33-4382-B5D3-1DC081FFDB25}" srcOrd="0" destOrd="0" presId="urn:microsoft.com/office/officeart/2008/layout/LinedList"/>
    <dgm:cxn modelId="{793F5047-88F6-4D61-9D21-6C17678B47DC}" type="presOf" srcId="{46F9C42A-FB2A-4E9C-9DAD-0E7F42B2FD46}" destId="{B4FACBBA-0754-45A0-B400-A3B34B50A47E}" srcOrd="0" destOrd="0" presId="urn:microsoft.com/office/officeart/2008/layout/LinedList"/>
    <dgm:cxn modelId="{ECDB276E-0F31-44BE-9A2A-ACF26E752598}" srcId="{7169EB31-AC12-4789-92E3-20E27E3EA907}" destId="{192BFC1B-74CA-4389-A977-B6056181B4DD}" srcOrd="0" destOrd="0" parTransId="{F6E1AAD0-1130-4982-8B9B-87687B08FDA0}" sibTransId="{9C8C843F-1D0F-4FEA-A4CF-51A0F5E9899F}"/>
    <dgm:cxn modelId="{1E07AF7C-47F9-4162-AAD6-5C12E2B8E58D}" type="presOf" srcId="{4CF6648A-505D-41ED-9870-656F39E5A48E}" destId="{F15C1C65-3E42-4377-9575-2C8426C6C759}" srcOrd="0" destOrd="0" presId="urn:microsoft.com/office/officeart/2008/layout/LinedList"/>
    <dgm:cxn modelId="{33E48C7D-5A99-4F6C-A0AD-821994F73773}" type="presOf" srcId="{7169EB31-AC12-4789-92E3-20E27E3EA907}" destId="{E699281F-16CC-488B-B98D-3260E8DFF2AB}" srcOrd="0" destOrd="0" presId="urn:microsoft.com/office/officeart/2008/layout/LinedList"/>
    <dgm:cxn modelId="{6812A0CC-D7B4-47E0-BD9F-1B5E37540A3F}" srcId="{7169EB31-AC12-4789-92E3-20E27E3EA907}" destId="{4CF6648A-505D-41ED-9870-656F39E5A48E}" srcOrd="2" destOrd="0" parTransId="{F6D258DB-E75D-4C6F-B929-61F783AB2FA0}" sibTransId="{CD0A8441-1098-4EA5-9AB7-48BF1ED4DC60}"/>
    <dgm:cxn modelId="{C9A2BA14-55A5-4FA5-8BA2-A364962B5068}" type="presParOf" srcId="{E699281F-16CC-488B-B98D-3260E8DFF2AB}" destId="{3C38C789-3CDB-497C-A98E-F337D7784E59}" srcOrd="0" destOrd="0" presId="urn:microsoft.com/office/officeart/2008/layout/LinedList"/>
    <dgm:cxn modelId="{BA17F024-8552-49D3-B97E-35B51B3AE350}" type="presParOf" srcId="{E699281F-16CC-488B-B98D-3260E8DFF2AB}" destId="{68F63A57-1AAA-4ADE-BECA-FE7F3EDB5563}" srcOrd="1" destOrd="0" presId="urn:microsoft.com/office/officeart/2008/layout/LinedList"/>
    <dgm:cxn modelId="{1AB1C5AE-4972-4390-B7CC-FF698AFBABC3}" type="presParOf" srcId="{68F63A57-1AAA-4ADE-BECA-FE7F3EDB5563}" destId="{A164C701-AE33-4382-B5D3-1DC081FFDB25}" srcOrd="0" destOrd="0" presId="urn:microsoft.com/office/officeart/2008/layout/LinedList"/>
    <dgm:cxn modelId="{C34DADE7-8A9D-496A-8E87-AF0853BCFE23}" type="presParOf" srcId="{68F63A57-1AAA-4ADE-BECA-FE7F3EDB5563}" destId="{D7DEEEDB-0967-458B-8FC5-91B000CBDE9A}" srcOrd="1" destOrd="0" presId="urn:microsoft.com/office/officeart/2008/layout/LinedList"/>
    <dgm:cxn modelId="{415EA0EE-B197-4700-AF93-8BC40A47631F}" type="presParOf" srcId="{E699281F-16CC-488B-B98D-3260E8DFF2AB}" destId="{BBC08533-8B08-4C6D-8D79-E1C449F73120}" srcOrd="2" destOrd="0" presId="urn:microsoft.com/office/officeart/2008/layout/LinedList"/>
    <dgm:cxn modelId="{B8CE242A-BB82-4D6F-A976-B14F3015D815}" type="presParOf" srcId="{E699281F-16CC-488B-B98D-3260E8DFF2AB}" destId="{133FC71F-2D3C-434D-BCE9-6B74635106CE}" srcOrd="3" destOrd="0" presId="urn:microsoft.com/office/officeart/2008/layout/LinedList"/>
    <dgm:cxn modelId="{697B015A-0ABC-4F53-A39F-337132D1FC68}" type="presParOf" srcId="{133FC71F-2D3C-434D-BCE9-6B74635106CE}" destId="{B4FACBBA-0754-45A0-B400-A3B34B50A47E}" srcOrd="0" destOrd="0" presId="urn:microsoft.com/office/officeart/2008/layout/LinedList"/>
    <dgm:cxn modelId="{3047B70F-ACEC-4259-AEFD-32794448A919}" type="presParOf" srcId="{133FC71F-2D3C-434D-BCE9-6B74635106CE}" destId="{8685912F-0D0F-45A9-B13B-1CAC17DA6053}" srcOrd="1" destOrd="0" presId="urn:microsoft.com/office/officeart/2008/layout/LinedList"/>
    <dgm:cxn modelId="{E627AA5F-AB92-4911-9E12-ACACB7A347CA}" type="presParOf" srcId="{E699281F-16CC-488B-B98D-3260E8DFF2AB}" destId="{A9EED144-5EB5-4CE8-B2E1-BF1A586B32D6}" srcOrd="4" destOrd="0" presId="urn:microsoft.com/office/officeart/2008/layout/LinedList"/>
    <dgm:cxn modelId="{39FDD7ED-05F9-42B4-9398-6C585D051A55}" type="presParOf" srcId="{E699281F-16CC-488B-B98D-3260E8DFF2AB}" destId="{0DB54C73-FF7F-42C7-BFC0-8B4CCFF41BB5}" srcOrd="5" destOrd="0" presId="urn:microsoft.com/office/officeart/2008/layout/LinedList"/>
    <dgm:cxn modelId="{24555E4D-6EF8-4DC1-8AB9-E58D27186394}" type="presParOf" srcId="{0DB54C73-FF7F-42C7-BFC0-8B4CCFF41BB5}" destId="{F15C1C65-3E42-4377-9575-2C8426C6C759}" srcOrd="0" destOrd="0" presId="urn:microsoft.com/office/officeart/2008/layout/LinedList"/>
    <dgm:cxn modelId="{C8D080E2-8773-40C4-AC4B-3CF634642F0E}" type="presParOf" srcId="{0DB54C73-FF7F-42C7-BFC0-8B4CCFF41BB5}" destId="{99662294-24B2-4589-B28B-A66FF8DDB14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169EB31-AC12-4789-92E3-20E27E3EA907}"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192BFC1B-74CA-4389-A977-B6056181B4DD}">
      <dgm:prSet/>
      <dgm:spPr/>
      <dgm:t>
        <a:bodyPr/>
        <a:lstStyle/>
        <a:p>
          <a:r>
            <a:rPr lang="en-US" dirty="0"/>
            <a:t>Must remain diligent, competent, present on the job, and comply with scheduling directives.</a:t>
          </a:r>
        </a:p>
      </dgm:t>
    </dgm:pt>
    <dgm:pt modelId="{F6E1AAD0-1130-4982-8B9B-87687B08FDA0}" type="parTrans" cxnId="{ECDB276E-0F31-44BE-9A2A-ACF26E752598}">
      <dgm:prSet/>
      <dgm:spPr/>
      <dgm:t>
        <a:bodyPr/>
        <a:lstStyle/>
        <a:p>
          <a:endParaRPr lang="en-US"/>
        </a:p>
      </dgm:t>
    </dgm:pt>
    <dgm:pt modelId="{9C8C843F-1D0F-4FEA-A4CF-51A0F5E9899F}" type="sibTrans" cxnId="{ECDB276E-0F31-44BE-9A2A-ACF26E752598}">
      <dgm:prSet/>
      <dgm:spPr/>
      <dgm:t>
        <a:bodyPr/>
        <a:lstStyle/>
        <a:p>
          <a:endParaRPr lang="en-US"/>
        </a:p>
      </dgm:t>
    </dgm:pt>
    <dgm:pt modelId="{46F9C42A-FB2A-4E9C-9DAD-0E7F42B2FD46}">
      <dgm:prSet/>
      <dgm:spPr/>
      <dgm:t>
        <a:bodyPr/>
        <a:lstStyle/>
        <a:p>
          <a:r>
            <a:rPr lang="en-US" dirty="0"/>
            <a:t>Duty to disqualify/recuse where impartiality may be reasonably questioned</a:t>
          </a:r>
        </a:p>
      </dgm:t>
    </dgm:pt>
    <dgm:pt modelId="{DF54E02A-8C66-44DA-B5B0-BAFDBB3523D2}" type="parTrans" cxnId="{FB5F9514-B3E3-4506-BEF1-CE603224A820}">
      <dgm:prSet/>
      <dgm:spPr/>
      <dgm:t>
        <a:bodyPr/>
        <a:lstStyle/>
        <a:p>
          <a:endParaRPr lang="en-US"/>
        </a:p>
      </dgm:t>
    </dgm:pt>
    <dgm:pt modelId="{5E0A6131-5B1B-4234-A013-FA00B15D87E9}" type="sibTrans" cxnId="{FB5F9514-B3E3-4506-BEF1-CE603224A820}">
      <dgm:prSet/>
      <dgm:spPr/>
      <dgm:t>
        <a:bodyPr/>
        <a:lstStyle/>
        <a:p>
          <a:endParaRPr lang="en-US"/>
        </a:p>
      </dgm:t>
    </dgm:pt>
    <dgm:pt modelId="{4CF6648A-505D-41ED-9870-656F39E5A48E}">
      <dgm:prSet/>
      <dgm:spPr/>
      <dgm:t>
        <a:bodyPr/>
        <a:lstStyle/>
        <a:p>
          <a:r>
            <a:rPr lang="en-US" dirty="0"/>
            <a:t>Includes: personal bias, personal knowledge of facts, and relations within the third degree re: parties, attorneys, interests, or witnesses.</a:t>
          </a:r>
        </a:p>
      </dgm:t>
    </dgm:pt>
    <dgm:pt modelId="{F6D258DB-E75D-4C6F-B929-61F783AB2FA0}" type="parTrans" cxnId="{6812A0CC-D7B4-47E0-BD9F-1B5E37540A3F}">
      <dgm:prSet/>
      <dgm:spPr/>
      <dgm:t>
        <a:bodyPr/>
        <a:lstStyle/>
        <a:p>
          <a:endParaRPr lang="en-US"/>
        </a:p>
      </dgm:t>
    </dgm:pt>
    <dgm:pt modelId="{CD0A8441-1098-4EA5-9AB7-48BF1ED4DC60}" type="sibTrans" cxnId="{6812A0CC-D7B4-47E0-BD9F-1B5E37540A3F}">
      <dgm:prSet/>
      <dgm:spPr/>
      <dgm:t>
        <a:bodyPr/>
        <a:lstStyle/>
        <a:p>
          <a:endParaRPr lang="en-US"/>
        </a:p>
      </dgm:t>
    </dgm:pt>
    <dgm:pt modelId="{E699281F-16CC-488B-B98D-3260E8DFF2AB}" type="pres">
      <dgm:prSet presAssocID="{7169EB31-AC12-4789-92E3-20E27E3EA907}" presName="vert0" presStyleCnt="0">
        <dgm:presLayoutVars>
          <dgm:dir/>
          <dgm:animOne val="branch"/>
          <dgm:animLvl val="lvl"/>
        </dgm:presLayoutVars>
      </dgm:prSet>
      <dgm:spPr/>
    </dgm:pt>
    <dgm:pt modelId="{3C38C789-3CDB-497C-A98E-F337D7784E59}" type="pres">
      <dgm:prSet presAssocID="{192BFC1B-74CA-4389-A977-B6056181B4DD}" presName="thickLine" presStyleLbl="alignNode1" presStyleIdx="0" presStyleCnt="3"/>
      <dgm:spPr/>
    </dgm:pt>
    <dgm:pt modelId="{68F63A57-1AAA-4ADE-BECA-FE7F3EDB5563}" type="pres">
      <dgm:prSet presAssocID="{192BFC1B-74CA-4389-A977-B6056181B4DD}" presName="horz1" presStyleCnt="0"/>
      <dgm:spPr/>
    </dgm:pt>
    <dgm:pt modelId="{A164C701-AE33-4382-B5D3-1DC081FFDB25}" type="pres">
      <dgm:prSet presAssocID="{192BFC1B-74CA-4389-A977-B6056181B4DD}" presName="tx1" presStyleLbl="revTx" presStyleIdx="0" presStyleCnt="3"/>
      <dgm:spPr/>
    </dgm:pt>
    <dgm:pt modelId="{D7DEEEDB-0967-458B-8FC5-91B000CBDE9A}" type="pres">
      <dgm:prSet presAssocID="{192BFC1B-74CA-4389-A977-B6056181B4DD}" presName="vert1" presStyleCnt="0"/>
      <dgm:spPr/>
    </dgm:pt>
    <dgm:pt modelId="{BBC08533-8B08-4C6D-8D79-E1C449F73120}" type="pres">
      <dgm:prSet presAssocID="{46F9C42A-FB2A-4E9C-9DAD-0E7F42B2FD46}" presName="thickLine" presStyleLbl="alignNode1" presStyleIdx="1" presStyleCnt="3"/>
      <dgm:spPr/>
    </dgm:pt>
    <dgm:pt modelId="{133FC71F-2D3C-434D-BCE9-6B74635106CE}" type="pres">
      <dgm:prSet presAssocID="{46F9C42A-FB2A-4E9C-9DAD-0E7F42B2FD46}" presName="horz1" presStyleCnt="0"/>
      <dgm:spPr/>
    </dgm:pt>
    <dgm:pt modelId="{B4FACBBA-0754-45A0-B400-A3B34B50A47E}" type="pres">
      <dgm:prSet presAssocID="{46F9C42A-FB2A-4E9C-9DAD-0E7F42B2FD46}" presName="tx1" presStyleLbl="revTx" presStyleIdx="1" presStyleCnt="3"/>
      <dgm:spPr/>
    </dgm:pt>
    <dgm:pt modelId="{8685912F-0D0F-45A9-B13B-1CAC17DA6053}" type="pres">
      <dgm:prSet presAssocID="{46F9C42A-FB2A-4E9C-9DAD-0E7F42B2FD46}" presName="vert1" presStyleCnt="0"/>
      <dgm:spPr/>
    </dgm:pt>
    <dgm:pt modelId="{A9EED144-5EB5-4CE8-B2E1-BF1A586B32D6}" type="pres">
      <dgm:prSet presAssocID="{4CF6648A-505D-41ED-9870-656F39E5A48E}" presName="thickLine" presStyleLbl="alignNode1" presStyleIdx="2" presStyleCnt="3"/>
      <dgm:spPr/>
    </dgm:pt>
    <dgm:pt modelId="{0DB54C73-FF7F-42C7-BFC0-8B4CCFF41BB5}" type="pres">
      <dgm:prSet presAssocID="{4CF6648A-505D-41ED-9870-656F39E5A48E}" presName="horz1" presStyleCnt="0"/>
      <dgm:spPr/>
    </dgm:pt>
    <dgm:pt modelId="{F15C1C65-3E42-4377-9575-2C8426C6C759}" type="pres">
      <dgm:prSet presAssocID="{4CF6648A-505D-41ED-9870-656F39E5A48E}" presName="tx1" presStyleLbl="revTx" presStyleIdx="2" presStyleCnt="3"/>
      <dgm:spPr/>
    </dgm:pt>
    <dgm:pt modelId="{99662294-24B2-4589-B28B-A66FF8DDB145}" type="pres">
      <dgm:prSet presAssocID="{4CF6648A-505D-41ED-9870-656F39E5A48E}" presName="vert1" presStyleCnt="0"/>
      <dgm:spPr/>
    </dgm:pt>
  </dgm:ptLst>
  <dgm:cxnLst>
    <dgm:cxn modelId="{FB5F9514-B3E3-4506-BEF1-CE603224A820}" srcId="{7169EB31-AC12-4789-92E3-20E27E3EA907}" destId="{46F9C42A-FB2A-4E9C-9DAD-0E7F42B2FD46}" srcOrd="1" destOrd="0" parTransId="{DF54E02A-8C66-44DA-B5B0-BAFDBB3523D2}" sibTransId="{5E0A6131-5B1B-4234-A013-FA00B15D87E9}"/>
    <dgm:cxn modelId="{FA12E065-B74E-42B5-80D9-DE0F8D142F74}" type="presOf" srcId="{192BFC1B-74CA-4389-A977-B6056181B4DD}" destId="{A164C701-AE33-4382-B5D3-1DC081FFDB25}" srcOrd="0" destOrd="0" presId="urn:microsoft.com/office/officeart/2008/layout/LinedList"/>
    <dgm:cxn modelId="{793F5047-88F6-4D61-9D21-6C17678B47DC}" type="presOf" srcId="{46F9C42A-FB2A-4E9C-9DAD-0E7F42B2FD46}" destId="{B4FACBBA-0754-45A0-B400-A3B34B50A47E}" srcOrd="0" destOrd="0" presId="urn:microsoft.com/office/officeart/2008/layout/LinedList"/>
    <dgm:cxn modelId="{ECDB276E-0F31-44BE-9A2A-ACF26E752598}" srcId="{7169EB31-AC12-4789-92E3-20E27E3EA907}" destId="{192BFC1B-74CA-4389-A977-B6056181B4DD}" srcOrd="0" destOrd="0" parTransId="{F6E1AAD0-1130-4982-8B9B-87687B08FDA0}" sibTransId="{9C8C843F-1D0F-4FEA-A4CF-51A0F5E9899F}"/>
    <dgm:cxn modelId="{1E07AF7C-47F9-4162-AAD6-5C12E2B8E58D}" type="presOf" srcId="{4CF6648A-505D-41ED-9870-656F39E5A48E}" destId="{F15C1C65-3E42-4377-9575-2C8426C6C759}" srcOrd="0" destOrd="0" presId="urn:microsoft.com/office/officeart/2008/layout/LinedList"/>
    <dgm:cxn modelId="{33E48C7D-5A99-4F6C-A0AD-821994F73773}" type="presOf" srcId="{7169EB31-AC12-4789-92E3-20E27E3EA907}" destId="{E699281F-16CC-488B-B98D-3260E8DFF2AB}" srcOrd="0" destOrd="0" presId="urn:microsoft.com/office/officeart/2008/layout/LinedList"/>
    <dgm:cxn modelId="{6812A0CC-D7B4-47E0-BD9F-1B5E37540A3F}" srcId="{7169EB31-AC12-4789-92E3-20E27E3EA907}" destId="{4CF6648A-505D-41ED-9870-656F39E5A48E}" srcOrd="2" destOrd="0" parTransId="{F6D258DB-E75D-4C6F-B929-61F783AB2FA0}" sibTransId="{CD0A8441-1098-4EA5-9AB7-48BF1ED4DC60}"/>
    <dgm:cxn modelId="{C9A2BA14-55A5-4FA5-8BA2-A364962B5068}" type="presParOf" srcId="{E699281F-16CC-488B-B98D-3260E8DFF2AB}" destId="{3C38C789-3CDB-497C-A98E-F337D7784E59}" srcOrd="0" destOrd="0" presId="urn:microsoft.com/office/officeart/2008/layout/LinedList"/>
    <dgm:cxn modelId="{BA17F024-8552-49D3-B97E-35B51B3AE350}" type="presParOf" srcId="{E699281F-16CC-488B-B98D-3260E8DFF2AB}" destId="{68F63A57-1AAA-4ADE-BECA-FE7F3EDB5563}" srcOrd="1" destOrd="0" presId="urn:microsoft.com/office/officeart/2008/layout/LinedList"/>
    <dgm:cxn modelId="{1AB1C5AE-4972-4390-B7CC-FF698AFBABC3}" type="presParOf" srcId="{68F63A57-1AAA-4ADE-BECA-FE7F3EDB5563}" destId="{A164C701-AE33-4382-B5D3-1DC081FFDB25}" srcOrd="0" destOrd="0" presId="urn:microsoft.com/office/officeart/2008/layout/LinedList"/>
    <dgm:cxn modelId="{C34DADE7-8A9D-496A-8E87-AF0853BCFE23}" type="presParOf" srcId="{68F63A57-1AAA-4ADE-BECA-FE7F3EDB5563}" destId="{D7DEEEDB-0967-458B-8FC5-91B000CBDE9A}" srcOrd="1" destOrd="0" presId="urn:microsoft.com/office/officeart/2008/layout/LinedList"/>
    <dgm:cxn modelId="{415EA0EE-B197-4700-AF93-8BC40A47631F}" type="presParOf" srcId="{E699281F-16CC-488B-B98D-3260E8DFF2AB}" destId="{BBC08533-8B08-4C6D-8D79-E1C449F73120}" srcOrd="2" destOrd="0" presId="urn:microsoft.com/office/officeart/2008/layout/LinedList"/>
    <dgm:cxn modelId="{B8CE242A-BB82-4D6F-A976-B14F3015D815}" type="presParOf" srcId="{E699281F-16CC-488B-B98D-3260E8DFF2AB}" destId="{133FC71F-2D3C-434D-BCE9-6B74635106CE}" srcOrd="3" destOrd="0" presId="urn:microsoft.com/office/officeart/2008/layout/LinedList"/>
    <dgm:cxn modelId="{697B015A-0ABC-4F53-A39F-337132D1FC68}" type="presParOf" srcId="{133FC71F-2D3C-434D-BCE9-6B74635106CE}" destId="{B4FACBBA-0754-45A0-B400-A3B34B50A47E}" srcOrd="0" destOrd="0" presId="urn:microsoft.com/office/officeart/2008/layout/LinedList"/>
    <dgm:cxn modelId="{3047B70F-ACEC-4259-AEFD-32794448A919}" type="presParOf" srcId="{133FC71F-2D3C-434D-BCE9-6B74635106CE}" destId="{8685912F-0D0F-45A9-B13B-1CAC17DA6053}" srcOrd="1" destOrd="0" presId="urn:microsoft.com/office/officeart/2008/layout/LinedList"/>
    <dgm:cxn modelId="{E627AA5F-AB92-4911-9E12-ACACB7A347CA}" type="presParOf" srcId="{E699281F-16CC-488B-B98D-3260E8DFF2AB}" destId="{A9EED144-5EB5-4CE8-B2E1-BF1A586B32D6}" srcOrd="4" destOrd="0" presId="urn:microsoft.com/office/officeart/2008/layout/LinedList"/>
    <dgm:cxn modelId="{39FDD7ED-05F9-42B4-9398-6C585D051A55}" type="presParOf" srcId="{E699281F-16CC-488B-B98D-3260E8DFF2AB}" destId="{0DB54C73-FF7F-42C7-BFC0-8B4CCFF41BB5}" srcOrd="5" destOrd="0" presId="urn:microsoft.com/office/officeart/2008/layout/LinedList"/>
    <dgm:cxn modelId="{24555E4D-6EF8-4DC1-8AB9-E58D27186394}" type="presParOf" srcId="{0DB54C73-FF7F-42C7-BFC0-8B4CCFF41BB5}" destId="{F15C1C65-3E42-4377-9575-2C8426C6C759}" srcOrd="0" destOrd="0" presId="urn:microsoft.com/office/officeart/2008/layout/LinedList"/>
    <dgm:cxn modelId="{C8D080E2-8773-40C4-AC4B-3CF634642F0E}" type="presParOf" srcId="{0DB54C73-FF7F-42C7-BFC0-8B4CCFF41BB5}" destId="{99662294-24B2-4589-B28B-A66FF8DDB14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169EB31-AC12-4789-92E3-20E27E3EA907}"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192BFC1B-74CA-4389-A977-B6056181B4DD}">
      <dgm:prSet/>
      <dgm:spPr/>
      <dgm:t>
        <a:bodyPr/>
        <a:lstStyle/>
        <a:p>
          <a:r>
            <a:rPr lang="en-US" dirty="0"/>
            <a:t>Refrain from financial dealings that reflect adversely on impartiality, exploit your mission, or involve you in frequent transactions with people likely to come before you.</a:t>
          </a:r>
        </a:p>
      </dgm:t>
    </dgm:pt>
    <dgm:pt modelId="{F6E1AAD0-1130-4982-8B9B-87687B08FDA0}" type="parTrans" cxnId="{ECDB276E-0F31-44BE-9A2A-ACF26E752598}">
      <dgm:prSet/>
      <dgm:spPr/>
      <dgm:t>
        <a:bodyPr/>
        <a:lstStyle/>
        <a:p>
          <a:endParaRPr lang="en-US"/>
        </a:p>
      </dgm:t>
    </dgm:pt>
    <dgm:pt modelId="{9C8C843F-1D0F-4FEA-A4CF-51A0F5E9899F}" type="sibTrans" cxnId="{ECDB276E-0F31-44BE-9A2A-ACF26E752598}">
      <dgm:prSet/>
      <dgm:spPr/>
      <dgm:t>
        <a:bodyPr/>
        <a:lstStyle/>
        <a:p>
          <a:endParaRPr lang="en-US"/>
        </a:p>
      </dgm:t>
    </dgm:pt>
    <dgm:pt modelId="{46F9C42A-FB2A-4E9C-9DAD-0E7F42B2FD46}">
      <dgm:prSet/>
      <dgm:spPr/>
      <dgm:t>
        <a:bodyPr/>
        <a:lstStyle/>
        <a:p>
          <a:r>
            <a:rPr lang="en-US" dirty="0"/>
            <a:t>Receipt of gifts is limited and may not be from a “party presently before the magistrate.”</a:t>
          </a:r>
        </a:p>
      </dgm:t>
    </dgm:pt>
    <dgm:pt modelId="{DF54E02A-8C66-44DA-B5B0-BAFDBB3523D2}" type="parTrans" cxnId="{FB5F9514-B3E3-4506-BEF1-CE603224A820}">
      <dgm:prSet/>
      <dgm:spPr/>
      <dgm:t>
        <a:bodyPr/>
        <a:lstStyle/>
        <a:p>
          <a:endParaRPr lang="en-US"/>
        </a:p>
      </dgm:t>
    </dgm:pt>
    <dgm:pt modelId="{5E0A6131-5B1B-4234-A013-FA00B15D87E9}" type="sibTrans" cxnId="{FB5F9514-B3E3-4506-BEF1-CE603224A820}">
      <dgm:prSet/>
      <dgm:spPr/>
      <dgm:t>
        <a:bodyPr/>
        <a:lstStyle/>
        <a:p>
          <a:endParaRPr lang="en-US"/>
        </a:p>
      </dgm:t>
    </dgm:pt>
    <dgm:pt modelId="{4CF6648A-505D-41ED-9870-656F39E5A48E}">
      <dgm:prSet/>
      <dgm:spPr/>
      <dgm:t>
        <a:bodyPr/>
        <a:lstStyle/>
        <a:p>
          <a:r>
            <a:rPr lang="en-US" dirty="0"/>
            <a:t>Gifts are permitted as part of a professional event, “ordinary social hospitality,” or business transactions under regular terms.</a:t>
          </a:r>
        </a:p>
      </dgm:t>
    </dgm:pt>
    <dgm:pt modelId="{F6D258DB-E75D-4C6F-B929-61F783AB2FA0}" type="parTrans" cxnId="{6812A0CC-D7B4-47E0-BD9F-1B5E37540A3F}">
      <dgm:prSet/>
      <dgm:spPr/>
      <dgm:t>
        <a:bodyPr/>
        <a:lstStyle/>
        <a:p>
          <a:endParaRPr lang="en-US"/>
        </a:p>
      </dgm:t>
    </dgm:pt>
    <dgm:pt modelId="{CD0A8441-1098-4EA5-9AB7-48BF1ED4DC60}" type="sibTrans" cxnId="{6812A0CC-D7B4-47E0-BD9F-1B5E37540A3F}">
      <dgm:prSet/>
      <dgm:spPr/>
      <dgm:t>
        <a:bodyPr/>
        <a:lstStyle/>
        <a:p>
          <a:endParaRPr lang="en-US"/>
        </a:p>
      </dgm:t>
    </dgm:pt>
    <dgm:pt modelId="{E699281F-16CC-488B-B98D-3260E8DFF2AB}" type="pres">
      <dgm:prSet presAssocID="{7169EB31-AC12-4789-92E3-20E27E3EA907}" presName="vert0" presStyleCnt="0">
        <dgm:presLayoutVars>
          <dgm:dir/>
          <dgm:animOne val="branch"/>
          <dgm:animLvl val="lvl"/>
        </dgm:presLayoutVars>
      </dgm:prSet>
      <dgm:spPr/>
    </dgm:pt>
    <dgm:pt modelId="{3C38C789-3CDB-497C-A98E-F337D7784E59}" type="pres">
      <dgm:prSet presAssocID="{192BFC1B-74CA-4389-A977-B6056181B4DD}" presName="thickLine" presStyleLbl="alignNode1" presStyleIdx="0" presStyleCnt="3"/>
      <dgm:spPr/>
    </dgm:pt>
    <dgm:pt modelId="{68F63A57-1AAA-4ADE-BECA-FE7F3EDB5563}" type="pres">
      <dgm:prSet presAssocID="{192BFC1B-74CA-4389-A977-B6056181B4DD}" presName="horz1" presStyleCnt="0"/>
      <dgm:spPr/>
    </dgm:pt>
    <dgm:pt modelId="{A164C701-AE33-4382-B5D3-1DC081FFDB25}" type="pres">
      <dgm:prSet presAssocID="{192BFC1B-74CA-4389-A977-B6056181B4DD}" presName="tx1" presStyleLbl="revTx" presStyleIdx="0" presStyleCnt="3"/>
      <dgm:spPr/>
    </dgm:pt>
    <dgm:pt modelId="{D7DEEEDB-0967-458B-8FC5-91B000CBDE9A}" type="pres">
      <dgm:prSet presAssocID="{192BFC1B-74CA-4389-A977-B6056181B4DD}" presName="vert1" presStyleCnt="0"/>
      <dgm:spPr/>
    </dgm:pt>
    <dgm:pt modelId="{BBC08533-8B08-4C6D-8D79-E1C449F73120}" type="pres">
      <dgm:prSet presAssocID="{46F9C42A-FB2A-4E9C-9DAD-0E7F42B2FD46}" presName="thickLine" presStyleLbl="alignNode1" presStyleIdx="1" presStyleCnt="3"/>
      <dgm:spPr/>
    </dgm:pt>
    <dgm:pt modelId="{133FC71F-2D3C-434D-BCE9-6B74635106CE}" type="pres">
      <dgm:prSet presAssocID="{46F9C42A-FB2A-4E9C-9DAD-0E7F42B2FD46}" presName="horz1" presStyleCnt="0"/>
      <dgm:spPr/>
    </dgm:pt>
    <dgm:pt modelId="{B4FACBBA-0754-45A0-B400-A3B34B50A47E}" type="pres">
      <dgm:prSet presAssocID="{46F9C42A-FB2A-4E9C-9DAD-0E7F42B2FD46}" presName="tx1" presStyleLbl="revTx" presStyleIdx="1" presStyleCnt="3"/>
      <dgm:spPr/>
    </dgm:pt>
    <dgm:pt modelId="{8685912F-0D0F-45A9-B13B-1CAC17DA6053}" type="pres">
      <dgm:prSet presAssocID="{46F9C42A-FB2A-4E9C-9DAD-0E7F42B2FD46}" presName="vert1" presStyleCnt="0"/>
      <dgm:spPr/>
    </dgm:pt>
    <dgm:pt modelId="{A9EED144-5EB5-4CE8-B2E1-BF1A586B32D6}" type="pres">
      <dgm:prSet presAssocID="{4CF6648A-505D-41ED-9870-656F39E5A48E}" presName="thickLine" presStyleLbl="alignNode1" presStyleIdx="2" presStyleCnt="3"/>
      <dgm:spPr/>
    </dgm:pt>
    <dgm:pt modelId="{0DB54C73-FF7F-42C7-BFC0-8B4CCFF41BB5}" type="pres">
      <dgm:prSet presAssocID="{4CF6648A-505D-41ED-9870-656F39E5A48E}" presName="horz1" presStyleCnt="0"/>
      <dgm:spPr/>
    </dgm:pt>
    <dgm:pt modelId="{F15C1C65-3E42-4377-9575-2C8426C6C759}" type="pres">
      <dgm:prSet presAssocID="{4CF6648A-505D-41ED-9870-656F39E5A48E}" presName="tx1" presStyleLbl="revTx" presStyleIdx="2" presStyleCnt="3"/>
      <dgm:spPr/>
    </dgm:pt>
    <dgm:pt modelId="{99662294-24B2-4589-B28B-A66FF8DDB145}" type="pres">
      <dgm:prSet presAssocID="{4CF6648A-505D-41ED-9870-656F39E5A48E}" presName="vert1" presStyleCnt="0"/>
      <dgm:spPr/>
    </dgm:pt>
  </dgm:ptLst>
  <dgm:cxnLst>
    <dgm:cxn modelId="{FB5F9514-B3E3-4506-BEF1-CE603224A820}" srcId="{7169EB31-AC12-4789-92E3-20E27E3EA907}" destId="{46F9C42A-FB2A-4E9C-9DAD-0E7F42B2FD46}" srcOrd="1" destOrd="0" parTransId="{DF54E02A-8C66-44DA-B5B0-BAFDBB3523D2}" sibTransId="{5E0A6131-5B1B-4234-A013-FA00B15D87E9}"/>
    <dgm:cxn modelId="{FA12E065-B74E-42B5-80D9-DE0F8D142F74}" type="presOf" srcId="{192BFC1B-74CA-4389-A977-B6056181B4DD}" destId="{A164C701-AE33-4382-B5D3-1DC081FFDB25}" srcOrd="0" destOrd="0" presId="urn:microsoft.com/office/officeart/2008/layout/LinedList"/>
    <dgm:cxn modelId="{793F5047-88F6-4D61-9D21-6C17678B47DC}" type="presOf" srcId="{46F9C42A-FB2A-4E9C-9DAD-0E7F42B2FD46}" destId="{B4FACBBA-0754-45A0-B400-A3B34B50A47E}" srcOrd="0" destOrd="0" presId="urn:microsoft.com/office/officeart/2008/layout/LinedList"/>
    <dgm:cxn modelId="{ECDB276E-0F31-44BE-9A2A-ACF26E752598}" srcId="{7169EB31-AC12-4789-92E3-20E27E3EA907}" destId="{192BFC1B-74CA-4389-A977-B6056181B4DD}" srcOrd="0" destOrd="0" parTransId="{F6E1AAD0-1130-4982-8B9B-87687B08FDA0}" sibTransId="{9C8C843F-1D0F-4FEA-A4CF-51A0F5E9899F}"/>
    <dgm:cxn modelId="{1E07AF7C-47F9-4162-AAD6-5C12E2B8E58D}" type="presOf" srcId="{4CF6648A-505D-41ED-9870-656F39E5A48E}" destId="{F15C1C65-3E42-4377-9575-2C8426C6C759}" srcOrd="0" destOrd="0" presId="urn:microsoft.com/office/officeart/2008/layout/LinedList"/>
    <dgm:cxn modelId="{33E48C7D-5A99-4F6C-A0AD-821994F73773}" type="presOf" srcId="{7169EB31-AC12-4789-92E3-20E27E3EA907}" destId="{E699281F-16CC-488B-B98D-3260E8DFF2AB}" srcOrd="0" destOrd="0" presId="urn:microsoft.com/office/officeart/2008/layout/LinedList"/>
    <dgm:cxn modelId="{6812A0CC-D7B4-47E0-BD9F-1B5E37540A3F}" srcId="{7169EB31-AC12-4789-92E3-20E27E3EA907}" destId="{4CF6648A-505D-41ED-9870-656F39E5A48E}" srcOrd="2" destOrd="0" parTransId="{F6D258DB-E75D-4C6F-B929-61F783AB2FA0}" sibTransId="{CD0A8441-1098-4EA5-9AB7-48BF1ED4DC60}"/>
    <dgm:cxn modelId="{C9A2BA14-55A5-4FA5-8BA2-A364962B5068}" type="presParOf" srcId="{E699281F-16CC-488B-B98D-3260E8DFF2AB}" destId="{3C38C789-3CDB-497C-A98E-F337D7784E59}" srcOrd="0" destOrd="0" presId="urn:microsoft.com/office/officeart/2008/layout/LinedList"/>
    <dgm:cxn modelId="{BA17F024-8552-49D3-B97E-35B51B3AE350}" type="presParOf" srcId="{E699281F-16CC-488B-B98D-3260E8DFF2AB}" destId="{68F63A57-1AAA-4ADE-BECA-FE7F3EDB5563}" srcOrd="1" destOrd="0" presId="urn:microsoft.com/office/officeart/2008/layout/LinedList"/>
    <dgm:cxn modelId="{1AB1C5AE-4972-4390-B7CC-FF698AFBABC3}" type="presParOf" srcId="{68F63A57-1AAA-4ADE-BECA-FE7F3EDB5563}" destId="{A164C701-AE33-4382-B5D3-1DC081FFDB25}" srcOrd="0" destOrd="0" presId="urn:microsoft.com/office/officeart/2008/layout/LinedList"/>
    <dgm:cxn modelId="{C34DADE7-8A9D-496A-8E87-AF0853BCFE23}" type="presParOf" srcId="{68F63A57-1AAA-4ADE-BECA-FE7F3EDB5563}" destId="{D7DEEEDB-0967-458B-8FC5-91B000CBDE9A}" srcOrd="1" destOrd="0" presId="urn:microsoft.com/office/officeart/2008/layout/LinedList"/>
    <dgm:cxn modelId="{415EA0EE-B197-4700-AF93-8BC40A47631F}" type="presParOf" srcId="{E699281F-16CC-488B-B98D-3260E8DFF2AB}" destId="{BBC08533-8B08-4C6D-8D79-E1C449F73120}" srcOrd="2" destOrd="0" presId="urn:microsoft.com/office/officeart/2008/layout/LinedList"/>
    <dgm:cxn modelId="{B8CE242A-BB82-4D6F-A976-B14F3015D815}" type="presParOf" srcId="{E699281F-16CC-488B-B98D-3260E8DFF2AB}" destId="{133FC71F-2D3C-434D-BCE9-6B74635106CE}" srcOrd="3" destOrd="0" presId="urn:microsoft.com/office/officeart/2008/layout/LinedList"/>
    <dgm:cxn modelId="{697B015A-0ABC-4F53-A39F-337132D1FC68}" type="presParOf" srcId="{133FC71F-2D3C-434D-BCE9-6B74635106CE}" destId="{B4FACBBA-0754-45A0-B400-A3B34B50A47E}" srcOrd="0" destOrd="0" presId="urn:microsoft.com/office/officeart/2008/layout/LinedList"/>
    <dgm:cxn modelId="{3047B70F-ACEC-4259-AEFD-32794448A919}" type="presParOf" srcId="{133FC71F-2D3C-434D-BCE9-6B74635106CE}" destId="{8685912F-0D0F-45A9-B13B-1CAC17DA6053}" srcOrd="1" destOrd="0" presId="urn:microsoft.com/office/officeart/2008/layout/LinedList"/>
    <dgm:cxn modelId="{E627AA5F-AB92-4911-9E12-ACACB7A347CA}" type="presParOf" srcId="{E699281F-16CC-488B-B98D-3260E8DFF2AB}" destId="{A9EED144-5EB5-4CE8-B2E1-BF1A586B32D6}" srcOrd="4" destOrd="0" presId="urn:microsoft.com/office/officeart/2008/layout/LinedList"/>
    <dgm:cxn modelId="{39FDD7ED-05F9-42B4-9398-6C585D051A55}" type="presParOf" srcId="{E699281F-16CC-488B-B98D-3260E8DFF2AB}" destId="{0DB54C73-FF7F-42C7-BFC0-8B4CCFF41BB5}" srcOrd="5" destOrd="0" presId="urn:microsoft.com/office/officeart/2008/layout/LinedList"/>
    <dgm:cxn modelId="{24555E4D-6EF8-4DC1-8AB9-E58D27186394}" type="presParOf" srcId="{0DB54C73-FF7F-42C7-BFC0-8B4CCFF41BB5}" destId="{F15C1C65-3E42-4377-9575-2C8426C6C759}" srcOrd="0" destOrd="0" presId="urn:microsoft.com/office/officeart/2008/layout/LinedList"/>
    <dgm:cxn modelId="{C8D080E2-8773-40C4-AC4B-3CF634642F0E}" type="presParOf" srcId="{0DB54C73-FF7F-42C7-BFC0-8B4CCFF41BB5}" destId="{99662294-24B2-4589-B28B-A66FF8DDB14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169EB31-AC12-4789-92E3-20E27E3EA907}"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192BFC1B-74CA-4389-A977-B6056181B4DD}">
      <dgm:prSet/>
      <dgm:spPr/>
      <dgm:t>
        <a:bodyPr/>
        <a:lstStyle/>
        <a:p>
          <a:r>
            <a:rPr lang="en-US" dirty="0"/>
            <a:t>There is a temptation to scrutinize the Rule and be very technical – but is it wise?</a:t>
          </a:r>
        </a:p>
      </dgm:t>
    </dgm:pt>
    <dgm:pt modelId="{F6E1AAD0-1130-4982-8B9B-87687B08FDA0}" type="parTrans" cxnId="{ECDB276E-0F31-44BE-9A2A-ACF26E752598}">
      <dgm:prSet/>
      <dgm:spPr/>
      <dgm:t>
        <a:bodyPr/>
        <a:lstStyle/>
        <a:p>
          <a:endParaRPr lang="en-US"/>
        </a:p>
      </dgm:t>
    </dgm:pt>
    <dgm:pt modelId="{9C8C843F-1D0F-4FEA-A4CF-51A0F5E9899F}" type="sibTrans" cxnId="{ECDB276E-0F31-44BE-9A2A-ACF26E752598}">
      <dgm:prSet/>
      <dgm:spPr/>
      <dgm:t>
        <a:bodyPr/>
        <a:lstStyle/>
        <a:p>
          <a:endParaRPr lang="en-US"/>
        </a:p>
      </dgm:t>
    </dgm:pt>
    <dgm:pt modelId="{46F9C42A-FB2A-4E9C-9DAD-0E7F42B2FD46}">
      <dgm:prSet/>
      <dgm:spPr/>
      <dgm:t>
        <a:bodyPr/>
        <a:lstStyle/>
        <a:p>
          <a:r>
            <a:rPr lang="en-US" dirty="0"/>
            <a:t>Don’t forget Rule 2C, and consider a broad personal rule</a:t>
          </a:r>
        </a:p>
      </dgm:t>
    </dgm:pt>
    <dgm:pt modelId="{DF54E02A-8C66-44DA-B5B0-BAFDBB3523D2}" type="parTrans" cxnId="{FB5F9514-B3E3-4506-BEF1-CE603224A820}">
      <dgm:prSet/>
      <dgm:spPr/>
      <dgm:t>
        <a:bodyPr/>
        <a:lstStyle/>
        <a:p>
          <a:endParaRPr lang="en-US"/>
        </a:p>
      </dgm:t>
    </dgm:pt>
    <dgm:pt modelId="{5E0A6131-5B1B-4234-A013-FA00B15D87E9}" type="sibTrans" cxnId="{FB5F9514-B3E3-4506-BEF1-CE603224A820}">
      <dgm:prSet/>
      <dgm:spPr/>
      <dgm:t>
        <a:bodyPr/>
        <a:lstStyle/>
        <a:p>
          <a:endParaRPr lang="en-US"/>
        </a:p>
      </dgm:t>
    </dgm:pt>
    <dgm:pt modelId="{4CF6648A-505D-41ED-9870-656F39E5A48E}">
      <dgm:prSet/>
      <dgm:spPr/>
      <dgm:t>
        <a:bodyPr/>
        <a:lstStyle/>
        <a:p>
          <a:r>
            <a:rPr lang="en-US" dirty="0"/>
            <a:t>Always ask: does the gift look like it’s intended to gain influence over me? Will accepting this lead someone to question my impartiality? </a:t>
          </a:r>
        </a:p>
      </dgm:t>
    </dgm:pt>
    <dgm:pt modelId="{F6D258DB-E75D-4C6F-B929-61F783AB2FA0}" type="parTrans" cxnId="{6812A0CC-D7B4-47E0-BD9F-1B5E37540A3F}">
      <dgm:prSet/>
      <dgm:spPr/>
      <dgm:t>
        <a:bodyPr/>
        <a:lstStyle/>
        <a:p>
          <a:endParaRPr lang="en-US"/>
        </a:p>
      </dgm:t>
    </dgm:pt>
    <dgm:pt modelId="{CD0A8441-1098-4EA5-9AB7-48BF1ED4DC60}" type="sibTrans" cxnId="{6812A0CC-D7B4-47E0-BD9F-1B5E37540A3F}">
      <dgm:prSet/>
      <dgm:spPr/>
      <dgm:t>
        <a:bodyPr/>
        <a:lstStyle/>
        <a:p>
          <a:endParaRPr lang="en-US"/>
        </a:p>
      </dgm:t>
    </dgm:pt>
    <dgm:pt modelId="{E699281F-16CC-488B-B98D-3260E8DFF2AB}" type="pres">
      <dgm:prSet presAssocID="{7169EB31-AC12-4789-92E3-20E27E3EA907}" presName="vert0" presStyleCnt="0">
        <dgm:presLayoutVars>
          <dgm:dir/>
          <dgm:animOne val="branch"/>
          <dgm:animLvl val="lvl"/>
        </dgm:presLayoutVars>
      </dgm:prSet>
      <dgm:spPr/>
    </dgm:pt>
    <dgm:pt modelId="{3C38C789-3CDB-497C-A98E-F337D7784E59}" type="pres">
      <dgm:prSet presAssocID="{192BFC1B-74CA-4389-A977-B6056181B4DD}" presName="thickLine" presStyleLbl="alignNode1" presStyleIdx="0" presStyleCnt="3"/>
      <dgm:spPr/>
    </dgm:pt>
    <dgm:pt modelId="{68F63A57-1AAA-4ADE-BECA-FE7F3EDB5563}" type="pres">
      <dgm:prSet presAssocID="{192BFC1B-74CA-4389-A977-B6056181B4DD}" presName="horz1" presStyleCnt="0"/>
      <dgm:spPr/>
    </dgm:pt>
    <dgm:pt modelId="{A164C701-AE33-4382-B5D3-1DC081FFDB25}" type="pres">
      <dgm:prSet presAssocID="{192BFC1B-74CA-4389-A977-B6056181B4DD}" presName="tx1" presStyleLbl="revTx" presStyleIdx="0" presStyleCnt="3"/>
      <dgm:spPr/>
    </dgm:pt>
    <dgm:pt modelId="{D7DEEEDB-0967-458B-8FC5-91B000CBDE9A}" type="pres">
      <dgm:prSet presAssocID="{192BFC1B-74CA-4389-A977-B6056181B4DD}" presName="vert1" presStyleCnt="0"/>
      <dgm:spPr/>
    </dgm:pt>
    <dgm:pt modelId="{BBC08533-8B08-4C6D-8D79-E1C449F73120}" type="pres">
      <dgm:prSet presAssocID="{46F9C42A-FB2A-4E9C-9DAD-0E7F42B2FD46}" presName="thickLine" presStyleLbl="alignNode1" presStyleIdx="1" presStyleCnt="3"/>
      <dgm:spPr/>
    </dgm:pt>
    <dgm:pt modelId="{133FC71F-2D3C-434D-BCE9-6B74635106CE}" type="pres">
      <dgm:prSet presAssocID="{46F9C42A-FB2A-4E9C-9DAD-0E7F42B2FD46}" presName="horz1" presStyleCnt="0"/>
      <dgm:spPr/>
    </dgm:pt>
    <dgm:pt modelId="{B4FACBBA-0754-45A0-B400-A3B34B50A47E}" type="pres">
      <dgm:prSet presAssocID="{46F9C42A-FB2A-4E9C-9DAD-0E7F42B2FD46}" presName="tx1" presStyleLbl="revTx" presStyleIdx="1" presStyleCnt="3"/>
      <dgm:spPr/>
    </dgm:pt>
    <dgm:pt modelId="{8685912F-0D0F-45A9-B13B-1CAC17DA6053}" type="pres">
      <dgm:prSet presAssocID="{46F9C42A-FB2A-4E9C-9DAD-0E7F42B2FD46}" presName="vert1" presStyleCnt="0"/>
      <dgm:spPr/>
    </dgm:pt>
    <dgm:pt modelId="{A9EED144-5EB5-4CE8-B2E1-BF1A586B32D6}" type="pres">
      <dgm:prSet presAssocID="{4CF6648A-505D-41ED-9870-656F39E5A48E}" presName="thickLine" presStyleLbl="alignNode1" presStyleIdx="2" presStyleCnt="3"/>
      <dgm:spPr/>
    </dgm:pt>
    <dgm:pt modelId="{0DB54C73-FF7F-42C7-BFC0-8B4CCFF41BB5}" type="pres">
      <dgm:prSet presAssocID="{4CF6648A-505D-41ED-9870-656F39E5A48E}" presName="horz1" presStyleCnt="0"/>
      <dgm:spPr/>
    </dgm:pt>
    <dgm:pt modelId="{F15C1C65-3E42-4377-9575-2C8426C6C759}" type="pres">
      <dgm:prSet presAssocID="{4CF6648A-505D-41ED-9870-656F39E5A48E}" presName="tx1" presStyleLbl="revTx" presStyleIdx="2" presStyleCnt="3"/>
      <dgm:spPr/>
    </dgm:pt>
    <dgm:pt modelId="{99662294-24B2-4589-B28B-A66FF8DDB145}" type="pres">
      <dgm:prSet presAssocID="{4CF6648A-505D-41ED-9870-656F39E5A48E}" presName="vert1" presStyleCnt="0"/>
      <dgm:spPr/>
    </dgm:pt>
  </dgm:ptLst>
  <dgm:cxnLst>
    <dgm:cxn modelId="{FB5F9514-B3E3-4506-BEF1-CE603224A820}" srcId="{7169EB31-AC12-4789-92E3-20E27E3EA907}" destId="{46F9C42A-FB2A-4E9C-9DAD-0E7F42B2FD46}" srcOrd="1" destOrd="0" parTransId="{DF54E02A-8C66-44DA-B5B0-BAFDBB3523D2}" sibTransId="{5E0A6131-5B1B-4234-A013-FA00B15D87E9}"/>
    <dgm:cxn modelId="{FA12E065-B74E-42B5-80D9-DE0F8D142F74}" type="presOf" srcId="{192BFC1B-74CA-4389-A977-B6056181B4DD}" destId="{A164C701-AE33-4382-B5D3-1DC081FFDB25}" srcOrd="0" destOrd="0" presId="urn:microsoft.com/office/officeart/2008/layout/LinedList"/>
    <dgm:cxn modelId="{793F5047-88F6-4D61-9D21-6C17678B47DC}" type="presOf" srcId="{46F9C42A-FB2A-4E9C-9DAD-0E7F42B2FD46}" destId="{B4FACBBA-0754-45A0-B400-A3B34B50A47E}" srcOrd="0" destOrd="0" presId="urn:microsoft.com/office/officeart/2008/layout/LinedList"/>
    <dgm:cxn modelId="{ECDB276E-0F31-44BE-9A2A-ACF26E752598}" srcId="{7169EB31-AC12-4789-92E3-20E27E3EA907}" destId="{192BFC1B-74CA-4389-A977-B6056181B4DD}" srcOrd="0" destOrd="0" parTransId="{F6E1AAD0-1130-4982-8B9B-87687B08FDA0}" sibTransId="{9C8C843F-1D0F-4FEA-A4CF-51A0F5E9899F}"/>
    <dgm:cxn modelId="{1E07AF7C-47F9-4162-AAD6-5C12E2B8E58D}" type="presOf" srcId="{4CF6648A-505D-41ED-9870-656F39E5A48E}" destId="{F15C1C65-3E42-4377-9575-2C8426C6C759}" srcOrd="0" destOrd="0" presId="urn:microsoft.com/office/officeart/2008/layout/LinedList"/>
    <dgm:cxn modelId="{33E48C7D-5A99-4F6C-A0AD-821994F73773}" type="presOf" srcId="{7169EB31-AC12-4789-92E3-20E27E3EA907}" destId="{E699281F-16CC-488B-B98D-3260E8DFF2AB}" srcOrd="0" destOrd="0" presId="urn:microsoft.com/office/officeart/2008/layout/LinedList"/>
    <dgm:cxn modelId="{6812A0CC-D7B4-47E0-BD9F-1B5E37540A3F}" srcId="{7169EB31-AC12-4789-92E3-20E27E3EA907}" destId="{4CF6648A-505D-41ED-9870-656F39E5A48E}" srcOrd="2" destOrd="0" parTransId="{F6D258DB-E75D-4C6F-B929-61F783AB2FA0}" sibTransId="{CD0A8441-1098-4EA5-9AB7-48BF1ED4DC60}"/>
    <dgm:cxn modelId="{C9A2BA14-55A5-4FA5-8BA2-A364962B5068}" type="presParOf" srcId="{E699281F-16CC-488B-B98D-3260E8DFF2AB}" destId="{3C38C789-3CDB-497C-A98E-F337D7784E59}" srcOrd="0" destOrd="0" presId="urn:microsoft.com/office/officeart/2008/layout/LinedList"/>
    <dgm:cxn modelId="{BA17F024-8552-49D3-B97E-35B51B3AE350}" type="presParOf" srcId="{E699281F-16CC-488B-B98D-3260E8DFF2AB}" destId="{68F63A57-1AAA-4ADE-BECA-FE7F3EDB5563}" srcOrd="1" destOrd="0" presId="urn:microsoft.com/office/officeart/2008/layout/LinedList"/>
    <dgm:cxn modelId="{1AB1C5AE-4972-4390-B7CC-FF698AFBABC3}" type="presParOf" srcId="{68F63A57-1AAA-4ADE-BECA-FE7F3EDB5563}" destId="{A164C701-AE33-4382-B5D3-1DC081FFDB25}" srcOrd="0" destOrd="0" presId="urn:microsoft.com/office/officeart/2008/layout/LinedList"/>
    <dgm:cxn modelId="{C34DADE7-8A9D-496A-8E87-AF0853BCFE23}" type="presParOf" srcId="{68F63A57-1AAA-4ADE-BECA-FE7F3EDB5563}" destId="{D7DEEEDB-0967-458B-8FC5-91B000CBDE9A}" srcOrd="1" destOrd="0" presId="urn:microsoft.com/office/officeart/2008/layout/LinedList"/>
    <dgm:cxn modelId="{415EA0EE-B197-4700-AF93-8BC40A47631F}" type="presParOf" srcId="{E699281F-16CC-488B-B98D-3260E8DFF2AB}" destId="{BBC08533-8B08-4C6D-8D79-E1C449F73120}" srcOrd="2" destOrd="0" presId="urn:microsoft.com/office/officeart/2008/layout/LinedList"/>
    <dgm:cxn modelId="{B8CE242A-BB82-4D6F-A976-B14F3015D815}" type="presParOf" srcId="{E699281F-16CC-488B-B98D-3260E8DFF2AB}" destId="{133FC71F-2D3C-434D-BCE9-6B74635106CE}" srcOrd="3" destOrd="0" presId="urn:microsoft.com/office/officeart/2008/layout/LinedList"/>
    <dgm:cxn modelId="{697B015A-0ABC-4F53-A39F-337132D1FC68}" type="presParOf" srcId="{133FC71F-2D3C-434D-BCE9-6B74635106CE}" destId="{B4FACBBA-0754-45A0-B400-A3B34B50A47E}" srcOrd="0" destOrd="0" presId="urn:microsoft.com/office/officeart/2008/layout/LinedList"/>
    <dgm:cxn modelId="{3047B70F-ACEC-4259-AEFD-32794448A919}" type="presParOf" srcId="{133FC71F-2D3C-434D-BCE9-6B74635106CE}" destId="{8685912F-0D0F-45A9-B13B-1CAC17DA6053}" srcOrd="1" destOrd="0" presId="urn:microsoft.com/office/officeart/2008/layout/LinedList"/>
    <dgm:cxn modelId="{E627AA5F-AB92-4911-9E12-ACACB7A347CA}" type="presParOf" srcId="{E699281F-16CC-488B-B98D-3260E8DFF2AB}" destId="{A9EED144-5EB5-4CE8-B2E1-BF1A586B32D6}" srcOrd="4" destOrd="0" presId="urn:microsoft.com/office/officeart/2008/layout/LinedList"/>
    <dgm:cxn modelId="{39FDD7ED-05F9-42B4-9398-6C585D051A55}" type="presParOf" srcId="{E699281F-16CC-488B-B98D-3260E8DFF2AB}" destId="{0DB54C73-FF7F-42C7-BFC0-8B4CCFF41BB5}" srcOrd="5" destOrd="0" presId="urn:microsoft.com/office/officeart/2008/layout/LinedList"/>
    <dgm:cxn modelId="{24555E4D-6EF8-4DC1-8AB9-E58D27186394}" type="presParOf" srcId="{0DB54C73-FF7F-42C7-BFC0-8B4CCFF41BB5}" destId="{F15C1C65-3E42-4377-9575-2C8426C6C759}" srcOrd="0" destOrd="0" presId="urn:microsoft.com/office/officeart/2008/layout/LinedList"/>
    <dgm:cxn modelId="{C8D080E2-8773-40C4-AC4B-3CF634642F0E}" type="presParOf" srcId="{0DB54C73-FF7F-42C7-BFC0-8B4CCFF41BB5}" destId="{99662294-24B2-4589-B28B-A66FF8DDB14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169EB31-AC12-4789-92E3-20E27E3EA907}"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192BFC1B-74CA-4389-A977-B6056181B4DD}">
      <dgm:prSet/>
      <dgm:spPr/>
      <dgm:t>
        <a:bodyPr/>
        <a:lstStyle/>
        <a:p>
          <a:r>
            <a:rPr lang="en-US" dirty="0"/>
            <a:t>What about secondary employment? </a:t>
          </a:r>
        </a:p>
      </dgm:t>
    </dgm:pt>
    <dgm:pt modelId="{F6E1AAD0-1130-4982-8B9B-87687B08FDA0}" type="parTrans" cxnId="{ECDB276E-0F31-44BE-9A2A-ACF26E752598}">
      <dgm:prSet/>
      <dgm:spPr/>
      <dgm:t>
        <a:bodyPr/>
        <a:lstStyle/>
        <a:p>
          <a:endParaRPr lang="en-US"/>
        </a:p>
      </dgm:t>
    </dgm:pt>
    <dgm:pt modelId="{9C8C843F-1D0F-4FEA-A4CF-51A0F5E9899F}" type="sibTrans" cxnId="{ECDB276E-0F31-44BE-9A2A-ACF26E752598}">
      <dgm:prSet/>
      <dgm:spPr/>
      <dgm:t>
        <a:bodyPr/>
        <a:lstStyle/>
        <a:p>
          <a:endParaRPr lang="en-US"/>
        </a:p>
      </dgm:t>
    </dgm:pt>
    <dgm:pt modelId="{46F9C42A-FB2A-4E9C-9DAD-0E7F42B2FD46}">
      <dgm:prSet/>
      <dgm:spPr/>
      <dgm:t>
        <a:bodyPr/>
        <a:lstStyle/>
        <a:p>
          <a:r>
            <a:rPr lang="en-US" dirty="0"/>
            <a:t>AOC references Rule 5C(1) and advises you seek counsel from AOC HR before accepting secondary employment.</a:t>
          </a:r>
        </a:p>
      </dgm:t>
    </dgm:pt>
    <dgm:pt modelId="{DF54E02A-8C66-44DA-B5B0-BAFDBB3523D2}" type="parTrans" cxnId="{FB5F9514-B3E3-4506-BEF1-CE603224A820}">
      <dgm:prSet/>
      <dgm:spPr/>
      <dgm:t>
        <a:bodyPr/>
        <a:lstStyle/>
        <a:p>
          <a:endParaRPr lang="en-US"/>
        </a:p>
      </dgm:t>
    </dgm:pt>
    <dgm:pt modelId="{5E0A6131-5B1B-4234-A013-FA00B15D87E9}" type="sibTrans" cxnId="{FB5F9514-B3E3-4506-BEF1-CE603224A820}">
      <dgm:prSet/>
      <dgm:spPr/>
      <dgm:t>
        <a:bodyPr/>
        <a:lstStyle/>
        <a:p>
          <a:endParaRPr lang="en-US"/>
        </a:p>
      </dgm:t>
    </dgm:pt>
    <dgm:pt modelId="{4CF6648A-505D-41ED-9870-656F39E5A48E}">
      <dgm:prSet/>
      <dgm:spPr/>
      <dgm:t>
        <a:bodyPr/>
        <a:lstStyle/>
        <a:p>
          <a:r>
            <a:rPr lang="en-US" dirty="0"/>
            <a:t>Two main concerns: “interfere with the proper performance of the magistrate’s judicial duties” and “involve the magistrate in frequent substantial transactions with lawyers or persons likely to come before the court”</a:t>
          </a:r>
        </a:p>
      </dgm:t>
    </dgm:pt>
    <dgm:pt modelId="{F6D258DB-E75D-4C6F-B929-61F783AB2FA0}" type="parTrans" cxnId="{6812A0CC-D7B4-47E0-BD9F-1B5E37540A3F}">
      <dgm:prSet/>
      <dgm:spPr/>
      <dgm:t>
        <a:bodyPr/>
        <a:lstStyle/>
        <a:p>
          <a:endParaRPr lang="en-US"/>
        </a:p>
      </dgm:t>
    </dgm:pt>
    <dgm:pt modelId="{CD0A8441-1098-4EA5-9AB7-48BF1ED4DC60}" type="sibTrans" cxnId="{6812A0CC-D7B4-47E0-BD9F-1B5E37540A3F}">
      <dgm:prSet/>
      <dgm:spPr/>
      <dgm:t>
        <a:bodyPr/>
        <a:lstStyle/>
        <a:p>
          <a:endParaRPr lang="en-US"/>
        </a:p>
      </dgm:t>
    </dgm:pt>
    <dgm:pt modelId="{E699281F-16CC-488B-B98D-3260E8DFF2AB}" type="pres">
      <dgm:prSet presAssocID="{7169EB31-AC12-4789-92E3-20E27E3EA907}" presName="vert0" presStyleCnt="0">
        <dgm:presLayoutVars>
          <dgm:dir/>
          <dgm:animOne val="branch"/>
          <dgm:animLvl val="lvl"/>
        </dgm:presLayoutVars>
      </dgm:prSet>
      <dgm:spPr/>
    </dgm:pt>
    <dgm:pt modelId="{3C38C789-3CDB-497C-A98E-F337D7784E59}" type="pres">
      <dgm:prSet presAssocID="{192BFC1B-74CA-4389-A977-B6056181B4DD}" presName="thickLine" presStyleLbl="alignNode1" presStyleIdx="0" presStyleCnt="3"/>
      <dgm:spPr/>
    </dgm:pt>
    <dgm:pt modelId="{68F63A57-1AAA-4ADE-BECA-FE7F3EDB5563}" type="pres">
      <dgm:prSet presAssocID="{192BFC1B-74CA-4389-A977-B6056181B4DD}" presName="horz1" presStyleCnt="0"/>
      <dgm:spPr/>
    </dgm:pt>
    <dgm:pt modelId="{A164C701-AE33-4382-B5D3-1DC081FFDB25}" type="pres">
      <dgm:prSet presAssocID="{192BFC1B-74CA-4389-A977-B6056181B4DD}" presName="tx1" presStyleLbl="revTx" presStyleIdx="0" presStyleCnt="3"/>
      <dgm:spPr/>
    </dgm:pt>
    <dgm:pt modelId="{D7DEEEDB-0967-458B-8FC5-91B000CBDE9A}" type="pres">
      <dgm:prSet presAssocID="{192BFC1B-74CA-4389-A977-B6056181B4DD}" presName="vert1" presStyleCnt="0"/>
      <dgm:spPr/>
    </dgm:pt>
    <dgm:pt modelId="{BBC08533-8B08-4C6D-8D79-E1C449F73120}" type="pres">
      <dgm:prSet presAssocID="{46F9C42A-FB2A-4E9C-9DAD-0E7F42B2FD46}" presName="thickLine" presStyleLbl="alignNode1" presStyleIdx="1" presStyleCnt="3"/>
      <dgm:spPr/>
    </dgm:pt>
    <dgm:pt modelId="{133FC71F-2D3C-434D-BCE9-6B74635106CE}" type="pres">
      <dgm:prSet presAssocID="{46F9C42A-FB2A-4E9C-9DAD-0E7F42B2FD46}" presName="horz1" presStyleCnt="0"/>
      <dgm:spPr/>
    </dgm:pt>
    <dgm:pt modelId="{B4FACBBA-0754-45A0-B400-A3B34B50A47E}" type="pres">
      <dgm:prSet presAssocID="{46F9C42A-FB2A-4E9C-9DAD-0E7F42B2FD46}" presName="tx1" presStyleLbl="revTx" presStyleIdx="1" presStyleCnt="3"/>
      <dgm:spPr/>
    </dgm:pt>
    <dgm:pt modelId="{8685912F-0D0F-45A9-B13B-1CAC17DA6053}" type="pres">
      <dgm:prSet presAssocID="{46F9C42A-FB2A-4E9C-9DAD-0E7F42B2FD46}" presName="vert1" presStyleCnt="0"/>
      <dgm:spPr/>
    </dgm:pt>
    <dgm:pt modelId="{A9EED144-5EB5-4CE8-B2E1-BF1A586B32D6}" type="pres">
      <dgm:prSet presAssocID="{4CF6648A-505D-41ED-9870-656F39E5A48E}" presName="thickLine" presStyleLbl="alignNode1" presStyleIdx="2" presStyleCnt="3"/>
      <dgm:spPr/>
    </dgm:pt>
    <dgm:pt modelId="{0DB54C73-FF7F-42C7-BFC0-8B4CCFF41BB5}" type="pres">
      <dgm:prSet presAssocID="{4CF6648A-505D-41ED-9870-656F39E5A48E}" presName="horz1" presStyleCnt="0"/>
      <dgm:spPr/>
    </dgm:pt>
    <dgm:pt modelId="{F15C1C65-3E42-4377-9575-2C8426C6C759}" type="pres">
      <dgm:prSet presAssocID="{4CF6648A-505D-41ED-9870-656F39E5A48E}" presName="tx1" presStyleLbl="revTx" presStyleIdx="2" presStyleCnt="3"/>
      <dgm:spPr/>
    </dgm:pt>
    <dgm:pt modelId="{99662294-24B2-4589-B28B-A66FF8DDB145}" type="pres">
      <dgm:prSet presAssocID="{4CF6648A-505D-41ED-9870-656F39E5A48E}" presName="vert1" presStyleCnt="0"/>
      <dgm:spPr/>
    </dgm:pt>
  </dgm:ptLst>
  <dgm:cxnLst>
    <dgm:cxn modelId="{FB5F9514-B3E3-4506-BEF1-CE603224A820}" srcId="{7169EB31-AC12-4789-92E3-20E27E3EA907}" destId="{46F9C42A-FB2A-4E9C-9DAD-0E7F42B2FD46}" srcOrd="1" destOrd="0" parTransId="{DF54E02A-8C66-44DA-B5B0-BAFDBB3523D2}" sibTransId="{5E0A6131-5B1B-4234-A013-FA00B15D87E9}"/>
    <dgm:cxn modelId="{FA12E065-B74E-42B5-80D9-DE0F8D142F74}" type="presOf" srcId="{192BFC1B-74CA-4389-A977-B6056181B4DD}" destId="{A164C701-AE33-4382-B5D3-1DC081FFDB25}" srcOrd="0" destOrd="0" presId="urn:microsoft.com/office/officeart/2008/layout/LinedList"/>
    <dgm:cxn modelId="{793F5047-88F6-4D61-9D21-6C17678B47DC}" type="presOf" srcId="{46F9C42A-FB2A-4E9C-9DAD-0E7F42B2FD46}" destId="{B4FACBBA-0754-45A0-B400-A3B34B50A47E}" srcOrd="0" destOrd="0" presId="urn:microsoft.com/office/officeart/2008/layout/LinedList"/>
    <dgm:cxn modelId="{ECDB276E-0F31-44BE-9A2A-ACF26E752598}" srcId="{7169EB31-AC12-4789-92E3-20E27E3EA907}" destId="{192BFC1B-74CA-4389-A977-B6056181B4DD}" srcOrd="0" destOrd="0" parTransId="{F6E1AAD0-1130-4982-8B9B-87687B08FDA0}" sibTransId="{9C8C843F-1D0F-4FEA-A4CF-51A0F5E9899F}"/>
    <dgm:cxn modelId="{1E07AF7C-47F9-4162-AAD6-5C12E2B8E58D}" type="presOf" srcId="{4CF6648A-505D-41ED-9870-656F39E5A48E}" destId="{F15C1C65-3E42-4377-9575-2C8426C6C759}" srcOrd="0" destOrd="0" presId="urn:microsoft.com/office/officeart/2008/layout/LinedList"/>
    <dgm:cxn modelId="{33E48C7D-5A99-4F6C-A0AD-821994F73773}" type="presOf" srcId="{7169EB31-AC12-4789-92E3-20E27E3EA907}" destId="{E699281F-16CC-488B-B98D-3260E8DFF2AB}" srcOrd="0" destOrd="0" presId="urn:microsoft.com/office/officeart/2008/layout/LinedList"/>
    <dgm:cxn modelId="{6812A0CC-D7B4-47E0-BD9F-1B5E37540A3F}" srcId="{7169EB31-AC12-4789-92E3-20E27E3EA907}" destId="{4CF6648A-505D-41ED-9870-656F39E5A48E}" srcOrd="2" destOrd="0" parTransId="{F6D258DB-E75D-4C6F-B929-61F783AB2FA0}" sibTransId="{CD0A8441-1098-4EA5-9AB7-48BF1ED4DC60}"/>
    <dgm:cxn modelId="{C9A2BA14-55A5-4FA5-8BA2-A364962B5068}" type="presParOf" srcId="{E699281F-16CC-488B-B98D-3260E8DFF2AB}" destId="{3C38C789-3CDB-497C-A98E-F337D7784E59}" srcOrd="0" destOrd="0" presId="urn:microsoft.com/office/officeart/2008/layout/LinedList"/>
    <dgm:cxn modelId="{BA17F024-8552-49D3-B97E-35B51B3AE350}" type="presParOf" srcId="{E699281F-16CC-488B-B98D-3260E8DFF2AB}" destId="{68F63A57-1AAA-4ADE-BECA-FE7F3EDB5563}" srcOrd="1" destOrd="0" presId="urn:microsoft.com/office/officeart/2008/layout/LinedList"/>
    <dgm:cxn modelId="{1AB1C5AE-4972-4390-B7CC-FF698AFBABC3}" type="presParOf" srcId="{68F63A57-1AAA-4ADE-BECA-FE7F3EDB5563}" destId="{A164C701-AE33-4382-B5D3-1DC081FFDB25}" srcOrd="0" destOrd="0" presId="urn:microsoft.com/office/officeart/2008/layout/LinedList"/>
    <dgm:cxn modelId="{C34DADE7-8A9D-496A-8E87-AF0853BCFE23}" type="presParOf" srcId="{68F63A57-1AAA-4ADE-BECA-FE7F3EDB5563}" destId="{D7DEEEDB-0967-458B-8FC5-91B000CBDE9A}" srcOrd="1" destOrd="0" presId="urn:microsoft.com/office/officeart/2008/layout/LinedList"/>
    <dgm:cxn modelId="{415EA0EE-B197-4700-AF93-8BC40A47631F}" type="presParOf" srcId="{E699281F-16CC-488B-B98D-3260E8DFF2AB}" destId="{BBC08533-8B08-4C6D-8D79-E1C449F73120}" srcOrd="2" destOrd="0" presId="urn:microsoft.com/office/officeart/2008/layout/LinedList"/>
    <dgm:cxn modelId="{B8CE242A-BB82-4D6F-A976-B14F3015D815}" type="presParOf" srcId="{E699281F-16CC-488B-B98D-3260E8DFF2AB}" destId="{133FC71F-2D3C-434D-BCE9-6B74635106CE}" srcOrd="3" destOrd="0" presId="urn:microsoft.com/office/officeart/2008/layout/LinedList"/>
    <dgm:cxn modelId="{697B015A-0ABC-4F53-A39F-337132D1FC68}" type="presParOf" srcId="{133FC71F-2D3C-434D-BCE9-6B74635106CE}" destId="{B4FACBBA-0754-45A0-B400-A3B34B50A47E}" srcOrd="0" destOrd="0" presId="urn:microsoft.com/office/officeart/2008/layout/LinedList"/>
    <dgm:cxn modelId="{3047B70F-ACEC-4259-AEFD-32794448A919}" type="presParOf" srcId="{133FC71F-2D3C-434D-BCE9-6B74635106CE}" destId="{8685912F-0D0F-45A9-B13B-1CAC17DA6053}" srcOrd="1" destOrd="0" presId="urn:microsoft.com/office/officeart/2008/layout/LinedList"/>
    <dgm:cxn modelId="{E627AA5F-AB92-4911-9E12-ACACB7A347CA}" type="presParOf" srcId="{E699281F-16CC-488B-B98D-3260E8DFF2AB}" destId="{A9EED144-5EB5-4CE8-B2E1-BF1A586B32D6}" srcOrd="4" destOrd="0" presId="urn:microsoft.com/office/officeart/2008/layout/LinedList"/>
    <dgm:cxn modelId="{39FDD7ED-05F9-42B4-9398-6C585D051A55}" type="presParOf" srcId="{E699281F-16CC-488B-B98D-3260E8DFF2AB}" destId="{0DB54C73-FF7F-42C7-BFC0-8B4CCFF41BB5}" srcOrd="5" destOrd="0" presId="urn:microsoft.com/office/officeart/2008/layout/LinedList"/>
    <dgm:cxn modelId="{24555E4D-6EF8-4DC1-8AB9-E58D27186394}" type="presParOf" srcId="{0DB54C73-FF7F-42C7-BFC0-8B4CCFF41BB5}" destId="{F15C1C65-3E42-4377-9575-2C8426C6C759}" srcOrd="0" destOrd="0" presId="urn:microsoft.com/office/officeart/2008/layout/LinedList"/>
    <dgm:cxn modelId="{C8D080E2-8773-40C4-AC4B-3CF634642F0E}" type="presParOf" srcId="{0DB54C73-FF7F-42C7-BFC0-8B4CCFF41BB5}" destId="{99662294-24B2-4589-B28B-A66FF8DDB145}"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5A0A2307-5EC7-406B-A9DE-1718630BA75D}"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3D495748-A23C-4106-B012-28B6E7817927}">
      <dgm:prSet custT="1"/>
      <dgm:spPr/>
      <dgm:t>
        <a:bodyPr/>
        <a:lstStyle/>
        <a:p>
          <a:r>
            <a:rPr lang="en-US" sz="3200" dirty="0"/>
            <a:t>Belal Elrahal</a:t>
          </a:r>
        </a:p>
      </dgm:t>
    </dgm:pt>
    <dgm:pt modelId="{402DB5C3-394F-4D51-AD2C-82A133CC56EF}" type="parTrans" cxnId="{FE3C486C-1027-46BA-A7BD-0F9D240FC6A8}">
      <dgm:prSet/>
      <dgm:spPr/>
      <dgm:t>
        <a:bodyPr/>
        <a:lstStyle/>
        <a:p>
          <a:endParaRPr lang="en-US"/>
        </a:p>
      </dgm:t>
    </dgm:pt>
    <dgm:pt modelId="{250D8CE2-79A2-4FAF-9682-B303CA4DD197}" type="sibTrans" cxnId="{FE3C486C-1027-46BA-A7BD-0F9D240FC6A8}">
      <dgm:prSet/>
      <dgm:spPr/>
      <dgm:t>
        <a:bodyPr/>
        <a:lstStyle/>
        <a:p>
          <a:endParaRPr lang="en-US"/>
        </a:p>
      </dgm:t>
    </dgm:pt>
    <dgm:pt modelId="{6EC7E318-9546-407B-B020-AD7E9086C78B}">
      <dgm:prSet custT="1"/>
      <dgm:spPr/>
      <dgm:t>
        <a:bodyPr/>
        <a:lstStyle/>
        <a:p>
          <a:r>
            <a:rPr lang="en-US" sz="3200"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elrahal@sog.unc.edu</a:t>
          </a:r>
          <a:endParaRPr lang="en-US" sz="3200" dirty="0">
            <a:solidFill>
              <a:schemeClr val="tx1"/>
            </a:solidFill>
          </a:endParaRPr>
        </a:p>
      </dgm:t>
    </dgm:pt>
    <dgm:pt modelId="{C66ABE21-B25A-420D-8DA3-6A2799E95DAA}" type="parTrans" cxnId="{D97466ED-4D69-4C02-9474-B6475051A9EC}">
      <dgm:prSet/>
      <dgm:spPr/>
      <dgm:t>
        <a:bodyPr/>
        <a:lstStyle/>
        <a:p>
          <a:endParaRPr lang="en-US"/>
        </a:p>
      </dgm:t>
    </dgm:pt>
    <dgm:pt modelId="{C3F2B9FB-03BE-48D9-AD38-F4ACD9F382F8}" type="sibTrans" cxnId="{D97466ED-4D69-4C02-9474-B6475051A9EC}">
      <dgm:prSet/>
      <dgm:spPr/>
      <dgm:t>
        <a:bodyPr/>
        <a:lstStyle/>
        <a:p>
          <a:endParaRPr lang="en-US"/>
        </a:p>
      </dgm:t>
    </dgm:pt>
    <dgm:pt modelId="{18D18E2A-C8B0-42B9-85F8-12B9A8656522}">
      <dgm:prSet custT="1"/>
      <dgm:spPr/>
      <dgm:t>
        <a:bodyPr/>
        <a:lstStyle/>
        <a:p>
          <a:r>
            <a:rPr lang="en-US" sz="3200" dirty="0"/>
            <a:t>(919) 962-7098</a:t>
          </a:r>
        </a:p>
      </dgm:t>
    </dgm:pt>
    <dgm:pt modelId="{1A9B88CC-F8EA-4BA0-8A6A-71B9BF7B7A6C}" type="parTrans" cxnId="{6E749EB1-1A9F-4428-AC80-FD468AE0D2A0}">
      <dgm:prSet/>
      <dgm:spPr/>
      <dgm:t>
        <a:bodyPr/>
        <a:lstStyle/>
        <a:p>
          <a:endParaRPr lang="en-US"/>
        </a:p>
      </dgm:t>
    </dgm:pt>
    <dgm:pt modelId="{40A4C449-050D-4CD0-9763-92616CC84170}" type="sibTrans" cxnId="{6E749EB1-1A9F-4428-AC80-FD468AE0D2A0}">
      <dgm:prSet/>
      <dgm:spPr/>
      <dgm:t>
        <a:bodyPr/>
        <a:lstStyle/>
        <a:p>
          <a:endParaRPr lang="en-US"/>
        </a:p>
      </dgm:t>
    </dgm:pt>
    <dgm:pt modelId="{7BE6A8CF-3B91-4C1A-AE3D-ABF06555E0BB}" type="pres">
      <dgm:prSet presAssocID="{5A0A2307-5EC7-406B-A9DE-1718630BA75D}" presName="vert0" presStyleCnt="0">
        <dgm:presLayoutVars>
          <dgm:dir/>
          <dgm:animOne val="branch"/>
          <dgm:animLvl val="lvl"/>
        </dgm:presLayoutVars>
      </dgm:prSet>
      <dgm:spPr/>
    </dgm:pt>
    <dgm:pt modelId="{D73881AD-5160-40E6-99AF-46927C429A1C}" type="pres">
      <dgm:prSet presAssocID="{3D495748-A23C-4106-B012-28B6E7817927}" presName="thickLine" presStyleLbl="alignNode1" presStyleIdx="0" presStyleCnt="3"/>
      <dgm:spPr/>
    </dgm:pt>
    <dgm:pt modelId="{759DB02C-2E30-4727-B5DD-5167A835290E}" type="pres">
      <dgm:prSet presAssocID="{3D495748-A23C-4106-B012-28B6E7817927}" presName="horz1" presStyleCnt="0"/>
      <dgm:spPr/>
    </dgm:pt>
    <dgm:pt modelId="{2BC4176D-9E6F-47C6-8B06-61155039CB64}" type="pres">
      <dgm:prSet presAssocID="{3D495748-A23C-4106-B012-28B6E7817927}" presName="tx1" presStyleLbl="revTx" presStyleIdx="0" presStyleCnt="3"/>
      <dgm:spPr/>
    </dgm:pt>
    <dgm:pt modelId="{5B654A4E-45E2-4463-A631-4528E42933CC}" type="pres">
      <dgm:prSet presAssocID="{3D495748-A23C-4106-B012-28B6E7817927}" presName="vert1" presStyleCnt="0"/>
      <dgm:spPr/>
    </dgm:pt>
    <dgm:pt modelId="{187269C3-C830-49AA-B9B2-18CA420A6335}" type="pres">
      <dgm:prSet presAssocID="{6EC7E318-9546-407B-B020-AD7E9086C78B}" presName="thickLine" presStyleLbl="alignNode1" presStyleIdx="1" presStyleCnt="3"/>
      <dgm:spPr/>
    </dgm:pt>
    <dgm:pt modelId="{6FD8783C-94FF-4168-9686-3BB36E400EF1}" type="pres">
      <dgm:prSet presAssocID="{6EC7E318-9546-407B-B020-AD7E9086C78B}" presName="horz1" presStyleCnt="0"/>
      <dgm:spPr/>
    </dgm:pt>
    <dgm:pt modelId="{B9E16F90-E0D6-49AB-8E0C-F8559809D02D}" type="pres">
      <dgm:prSet presAssocID="{6EC7E318-9546-407B-B020-AD7E9086C78B}" presName="tx1" presStyleLbl="revTx" presStyleIdx="1" presStyleCnt="3"/>
      <dgm:spPr/>
    </dgm:pt>
    <dgm:pt modelId="{2E65393B-9D84-41C4-9F5F-85D5F24890F7}" type="pres">
      <dgm:prSet presAssocID="{6EC7E318-9546-407B-B020-AD7E9086C78B}" presName="vert1" presStyleCnt="0"/>
      <dgm:spPr/>
    </dgm:pt>
    <dgm:pt modelId="{C66412FA-5A44-49F1-B95F-36D427BDA99B}" type="pres">
      <dgm:prSet presAssocID="{18D18E2A-C8B0-42B9-85F8-12B9A8656522}" presName="thickLine" presStyleLbl="alignNode1" presStyleIdx="2" presStyleCnt="3"/>
      <dgm:spPr/>
    </dgm:pt>
    <dgm:pt modelId="{EA9A1F46-4785-49E7-B821-99D639BC6A04}" type="pres">
      <dgm:prSet presAssocID="{18D18E2A-C8B0-42B9-85F8-12B9A8656522}" presName="horz1" presStyleCnt="0"/>
      <dgm:spPr/>
    </dgm:pt>
    <dgm:pt modelId="{1C9D3DA0-AA9D-47CD-AB87-5ED3CD2EA768}" type="pres">
      <dgm:prSet presAssocID="{18D18E2A-C8B0-42B9-85F8-12B9A8656522}" presName="tx1" presStyleLbl="revTx" presStyleIdx="2" presStyleCnt="3"/>
      <dgm:spPr/>
    </dgm:pt>
    <dgm:pt modelId="{336F14D0-B4AA-4021-AB9F-F55C0697F1F8}" type="pres">
      <dgm:prSet presAssocID="{18D18E2A-C8B0-42B9-85F8-12B9A8656522}" presName="vert1" presStyleCnt="0"/>
      <dgm:spPr/>
    </dgm:pt>
  </dgm:ptLst>
  <dgm:cxnLst>
    <dgm:cxn modelId="{5B2F9539-1336-43EB-A4E5-DD19895C8F9B}" type="presOf" srcId="{3D495748-A23C-4106-B012-28B6E7817927}" destId="{2BC4176D-9E6F-47C6-8B06-61155039CB64}" srcOrd="0" destOrd="0" presId="urn:microsoft.com/office/officeart/2008/layout/LinedList"/>
    <dgm:cxn modelId="{FE3C486C-1027-46BA-A7BD-0F9D240FC6A8}" srcId="{5A0A2307-5EC7-406B-A9DE-1718630BA75D}" destId="{3D495748-A23C-4106-B012-28B6E7817927}" srcOrd="0" destOrd="0" parTransId="{402DB5C3-394F-4D51-AD2C-82A133CC56EF}" sibTransId="{250D8CE2-79A2-4FAF-9682-B303CA4DD197}"/>
    <dgm:cxn modelId="{0B64F772-CE4E-4024-9217-E93193DEA601}" type="presOf" srcId="{5A0A2307-5EC7-406B-A9DE-1718630BA75D}" destId="{7BE6A8CF-3B91-4C1A-AE3D-ABF06555E0BB}" srcOrd="0" destOrd="0" presId="urn:microsoft.com/office/officeart/2008/layout/LinedList"/>
    <dgm:cxn modelId="{6D4C05A7-7102-44F2-9BB6-9B138C8DAABF}" type="presOf" srcId="{18D18E2A-C8B0-42B9-85F8-12B9A8656522}" destId="{1C9D3DA0-AA9D-47CD-AB87-5ED3CD2EA768}" srcOrd="0" destOrd="0" presId="urn:microsoft.com/office/officeart/2008/layout/LinedList"/>
    <dgm:cxn modelId="{21DA49AD-9377-4C94-89AF-A9A48E87862B}" type="presOf" srcId="{6EC7E318-9546-407B-B020-AD7E9086C78B}" destId="{B9E16F90-E0D6-49AB-8E0C-F8559809D02D}" srcOrd="0" destOrd="0" presId="urn:microsoft.com/office/officeart/2008/layout/LinedList"/>
    <dgm:cxn modelId="{6E749EB1-1A9F-4428-AC80-FD468AE0D2A0}" srcId="{5A0A2307-5EC7-406B-A9DE-1718630BA75D}" destId="{18D18E2A-C8B0-42B9-85F8-12B9A8656522}" srcOrd="2" destOrd="0" parTransId="{1A9B88CC-F8EA-4BA0-8A6A-71B9BF7B7A6C}" sibTransId="{40A4C449-050D-4CD0-9763-92616CC84170}"/>
    <dgm:cxn modelId="{D97466ED-4D69-4C02-9474-B6475051A9EC}" srcId="{5A0A2307-5EC7-406B-A9DE-1718630BA75D}" destId="{6EC7E318-9546-407B-B020-AD7E9086C78B}" srcOrd="1" destOrd="0" parTransId="{C66ABE21-B25A-420D-8DA3-6A2799E95DAA}" sibTransId="{C3F2B9FB-03BE-48D9-AD38-F4ACD9F382F8}"/>
    <dgm:cxn modelId="{9D05651D-29A8-44D9-A9B0-A879AA2D9700}" type="presParOf" srcId="{7BE6A8CF-3B91-4C1A-AE3D-ABF06555E0BB}" destId="{D73881AD-5160-40E6-99AF-46927C429A1C}" srcOrd="0" destOrd="0" presId="urn:microsoft.com/office/officeart/2008/layout/LinedList"/>
    <dgm:cxn modelId="{01F838EA-6E92-4630-BBCA-3EBF75280D88}" type="presParOf" srcId="{7BE6A8CF-3B91-4C1A-AE3D-ABF06555E0BB}" destId="{759DB02C-2E30-4727-B5DD-5167A835290E}" srcOrd="1" destOrd="0" presId="urn:microsoft.com/office/officeart/2008/layout/LinedList"/>
    <dgm:cxn modelId="{7D8FF422-0C88-40DE-B0B9-23EC2AC9D3A9}" type="presParOf" srcId="{759DB02C-2E30-4727-B5DD-5167A835290E}" destId="{2BC4176D-9E6F-47C6-8B06-61155039CB64}" srcOrd="0" destOrd="0" presId="urn:microsoft.com/office/officeart/2008/layout/LinedList"/>
    <dgm:cxn modelId="{391F6A3A-2DE9-41E1-AE27-9604286F765D}" type="presParOf" srcId="{759DB02C-2E30-4727-B5DD-5167A835290E}" destId="{5B654A4E-45E2-4463-A631-4528E42933CC}" srcOrd="1" destOrd="0" presId="urn:microsoft.com/office/officeart/2008/layout/LinedList"/>
    <dgm:cxn modelId="{55870EDA-77EF-4755-8E3C-3A3D0033EAEC}" type="presParOf" srcId="{7BE6A8CF-3B91-4C1A-AE3D-ABF06555E0BB}" destId="{187269C3-C830-49AA-B9B2-18CA420A6335}" srcOrd="2" destOrd="0" presId="urn:microsoft.com/office/officeart/2008/layout/LinedList"/>
    <dgm:cxn modelId="{CA653353-250E-4BDB-A5E3-15270B3AC54C}" type="presParOf" srcId="{7BE6A8CF-3B91-4C1A-AE3D-ABF06555E0BB}" destId="{6FD8783C-94FF-4168-9686-3BB36E400EF1}" srcOrd="3" destOrd="0" presId="urn:microsoft.com/office/officeart/2008/layout/LinedList"/>
    <dgm:cxn modelId="{D33E1F55-804D-467C-A31D-D61E122BD374}" type="presParOf" srcId="{6FD8783C-94FF-4168-9686-3BB36E400EF1}" destId="{B9E16F90-E0D6-49AB-8E0C-F8559809D02D}" srcOrd="0" destOrd="0" presId="urn:microsoft.com/office/officeart/2008/layout/LinedList"/>
    <dgm:cxn modelId="{7E452009-5125-4A04-A1B1-A26F23D5D2DE}" type="presParOf" srcId="{6FD8783C-94FF-4168-9686-3BB36E400EF1}" destId="{2E65393B-9D84-41C4-9F5F-85D5F24890F7}" srcOrd="1" destOrd="0" presId="urn:microsoft.com/office/officeart/2008/layout/LinedList"/>
    <dgm:cxn modelId="{4F9B2B3C-E225-480C-993A-02897E1D41E5}" type="presParOf" srcId="{7BE6A8CF-3B91-4C1A-AE3D-ABF06555E0BB}" destId="{C66412FA-5A44-49F1-B95F-36D427BDA99B}" srcOrd="4" destOrd="0" presId="urn:microsoft.com/office/officeart/2008/layout/LinedList"/>
    <dgm:cxn modelId="{12E9B18C-843A-4776-87AE-DF8AD95B798B}" type="presParOf" srcId="{7BE6A8CF-3B91-4C1A-AE3D-ABF06555E0BB}" destId="{EA9A1F46-4785-49E7-B821-99D639BC6A04}" srcOrd="5" destOrd="0" presId="urn:microsoft.com/office/officeart/2008/layout/LinedList"/>
    <dgm:cxn modelId="{6936751F-3FDE-466B-A68E-53FCA0839596}" type="presParOf" srcId="{EA9A1F46-4785-49E7-B821-99D639BC6A04}" destId="{1C9D3DA0-AA9D-47CD-AB87-5ED3CD2EA768}" srcOrd="0" destOrd="0" presId="urn:microsoft.com/office/officeart/2008/layout/LinedList"/>
    <dgm:cxn modelId="{38FF732E-D498-47EE-964B-7BEB7491729B}" type="presParOf" srcId="{EA9A1F46-4785-49E7-B821-99D639BC6A04}" destId="{336F14D0-B4AA-4021-AB9F-F55C0697F1F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6E80FB-675C-4925-9E2C-42A8429AEFC3}">
      <dsp:nvSpPr>
        <dsp:cNvPr id="0" name=""/>
        <dsp:cNvSpPr/>
      </dsp:nvSpPr>
      <dsp:spPr>
        <a:xfrm>
          <a:off x="0" y="2534"/>
          <a:ext cx="638833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B5EC791-9978-4EDD-B118-569FB2A994EF}">
      <dsp:nvSpPr>
        <dsp:cNvPr id="0" name=""/>
        <dsp:cNvSpPr/>
      </dsp:nvSpPr>
      <dsp:spPr>
        <a:xfrm>
          <a:off x="0" y="2534"/>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t>Pursuant to G.S. 7A-171.3, NC AOC issued rules of conduct for magistrates (first effective 10/1/2021).</a:t>
          </a:r>
        </a:p>
      </dsp:txBody>
      <dsp:txXfrm>
        <a:off x="0" y="2534"/>
        <a:ext cx="6388331" cy="1728779"/>
      </dsp:txXfrm>
    </dsp:sp>
    <dsp:sp modelId="{843D9FF2-B391-4F47-9FEE-D858EF93FF2C}">
      <dsp:nvSpPr>
        <dsp:cNvPr id="0" name=""/>
        <dsp:cNvSpPr/>
      </dsp:nvSpPr>
      <dsp:spPr>
        <a:xfrm>
          <a:off x="0" y="1731314"/>
          <a:ext cx="6388331" cy="0"/>
        </a:xfrm>
        <a:prstGeom prst="line">
          <a:avLst/>
        </a:prstGeom>
        <a:solidFill>
          <a:schemeClr val="accent2">
            <a:hueOff val="785308"/>
            <a:satOff val="-2127"/>
            <a:lumOff val="1666"/>
            <a:alphaOff val="0"/>
          </a:schemeClr>
        </a:solidFill>
        <a:ln w="12700" cap="flat" cmpd="sng" algn="ctr">
          <a:solidFill>
            <a:schemeClr val="accent2">
              <a:hueOff val="785308"/>
              <a:satOff val="-2127"/>
              <a:lumOff val="166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9E092E3-E3B4-43D9-89F2-B79000AC40F2}">
      <dsp:nvSpPr>
        <dsp:cNvPr id="0" name=""/>
        <dsp:cNvSpPr/>
      </dsp:nvSpPr>
      <dsp:spPr>
        <a:xfrm>
          <a:off x="0" y="1731314"/>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t>Last modified 10/1/2022</a:t>
          </a:r>
        </a:p>
      </dsp:txBody>
      <dsp:txXfrm>
        <a:off x="0" y="1731314"/>
        <a:ext cx="6388331" cy="1728779"/>
      </dsp:txXfrm>
    </dsp:sp>
    <dsp:sp modelId="{6A70BF4C-E299-405F-8393-E08EEAB875C2}">
      <dsp:nvSpPr>
        <dsp:cNvPr id="0" name=""/>
        <dsp:cNvSpPr/>
      </dsp:nvSpPr>
      <dsp:spPr>
        <a:xfrm>
          <a:off x="0" y="3460093"/>
          <a:ext cx="6388331" cy="0"/>
        </a:xfrm>
        <a:prstGeom prst="line">
          <a:avLst/>
        </a:prstGeom>
        <a:solidFill>
          <a:schemeClr val="accent2">
            <a:hueOff val="1570616"/>
            <a:satOff val="-4253"/>
            <a:lumOff val="3333"/>
            <a:alphaOff val="0"/>
          </a:schemeClr>
        </a:solidFill>
        <a:ln w="12700" cap="flat" cmpd="sng" algn="ctr">
          <a:solidFill>
            <a:schemeClr val="accent2">
              <a:hueOff val="1570616"/>
              <a:satOff val="-4253"/>
              <a:lumOff val="33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A286ACB-31D0-466D-BF0E-3B74EE374817}">
      <dsp:nvSpPr>
        <dsp:cNvPr id="0" name=""/>
        <dsp:cNvSpPr/>
      </dsp:nvSpPr>
      <dsp:spPr>
        <a:xfrm>
          <a:off x="0" y="3460093"/>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a:t>Can be found on NC AOC’s public website by searching for “NC Rules of Conduct for Magistrates”</a:t>
          </a:r>
        </a:p>
      </dsp:txBody>
      <dsp:txXfrm>
        <a:off x="0" y="3460093"/>
        <a:ext cx="6388331" cy="17287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F66425-3C06-4005-8154-530EF15D4EFB}">
      <dsp:nvSpPr>
        <dsp:cNvPr id="0" name=""/>
        <dsp:cNvSpPr/>
      </dsp:nvSpPr>
      <dsp:spPr>
        <a:xfrm>
          <a:off x="0" y="0"/>
          <a:ext cx="638833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C4F0CEC-054A-4399-A097-C822288219A3}">
      <dsp:nvSpPr>
        <dsp:cNvPr id="0" name=""/>
        <dsp:cNvSpPr/>
      </dsp:nvSpPr>
      <dsp:spPr>
        <a:xfrm>
          <a:off x="0" y="0"/>
          <a:ext cx="6388331" cy="12978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Title: A magistrate should uphold the integrity of the Office of Magistrate and act accordingly.</a:t>
          </a:r>
        </a:p>
      </dsp:txBody>
      <dsp:txXfrm>
        <a:off x="0" y="0"/>
        <a:ext cx="6388331" cy="1297852"/>
      </dsp:txXfrm>
    </dsp:sp>
    <dsp:sp modelId="{3D1F887A-4F9A-4DFF-BE47-702F95F76A32}">
      <dsp:nvSpPr>
        <dsp:cNvPr id="0" name=""/>
        <dsp:cNvSpPr/>
      </dsp:nvSpPr>
      <dsp:spPr>
        <a:xfrm>
          <a:off x="0" y="1297852"/>
          <a:ext cx="6388331" cy="0"/>
        </a:xfrm>
        <a:prstGeom prst="line">
          <a:avLst/>
        </a:prstGeom>
        <a:solidFill>
          <a:schemeClr val="accent2">
            <a:hueOff val="523539"/>
            <a:satOff val="-1418"/>
            <a:lumOff val="1111"/>
            <a:alphaOff val="0"/>
          </a:schemeClr>
        </a:solidFill>
        <a:ln w="12700" cap="flat" cmpd="sng" algn="ctr">
          <a:solidFill>
            <a:schemeClr val="accent2">
              <a:hueOff val="523539"/>
              <a:satOff val="-1418"/>
              <a:lumOff val="111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9F1E218-4490-44A6-BC23-117E8C62A37A}">
      <dsp:nvSpPr>
        <dsp:cNvPr id="0" name=""/>
        <dsp:cNvSpPr/>
      </dsp:nvSpPr>
      <dsp:spPr>
        <a:xfrm>
          <a:off x="0" y="1297852"/>
          <a:ext cx="6388331" cy="12978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Failing to be impartial and have integrity undermines public confidence.</a:t>
          </a:r>
        </a:p>
      </dsp:txBody>
      <dsp:txXfrm>
        <a:off x="0" y="1297852"/>
        <a:ext cx="6388331" cy="1297852"/>
      </dsp:txXfrm>
    </dsp:sp>
    <dsp:sp modelId="{AEB04DE5-27D8-4C61-A3DE-0E9AC5BF7840}">
      <dsp:nvSpPr>
        <dsp:cNvPr id="0" name=""/>
        <dsp:cNvSpPr/>
      </dsp:nvSpPr>
      <dsp:spPr>
        <a:xfrm>
          <a:off x="0" y="2595704"/>
          <a:ext cx="6388331" cy="0"/>
        </a:xfrm>
        <a:prstGeom prst="line">
          <a:avLst/>
        </a:prstGeom>
        <a:solidFill>
          <a:schemeClr val="accent2">
            <a:hueOff val="1047077"/>
            <a:satOff val="-2835"/>
            <a:lumOff val="2222"/>
            <a:alphaOff val="0"/>
          </a:schemeClr>
        </a:solidFill>
        <a:ln w="12700" cap="flat" cmpd="sng" algn="ctr">
          <a:solidFill>
            <a:schemeClr val="accent2">
              <a:hueOff val="1047077"/>
              <a:satOff val="-2835"/>
              <a:lumOff val="22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F5ACB08-D570-42F3-9EE8-F37E8B077EE1}">
      <dsp:nvSpPr>
        <dsp:cNvPr id="0" name=""/>
        <dsp:cNvSpPr/>
      </dsp:nvSpPr>
      <dsp:spPr>
        <a:xfrm>
          <a:off x="0" y="2595704"/>
          <a:ext cx="6388331" cy="12978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Support professionalism.</a:t>
          </a:r>
        </a:p>
      </dsp:txBody>
      <dsp:txXfrm>
        <a:off x="0" y="2595704"/>
        <a:ext cx="6388331" cy="1297852"/>
      </dsp:txXfrm>
    </dsp:sp>
    <dsp:sp modelId="{DD930E8C-38A5-4AA3-BED1-D908F51754DF}">
      <dsp:nvSpPr>
        <dsp:cNvPr id="0" name=""/>
        <dsp:cNvSpPr/>
      </dsp:nvSpPr>
      <dsp:spPr>
        <a:xfrm>
          <a:off x="0" y="3893556"/>
          <a:ext cx="6388331" cy="0"/>
        </a:xfrm>
        <a:prstGeom prst="line">
          <a:avLst/>
        </a:prstGeom>
        <a:solidFill>
          <a:schemeClr val="accent2">
            <a:hueOff val="1570616"/>
            <a:satOff val="-4253"/>
            <a:lumOff val="3333"/>
            <a:alphaOff val="0"/>
          </a:schemeClr>
        </a:solidFill>
        <a:ln w="12700" cap="flat" cmpd="sng" algn="ctr">
          <a:solidFill>
            <a:schemeClr val="accent2">
              <a:hueOff val="1570616"/>
              <a:satOff val="-4253"/>
              <a:lumOff val="33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5EAA288-2177-4A9A-BDEC-3CA0A72AC018}">
      <dsp:nvSpPr>
        <dsp:cNvPr id="0" name=""/>
        <dsp:cNvSpPr/>
      </dsp:nvSpPr>
      <dsp:spPr>
        <a:xfrm>
          <a:off x="0" y="3893556"/>
          <a:ext cx="6388331" cy="12978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en-US" sz="2600" kern="1200"/>
            <a:t>Treat all persons with respect.</a:t>
          </a:r>
        </a:p>
      </dsp:txBody>
      <dsp:txXfrm>
        <a:off x="0" y="3893556"/>
        <a:ext cx="6388331" cy="129785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189368C-969B-491B-B97D-7C944525B7B9}">
      <dsp:nvSpPr>
        <dsp:cNvPr id="0" name=""/>
        <dsp:cNvSpPr/>
      </dsp:nvSpPr>
      <dsp:spPr>
        <a:xfrm>
          <a:off x="0" y="0"/>
          <a:ext cx="638833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08954A6-5EDD-4CDD-B830-BBF76F1554DA}">
      <dsp:nvSpPr>
        <dsp:cNvPr id="0" name=""/>
        <dsp:cNvSpPr/>
      </dsp:nvSpPr>
      <dsp:spPr>
        <a:xfrm>
          <a:off x="0" y="0"/>
          <a:ext cx="6388331" cy="12978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Title: A magistrate should avoid impropriety in all the magistrate’s activities.</a:t>
          </a:r>
        </a:p>
      </dsp:txBody>
      <dsp:txXfrm>
        <a:off x="0" y="0"/>
        <a:ext cx="6388331" cy="1297852"/>
      </dsp:txXfrm>
    </dsp:sp>
    <dsp:sp modelId="{22D6FB7D-47AE-4BB5-91DD-E661CCCD921A}">
      <dsp:nvSpPr>
        <dsp:cNvPr id="0" name=""/>
        <dsp:cNvSpPr/>
      </dsp:nvSpPr>
      <dsp:spPr>
        <a:xfrm>
          <a:off x="0" y="1297852"/>
          <a:ext cx="6388331" cy="0"/>
        </a:xfrm>
        <a:prstGeom prst="line">
          <a:avLst/>
        </a:prstGeom>
        <a:solidFill>
          <a:schemeClr val="accent2">
            <a:hueOff val="523539"/>
            <a:satOff val="-1418"/>
            <a:lumOff val="1111"/>
            <a:alphaOff val="0"/>
          </a:schemeClr>
        </a:solidFill>
        <a:ln w="12700" cap="flat" cmpd="sng" algn="ctr">
          <a:solidFill>
            <a:schemeClr val="accent2">
              <a:hueOff val="523539"/>
              <a:satOff val="-1418"/>
              <a:lumOff val="1111"/>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2BD3E12-A562-477F-A062-6A05EA75BF23}">
      <dsp:nvSpPr>
        <dsp:cNvPr id="0" name=""/>
        <dsp:cNvSpPr/>
      </dsp:nvSpPr>
      <dsp:spPr>
        <a:xfrm>
          <a:off x="0" y="1297852"/>
          <a:ext cx="6388331" cy="12978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Promote public confidence in the integrity and impartiality of the judicial system.</a:t>
          </a:r>
        </a:p>
      </dsp:txBody>
      <dsp:txXfrm>
        <a:off x="0" y="1297852"/>
        <a:ext cx="6388331" cy="1297852"/>
      </dsp:txXfrm>
    </dsp:sp>
    <dsp:sp modelId="{0C6B332B-13C2-4407-BAAA-69556D3A9989}">
      <dsp:nvSpPr>
        <dsp:cNvPr id="0" name=""/>
        <dsp:cNvSpPr/>
      </dsp:nvSpPr>
      <dsp:spPr>
        <a:xfrm>
          <a:off x="0" y="2595704"/>
          <a:ext cx="6388331" cy="0"/>
        </a:xfrm>
        <a:prstGeom prst="line">
          <a:avLst/>
        </a:prstGeom>
        <a:solidFill>
          <a:schemeClr val="accent2">
            <a:hueOff val="1047077"/>
            <a:satOff val="-2835"/>
            <a:lumOff val="2222"/>
            <a:alphaOff val="0"/>
          </a:schemeClr>
        </a:solidFill>
        <a:ln w="12700" cap="flat" cmpd="sng" algn="ctr">
          <a:solidFill>
            <a:schemeClr val="accent2">
              <a:hueOff val="1047077"/>
              <a:satOff val="-2835"/>
              <a:lumOff val="2222"/>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E0B7DF5-2E63-4BBD-A97C-4830B6EFA60C}">
      <dsp:nvSpPr>
        <dsp:cNvPr id="0" name=""/>
        <dsp:cNvSpPr/>
      </dsp:nvSpPr>
      <dsp:spPr>
        <a:xfrm>
          <a:off x="0" y="2595704"/>
          <a:ext cx="6388331" cy="12978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Shall not allow family, social, or other relationships to influence conduct or judgment. </a:t>
          </a:r>
        </a:p>
      </dsp:txBody>
      <dsp:txXfrm>
        <a:off x="0" y="2595704"/>
        <a:ext cx="6388331" cy="1297852"/>
      </dsp:txXfrm>
    </dsp:sp>
    <dsp:sp modelId="{A08FF8ED-1DD5-436E-B59E-720400CF9C1F}">
      <dsp:nvSpPr>
        <dsp:cNvPr id="0" name=""/>
        <dsp:cNvSpPr/>
      </dsp:nvSpPr>
      <dsp:spPr>
        <a:xfrm>
          <a:off x="0" y="3893556"/>
          <a:ext cx="6388331" cy="0"/>
        </a:xfrm>
        <a:prstGeom prst="line">
          <a:avLst/>
        </a:prstGeom>
        <a:solidFill>
          <a:schemeClr val="accent2">
            <a:hueOff val="1570616"/>
            <a:satOff val="-4253"/>
            <a:lumOff val="3333"/>
            <a:alphaOff val="0"/>
          </a:schemeClr>
        </a:solidFill>
        <a:ln w="12700" cap="flat" cmpd="sng" algn="ctr">
          <a:solidFill>
            <a:schemeClr val="accent2">
              <a:hueOff val="1570616"/>
              <a:satOff val="-4253"/>
              <a:lumOff val="33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BA51533-846D-4C33-878A-DD2B84FF8114}">
      <dsp:nvSpPr>
        <dsp:cNvPr id="0" name=""/>
        <dsp:cNvSpPr/>
      </dsp:nvSpPr>
      <dsp:spPr>
        <a:xfrm>
          <a:off x="0" y="3893556"/>
          <a:ext cx="6388331" cy="129785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a:t>Do not convey or permit others to convey the impression that they are in a special position to influence magistrates. </a:t>
          </a:r>
        </a:p>
      </dsp:txBody>
      <dsp:txXfrm>
        <a:off x="0" y="3893556"/>
        <a:ext cx="6388331" cy="129785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38C789-3CDB-497C-A98E-F337D7784E59}">
      <dsp:nvSpPr>
        <dsp:cNvPr id="0" name=""/>
        <dsp:cNvSpPr/>
      </dsp:nvSpPr>
      <dsp:spPr>
        <a:xfrm>
          <a:off x="0" y="2534"/>
          <a:ext cx="638833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64C701-AE33-4382-B5D3-1DC081FFDB25}">
      <dsp:nvSpPr>
        <dsp:cNvPr id="0" name=""/>
        <dsp:cNvSpPr/>
      </dsp:nvSpPr>
      <dsp:spPr>
        <a:xfrm>
          <a:off x="0" y="2534"/>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Title: A magistrate should perform the duties of the magistrate’s office impartially and diligently. </a:t>
          </a:r>
        </a:p>
      </dsp:txBody>
      <dsp:txXfrm>
        <a:off x="0" y="2534"/>
        <a:ext cx="6388331" cy="1728779"/>
      </dsp:txXfrm>
    </dsp:sp>
    <dsp:sp modelId="{BBC08533-8B08-4C6D-8D79-E1C449F73120}">
      <dsp:nvSpPr>
        <dsp:cNvPr id="0" name=""/>
        <dsp:cNvSpPr/>
      </dsp:nvSpPr>
      <dsp:spPr>
        <a:xfrm>
          <a:off x="0" y="1731314"/>
          <a:ext cx="6388331" cy="0"/>
        </a:xfrm>
        <a:prstGeom prst="line">
          <a:avLst/>
        </a:prstGeom>
        <a:solidFill>
          <a:schemeClr val="accent2">
            <a:hueOff val="785308"/>
            <a:satOff val="-2127"/>
            <a:lumOff val="1666"/>
            <a:alphaOff val="0"/>
          </a:schemeClr>
        </a:solidFill>
        <a:ln w="12700" cap="flat" cmpd="sng" algn="ctr">
          <a:solidFill>
            <a:schemeClr val="accent2">
              <a:hueOff val="785308"/>
              <a:satOff val="-2127"/>
              <a:lumOff val="166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FACBBA-0754-45A0-B400-A3B34B50A47E}">
      <dsp:nvSpPr>
        <dsp:cNvPr id="0" name=""/>
        <dsp:cNvSpPr/>
      </dsp:nvSpPr>
      <dsp:spPr>
        <a:xfrm>
          <a:off x="0" y="1731314"/>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dirty="0"/>
            <a:t>Be faithful to the law, </a:t>
          </a:r>
          <a:r>
            <a:rPr lang="en-US" sz="2400" kern="1200" dirty="0" err="1"/>
            <a:t>unswayed</a:t>
          </a:r>
          <a:r>
            <a:rPr lang="en-US" sz="2400" kern="1200" dirty="0"/>
            <a:t> by partisan interests, fair, courteous, prompt, avoid ex </a:t>
          </a:r>
          <a:r>
            <a:rPr lang="en-US" sz="2400" kern="1200" dirty="0" err="1"/>
            <a:t>parte</a:t>
          </a:r>
          <a:r>
            <a:rPr lang="en-US" sz="2400" kern="1200" dirty="0"/>
            <a:t> communications, abstain from public comments about pending proceedings. </a:t>
          </a:r>
        </a:p>
      </dsp:txBody>
      <dsp:txXfrm>
        <a:off x="0" y="1731314"/>
        <a:ext cx="6388331" cy="1728779"/>
      </dsp:txXfrm>
    </dsp:sp>
    <dsp:sp modelId="{A9EED144-5EB5-4CE8-B2E1-BF1A586B32D6}">
      <dsp:nvSpPr>
        <dsp:cNvPr id="0" name=""/>
        <dsp:cNvSpPr/>
      </dsp:nvSpPr>
      <dsp:spPr>
        <a:xfrm>
          <a:off x="0" y="3460093"/>
          <a:ext cx="6388331" cy="0"/>
        </a:xfrm>
        <a:prstGeom prst="line">
          <a:avLst/>
        </a:prstGeom>
        <a:solidFill>
          <a:schemeClr val="accent2">
            <a:hueOff val="1570616"/>
            <a:satOff val="-4253"/>
            <a:lumOff val="3333"/>
            <a:alphaOff val="0"/>
          </a:schemeClr>
        </a:solidFill>
        <a:ln w="12700" cap="flat" cmpd="sng" algn="ctr">
          <a:solidFill>
            <a:schemeClr val="accent2">
              <a:hueOff val="1570616"/>
              <a:satOff val="-4253"/>
              <a:lumOff val="33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5C1C65-3E42-4377-9575-2C8426C6C759}">
      <dsp:nvSpPr>
        <dsp:cNvPr id="0" name=""/>
        <dsp:cNvSpPr/>
      </dsp:nvSpPr>
      <dsp:spPr>
        <a:xfrm>
          <a:off x="0" y="3460093"/>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t" anchorCtr="0">
          <a:noAutofit/>
        </a:bodyPr>
        <a:lstStyle/>
        <a:p>
          <a:pPr marL="0" lvl="0" indent="0" algn="l" defTabSz="1066800">
            <a:lnSpc>
              <a:spcPct val="90000"/>
            </a:lnSpc>
            <a:spcBef>
              <a:spcPct val="0"/>
            </a:spcBef>
            <a:spcAft>
              <a:spcPct val="35000"/>
            </a:spcAft>
            <a:buNone/>
          </a:pPr>
          <a:r>
            <a:rPr lang="en-US" sz="2400" kern="1200"/>
            <a:t>You may obtain the advice of a disinterested expert (SOG for example). </a:t>
          </a:r>
        </a:p>
      </dsp:txBody>
      <dsp:txXfrm>
        <a:off x="0" y="3460093"/>
        <a:ext cx="6388331" cy="1728779"/>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38C789-3CDB-497C-A98E-F337D7784E59}">
      <dsp:nvSpPr>
        <dsp:cNvPr id="0" name=""/>
        <dsp:cNvSpPr/>
      </dsp:nvSpPr>
      <dsp:spPr>
        <a:xfrm>
          <a:off x="0" y="2534"/>
          <a:ext cx="638833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64C701-AE33-4382-B5D3-1DC081FFDB25}">
      <dsp:nvSpPr>
        <dsp:cNvPr id="0" name=""/>
        <dsp:cNvSpPr/>
      </dsp:nvSpPr>
      <dsp:spPr>
        <a:xfrm>
          <a:off x="0" y="2534"/>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t>Must remain diligent, competent, present on the job, and comply with scheduling directives.</a:t>
          </a:r>
        </a:p>
      </dsp:txBody>
      <dsp:txXfrm>
        <a:off x="0" y="2534"/>
        <a:ext cx="6388331" cy="1728779"/>
      </dsp:txXfrm>
    </dsp:sp>
    <dsp:sp modelId="{BBC08533-8B08-4C6D-8D79-E1C449F73120}">
      <dsp:nvSpPr>
        <dsp:cNvPr id="0" name=""/>
        <dsp:cNvSpPr/>
      </dsp:nvSpPr>
      <dsp:spPr>
        <a:xfrm>
          <a:off x="0" y="1731314"/>
          <a:ext cx="6388331" cy="0"/>
        </a:xfrm>
        <a:prstGeom prst="line">
          <a:avLst/>
        </a:prstGeom>
        <a:solidFill>
          <a:schemeClr val="accent2">
            <a:hueOff val="785308"/>
            <a:satOff val="-2127"/>
            <a:lumOff val="1666"/>
            <a:alphaOff val="0"/>
          </a:schemeClr>
        </a:solidFill>
        <a:ln w="12700" cap="flat" cmpd="sng" algn="ctr">
          <a:solidFill>
            <a:schemeClr val="accent2">
              <a:hueOff val="785308"/>
              <a:satOff val="-2127"/>
              <a:lumOff val="166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FACBBA-0754-45A0-B400-A3B34B50A47E}">
      <dsp:nvSpPr>
        <dsp:cNvPr id="0" name=""/>
        <dsp:cNvSpPr/>
      </dsp:nvSpPr>
      <dsp:spPr>
        <a:xfrm>
          <a:off x="0" y="1731314"/>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t>Duty to disqualify/recuse where impartiality may be reasonably questioned</a:t>
          </a:r>
        </a:p>
      </dsp:txBody>
      <dsp:txXfrm>
        <a:off x="0" y="1731314"/>
        <a:ext cx="6388331" cy="1728779"/>
      </dsp:txXfrm>
    </dsp:sp>
    <dsp:sp modelId="{A9EED144-5EB5-4CE8-B2E1-BF1A586B32D6}">
      <dsp:nvSpPr>
        <dsp:cNvPr id="0" name=""/>
        <dsp:cNvSpPr/>
      </dsp:nvSpPr>
      <dsp:spPr>
        <a:xfrm>
          <a:off x="0" y="3460093"/>
          <a:ext cx="6388331" cy="0"/>
        </a:xfrm>
        <a:prstGeom prst="line">
          <a:avLst/>
        </a:prstGeom>
        <a:solidFill>
          <a:schemeClr val="accent2">
            <a:hueOff val="1570616"/>
            <a:satOff val="-4253"/>
            <a:lumOff val="3333"/>
            <a:alphaOff val="0"/>
          </a:schemeClr>
        </a:solidFill>
        <a:ln w="12700" cap="flat" cmpd="sng" algn="ctr">
          <a:solidFill>
            <a:schemeClr val="accent2">
              <a:hueOff val="1570616"/>
              <a:satOff val="-4253"/>
              <a:lumOff val="33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5C1C65-3E42-4377-9575-2C8426C6C759}">
      <dsp:nvSpPr>
        <dsp:cNvPr id="0" name=""/>
        <dsp:cNvSpPr/>
      </dsp:nvSpPr>
      <dsp:spPr>
        <a:xfrm>
          <a:off x="0" y="3460093"/>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t>Includes: personal bias, personal knowledge of facts, and relations within the third degree re: parties, attorneys, interests, or witnesses.</a:t>
          </a:r>
        </a:p>
      </dsp:txBody>
      <dsp:txXfrm>
        <a:off x="0" y="3460093"/>
        <a:ext cx="6388331" cy="172877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38C789-3CDB-497C-A98E-F337D7784E59}">
      <dsp:nvSpPr>
        <dsp:cNvPr id="0" name=""/>
        <dsp:cNvSpPr/>
      </dsp:nvSpPr>
      <dsp:spPr>
        <a:xfrm>
          <a:off x="0" y="2534"/>
          <a:ext cx="638833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64C701-AE33-4382-B5D3-1DC081FFDB25}">
      <dsp:nvSpPr>
        <dsp:cNvPr id="0" name=""/>
        <dsp:cNvSpPr/>
      </dsp:nvSpPr>
      <dsp:spPr>
        <a:xfrm>
          <a:off x="0" y="2534"/>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Refrain from financial dealings that reflect adversely on impartiality, exploit your mission, or involve you in frequent transactions with people likely to come before you.</a:t>
          </a:r>
        </a:p>
      </dsp:txBody>
      <dsp:txXfrm>
        <a:off x="0" y="2534"/>
        <a:ext cx="6388331" cy="1728779"/>
      </dsp:txXfrm>
    </dsp:sp>
    <dsp:sp modelId="{BBC08533-8B08-4C6D-8D79-E1C449F73120}">
      <dsp:nvSpPr>
        <dsp:cNvPr id="0" name=""/>
        <dsp:cNvSpPr/>
      </dsp:nvSpPr>
      <dsp:spPr>
        <a:xfrm>
          <a:off x="0" y="1731314"/>
          <a:ext cx="6388331" cy="0"/>
        </a:xfrm>
        <a:prstGeom prst="line">
          <a:avLst/>
        </a:prstGeom>
        <a:solidFill>
          <a:schemeClr val="accent2">
            <a:hueOff val="785308"/>
            <a:satOff val="-2127"/>
            <a:lumOff val="1666"/>
            <a:alphaOff val="0"/>
          </a:schemeClr>
        </a:solidFill>
        <a:ln w="12700" cap="flat" cmpd="sng" algn="ctr">
          <a:solidFill>
            <a:schemeClr val="accent2">
              <a:hueOff val="785308"/>
              <a:satOff val="-2127"/>
              <a:lumOff val="166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FACBBA-0754-45A0-B400-A3B34B50A47E}">
      <dsp:nvSpPr>
        <dsp:cNvPr id="0" name=""/>
        <dsp:cNvSpPr/>
      </dsp:nvSpPr>
      <dsp:spPr>
        <a:xfrm>
          <a:off x="0" y="1731314"/>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Receipt of gifts is limited and may not be from a “party presently before the magistrate.”</a:t>
          </a:r>
        </a:p>
      </dsp:txBody>
      <dsp:txXfrm>
        <a:off x="0" y="1731314"/>
        <a:ext cx="6388331" cy="1728779"/>
      </dsp:txXfrm>
    </dsp:sp>
    <dsp:sp modelId="{A9EED144-5EB5-4CE8-B2E1-BF1A586B32D6}">
      <dsp:nvSpPr>
        <dsp:cNvPr id="0" name=""/>
        <dsp:cNvSpPr/>
      </dsp:nvSpPr>
      <dsp:spPr>
        <a:xfrm>
          <a:off x="0" y="3460093"/>
          <a:ext cx="6388331" cy="0"/>
        </a:xfrm>
        <a:prstGeom prst="line">
          <a:avLst/>
        </a:prstGeom>
        <a:solidFill>
          <a:schemeClr val="accent2">
            <a:hueOff val="1570616"/>
            <a:satOff val="-4253"/>
            <a:lumOff val="3333"/>
            <a:alphaOff val="0"/>
          </a:schemeClr>
        </a:solidFill>
        <a:ln w="12700" cap="flat" cmpd="sng" algn="ctr">
          <a:solidFill>
            <a:schemeClr val="accent2">
              <a:hueOff val="1570616"/>
              <a:satOff val="-4253"/>
              <a:lumOff val="33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5C1C65-3E42-4377-9575-2C8426C6C759}">
      <dsp:nvSpPr>
        <dsp:cNvPr id="0" name=""/>
        <dsp:cNvSpPr/>
      </dsp:nvSpPr>
      <dsp:spPr>
        <a:xfrm>
          <a:off x="0" y="3460093"/>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7630" tIns="87630" rIns="87630" bIns="87630" numCol="1" spcCol="1270" anchor="t" anchorCtr="0">
          <a:noAutofit/>
        </a:bodyPr>
        <a:lstStyle/>
        <a:p>
          <a:pPr marL="0" lvl="0" indent="0" algn="l" defTabSz="1022350">
            <a:lnSpc>
              <a:spcPct val="90000"/>
            </a:lnSpc>
            <a:spcBef>
              <a:spcPct val="0"/>
            </a:spcBef>
            <a:spcAft>
              <a:spcPct val="35000"/>
            </a:spcAft>
            <a:buNone/>
          </a:pPr>
          <a:r>
            <a:rPr lang="en-US" sz="2300" kern="1200" dirty="0"/>
            <a:t>Gifts are permitted as part of a professional event, “ordinary social hospitality,” or business transactions under regular terms.</a:t>
          </a:r>
        </a:p>
      </dsp:txBody>
      <dsp:txXfrm>
        <a:off x="0" y="3460093"/>
        <a:ext cx="6388331" cy="1728779"/>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38C789-3CDB-497C-A98E-F337D7784E59}">
      <dsp:nvSpPr>
        <dsp:cNvPr id="0" name=""/>
        <dsp:cNvSpPr/>
      </dsp:nvSpPr>
      <dsp:spPr>
        <a:xfrm>
          <a:off x="0" y="2534"/>
          <a:ext cx="638833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64C701-AE33-4382-B5D3-1DC081FFDB25}">
      <dsp:nvSpPr>
        <dsp:cNvPr id="0" name=""/>
        <dsp:cNvSpPr/>
      </dsp:nvSpPr>
      <dsp:spPr>
        <a:xfrm>
          <a:off x="0" y="2534"/>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t>There is a temptation to scrutinize the Rule and be very technical – but is it wise?</a:t>
          </a:r>
        </a:p>
      </dsp:txBody>
      <dsp:txXfrm>
        <a:off x="0" y="2534"/>
        <a:ext cx="6388331" cy="1728779"/>
      </dsp:txXfrm>
    </dsp:sp>
    <dsp:sp modelId="{BBC08533-8B08-4C6D-8D79-E1C449F73120}">
      <dsp:nvSpPr>
        <dsp:cNvPr id="0" name=""/>
        <dsp:cNvSpPr/>
      </dsp:nvSpPr>
      <dsp:spPr>
        <a:xfrm>
          <a:off x="0" y="1731314"/>
          <a:ext cx="6388331" cy="0"/>
        </a:xfrm>
        <a:prstGeom prst="line">
          <a:avLst/>
        </a:prstGeom>
        <a:solidFill>
          <a:schemeClr val="accent2">
            <a:hueOff val="785308"/>
            <a:satOff val="-2127"/>
            <a:lumOff val="1666"/>
            <a:alphaOff val="0"/>
          </a:schemeClr>
        </a:solidFill>
        <a:ln w="12700" cap="flat" cmpd="sng" algn="ctr">
          <a:solidFill>
            <a:schemeClr val="accent2">
              <a:hueOff val="785308"/>
              <a:satOff val="-2127"/>
              <a:lumOff val="166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FACBBA-0754-45A0-B400-A3B34B50A47E}">
      <dsp:nvSpPr>
        <dsp:cNvPr id="0" name=""/>
        <dsp:cNvSpPr/>
      </dsp:nvSpPr>
      <dsp:spPr>
        <a:xfrm>
          <a:off x="0" y="1731314"/>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t>Don’t forget Rule 2C, and consider a broad personal rule</a:t>
          </a:r>
        </a:p>
      </dsp:txBody>
      <dsp:txXfrm>
        <a:off x="0" y="1731314"/>
        <a:ext cx="6388331" cy="1728779"/>
      </dsp:txXfrm>
    </dsp:sp>
    <dsp:sp modelId="{A9EED144-5EB5-4CE8-B2E1-BF1A586B32D6}">
      <dsp:nvSpPr>
        <dsp:cNvPr id="0" name=""/>
        <dsp:cNvSpPr/>
      </dsp:nvSpPr>
      <dsp:spPr>
        <a:xfrm>
          <a:off x="0" y="3460093"/>
          <a:ext cx="6388331" cy="0"/>
        </a:xfrm>
        <a:prstGeom prst="line">
          <a:avLst/>
        </a:prstGeom>
        <a:solidFill>
          <a:schemeClr val="accent2">
            <a:hueOff val="1570616"/>
            <a:satOff val="-4253"/>
            <a:lumOff val="3333"/>
            <a:alphaOff val="0"/>
          </a:schemeClr>
        </a:solidFill>
        <a:ln w="12700" cap="flat" cmpd="sng" algn="ctr">
          <a:solidFill>
            <a:schemeClr val="accent2">
              <a:hueOff val="1570616"/>
              <a:satOff val="-4253"/>
              <a:lumOff val="33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5C1C65-3E42-4377-9575-2C8426C6C759}">
      <dsp:nvSpPr>
        <dsp:cNvPr id="0" name=""/>
        <dsp:cNvSpPr/>
      </dsp:nvSpPr>
      <dsp:spPr>
        <a:xfrm>
          <a:off x="0" y="3460093"/>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en-US" sz="2700" kern="1200" dirty="0"/>
            <a:t>Always ask: does the gift look like it’s intended to gain influence over me? Will accepting this lead someone to question my impartiality? </a:t>
          </a:r>
        </a:p>
      </dsp:txBody>
      <dsp:txXfrm>
        <a:off x="0" y="3460093"/>
        <a:ext cx="6388331" cy="1728779"/>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38C789-3CDB-497C-A98E-F337D7784E59}">
      <dsp:nvSpPr>
        <dsp:cNvPr id="0" name=""/>
        <dsp:cNvSpPr/>
      </dsp:nvSpPr>
      <dsp:spPr>
        <a:xfrm>
          <a:off x="0" y="2534"/>
          <a:ext cx="638833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164C701-AE33-4382-B5D3-1DC081FFDB25}">
      <dsp:nvSpPr>
        <dsp:cNvPr id="0" name=""/>
        <dsp:cNvSpPr/>
      </dsp:nvSpPr>
      <dsp:spPr>
        <a:xfrm>
          <a:off x="0" y="2534"/>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What about secondary employment? </a:t>
          </a:r>
        </a:p>
      </dsp:txBody>
      <dsp:txXfrm>
        <a:off x="0" y="2534"/>
        <a:ext cx="6388331" cy="1728779"/>
      </dsp:txXfrm>
    </dsp:sp>
    <dsp:sp modelId="{BBC08533-8B08-4C6D-8D79-E1C449F73120}">
      <dsp:nvSpPr>
        <dsp:cNvPr id="0" name=""/>
        <dsp:cNvSpPr/>
      </dsp:nvSpPr>
      <dsp:spPr>
        <a:xfrm>
          <a:off x="0" y="1731314"/>
          <a:ext cx="6388331" cy="0"/>
        </a:xfrm>
        <a:prstGeom prst="line">
          <a:avLst/>
        </a:prstGeom>
        <a:solidFill>
          <a:schemeClr val="accent2">
            <a:hueOff val="785308"/>
            <a:satOff val="-2127"/>
            <a:lumOff val="1666"/>
            <a:alphaOff val="0"/>
          </a:schemeClr>
        </a:solidFill>
        <a:ln w="12700" cap="flat" cmpd="sng" algn="ctr">
          <a:solidFill>
            <a:schemeClr val="accent2">
              <a:hueOff val="785308"/>
              <a:satOff val="-2127"/>
              <a:lumOff val="166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4FACBBA-0754-45A0-B400-A3B34B50A47E}">
      <dsp:nvSpPr>
        <dsp:cNvPr id="0" name=""/>
        <dsp:cNvSpPr/>
      </dsp:nvSpPr>
      <dsp:spPr>
        <a:xfrm>
          <a:off x="0" y="1731314"/>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AOC references Rule 5C(1) and advises you seek counsel from AOC HR before accepting secondary employment.</a:t>
          </a:r>
        </a:p>
      </dsp:txBody>
      <dsp:txXfrm>
        <a:off x="0" y="1731314"/>
        <a:ext cx="6388331" cy="1728779"/>
      </dsp:txXfrm>
    </dsp:sp>
    <dsp:sp modelId="{A9EED144-5EB5-4CE8-B2E1-BF1A586B32D6}">
      <dsp:nvSpPr>
        <dsp:cNvPr id="0" name=""/>
        <dsp:cNvSpPr/>
      </dsp:nvSpPr>
      <dsp:spPr>
        <a:xfrm>
          <a:off x="0" y="3460093"/>
          <a:ext cx="6388331" cy="0"/>
        </a:xfrm>
        <a:prstGeom prst="line">
          <a:avLst/>
        </a:prstGeom>
        <a:solidFill>
          <a:schemeClr val="accent2">
            <a:hueOff val="1570616"/>
            <a:satOff val="-4253"/>
            <a:lumOff val="3333"/>
            <a:alphaOff val="0"/>
          </a:schemeClr>
        </a:solidFill>
        <a:ln w="12700" cap="flat" cmpd="sng" algn="ctr">
          <a:solidFill>
            <a:schemeClr val="accent2">
              <a:hueOff val="1570616"/>
              <a:satOff val="-4253"/>
              <a:lumOff val="33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15C1C65-3E42-4377-9575-2C8426C6C759}">
      <dsp:nvSpPr>
        <dsp:cNvPr id="0" name=""/>
        <dsp:cNvSpPr/>
      </dsp:nvSpPr>
      <dsp:spPr>
        <a:xfrm>
          <a:off x="0" y="3460093"/>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820" tIns="83820" rIns="83820" bIns="83820" numCol="1" spcCol="1270" anchor="t" anchorCtr="0">
          <a:noAutofit/>
        </a:bodyPr>
        <a:lstStyle/>
        <a:p>
          <a:pPr marL="0" lvl="0" indent="0" algn="l" defTabSz="977900">
            <a:lnSpc>
              <a:spcPct val="90000"/>
            </a:lnSpc>
            <a:spcBef>
              <a:spcPct val="0"/>
            </a:spcBef>
            <a:spcAft>
              <a:spcPct val="35000"/>
            </a:spcAft>
            <a:buNone/>
          </a:pPr>
          <a:r>
            <a:rPr lang="en-US" sz="2200" kern="1200" dirty="0"/>
            <a:t>Two main concerns: “interfere with the proper performance of the magistrate’s judicial duties” and “involve the magistrate in frequent substantial transactions with lawyers or persons likely to come before the court”</a:t>
          </a:r>
        </a:p>
      </dsp:txBody>
      <dsp:txXfrm>
        <a:off x="0" y="3460093"/>
        <a:ext cx="6388331" cy="172877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3881AD-5160-40E6-99AF-46927C429A1C}">
      <dsp:nvSpPr>
        <dsp:cNvPr id="0" name=""/>
        <dsp:cNvSpPr/>
      </dsp:nvSpPr>
      <dsp:spPr>
        <a:xfrm>
          <a:off x="0" y="2534"/>
          <a:ext cx="6388331"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BC4176D-9E6F-47C6-8B06-61155039CB64}">
      <dsp:nvSpPr>
        <dsp:cNvPr id="0" name=""/>
        <dsp:cNvSpPr/>
      </dsp:nvSpPr>
      <dsp:spPr>
        <a:xfrm>
          <a:off x="0" y="2534"/>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Belal Elrahal</a:t>
          </a:r>
        </a:p>
      </dsp:txBody>
      <dsp:txXfrm>
        <a:off x="0" y="2534"/>
        <a:ext cx="6388331" cy="1728779"/>
      </dsp:txXfrm>
    </dsp:sp>
    <dsp:sp modelId="{187269C3-C830-49AA-B9B2-18CA420A6335}">
      <dsp:nvSpPr>
        <dsp:cNvPr id="0" name=""/>
        <dsp:cNvSpPr/>
      </dsp:nvSpPr>
      <dsp:spPr>
        <a:xfrm>
          <a:off x="0" y="1731314"/>
          <a:ext cx="6388331" cy="0"/>
        </a:xfrm>
        <a:prstGeom prst="line">
          <a:avLst/>
        </a:prstGeom>
        <a:solidFill>
          <a:schemeClr val="accent2">
            <a:hueOff val="785308"/>
            <a:satOff val="-2127"/>
            <a:lumOff val="1666"/>
            <a:alphaOff val="0"/>
          </a:schemeClr>
        </a:solidFill>
        <a:ln w="12700" cap="flat" cmpd="sng" algn="ctr">
          <a:solidFill>
            <a:schemeClr val="accent2">
              <a:hueOff val="785308"/>
              <a:satOff val="-2127"/>
              <a:lumOff val="1666"/>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9E16F90-E0D6-49AB-8E0C-F8559809D02D}">
      <dsp:nvSpPr>
        <dsp:cNvPr id="0" name=""/>
        <dsp:cNvSpPr/>
      </dsp:nvSpPr>
      <dsp:spPr>
        <a:xfrm>
          <a:off x="0" y="1731314"/>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solidFill>
                <a:schemeClr val="tx1"/>
              </a:solidFill>
              <a:hlinkClick xmlns:r="http://schemas.openxmlformats.org/officeDocument/2006/relationships" r:id="rId1">
                <a:extLst>
                  <a:ext uri="{A12FA001-AC4F-418D-AE19-62706E023703}">
                    <ahyp:hlinkClr xmlns:ahyp="http://schemas.microsoft.com/office/drawing/2018/hyperlinkcolor" val="tx"/>
                  </a:ext>
                </a:extLst>
              </a:hlinkClick>
            </a:rPr>
            <a:t>elrahal@sog.unc.edu</a:t>
          </a:r>
          <a:endParaRPr lang="en-US" sz="3200" kern="1200" dirty="0">
            <a:solidFill>
              <a:schemeClr val="tx1"/>
            </a:solidFill>
          </a:endParaRPr>
        </a:p>
      </dsp:txBody>
      <dsp:txXfrm>
        <a:off x="0" y="1731314"/>
        <a:ext cx="6388331" cy="1728779"/>
      </dsp:txXfrm>
    </dsp:sp>
    <dsp:sp modelId="{C66412FA-5A44-49F1-B95F-36D427BDA99B}">
      <dsp:nvSpPr>
        <dsp:cNvPr id="0" name=""/>
        <dsp:cNvSpPr/>
      </dsp:nvSpPr>
      <dsp:spPr>
        <a:xfrm>
          <a:off x="0" y="3460093"/>
          <a:ext cx="6388331" cy="0"/>
        </a:xfrm>
        <a:prstGeom prst="line">
          <a:avLst/>
        </a:prstGeom>
        <a:solidFill>
          <a:schemeClr val="accent2">
            <a:hueOff val="1570616"/>
            <a:satOff val="-4253"/>
            <a:lumOff val="3333"/>
            <a:alphaOff val="0"/>
          </a:schemeClr>
        </a:solidFill>
        <a:ln w="12700" cap="flat" cmpd="sng" algn="ctr">
          <a:solidFill>
            <a:schemeClr val="accent2">
              <a:hueOff val="1570616"/>
              <a:satOff val="-4253"/>
              <a:lumOff val="3333"/>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C9D3DA0-AA9D-47CD-AB87-5ED3CD2EA768}">
      <dsp:nvSpPr>
        <dsp:cNvPr id="0" name=""/>
        <dsp:cNvSpPr/>
      </dsp:nvSpPr>
      <dsp:spPr>
        <a:xfrm>
          <a:off x="0" y="3460093"/>
          <a:ext cx="6388331" cy="17287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en-US" sz="3200" kern="1200" dirty="0"/>
            <a:t>(919) 962-7098</a:t>
          </a:r>
        </a:p>
      </dsp:txBody>
      <dsp:txXfrm>
        <a:off x="0" y="3460093"/>
        <a:ext cx="6388331" cy="1728779"/>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5.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6.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7.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8.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9.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128DB32-F3DB-43FD-BB59-0F879B62153B}" type="datetimeFigureOut">
              <a:rPr lang="en-US" smtClean="0"/>
              <a:t>10/29/2024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CEBCCF-8BCF-4FA0-9D9F-8D0D09B541EC}" type="slidenum">
              <a:rPr lang="en-US" smtClean="0"/>
              <a:t>‹#›</a:t>
            </a:fld>
            <a:endParaRPr lang="en-US"/>
          </a:p>
        </p:txBody>
      </p:sp>
    </p:spTree>
    <p:extLst>
      <p:ext uri="{BB962C8B-B14F-4D97-AF65-F5344CB8AC3E}">
        <p14:creationId xmlns:p14="http://schemas.microsoft.com/office/powerpoint/2010/main" val="405495271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Why are ethics important – Frank’s Red Hot? Goes on everything?</a:t>
            </a:r>
          </a:p>
        </p:txBody>
      </p:sp>
      <p:sp>
        <p:nvSpPr>
          <p:cNvPr id="4" name="Slide Number Placeholder 3"/>
          <p:cNvSpPr>
            <a:spLocks noGrp="1"/>
          </p:cNvSpPr>
          <p:nvPr>
            <p:ph type="sldNum" sz="quarter" idx="5"/>
          </p:nvPr>
        </p:nvSpPr>
        <p:spPr/>
        <p:txBody>
          <a:bodyPr/>
          <a:lstStyle/>
          <a:p>
            <a:fld id="{19CEBCCF-8BCF-4FA0-9D9F-8D0D09B541EC}" type="slidenum">
              <a:rPr lang="en-US" smtClean="0"/>
              <a:t>1</a:t>
            </a:fld>
            <a:endParaRPr lang="en-US"/>
          </a:p>
        </p:txBody>
      </p:sp>
    </p:spTree>
    <p:extLst>
      <p:ext uri="{BB962C8B-B14F-4D97-AF65-F5344CB8AC3E}">
        <p14:creationId xmlns:p14="http://schemas.microsoft.com/office/powerpoint/2010/main" val="955227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804406-9FC5-ACFE-893D-D4EADEB1A89D}"/>
              </a:ext>
            </a:extLst>
          </p:cNvPr>
          <p:cNvSpPr>
            <a:spLocks noGrp="1"/>
          </p:cNvSpPr>
          <p:nvPr>
            <p:ph type="ctrTitle"/>
          </p:nvPr>
        </p:nvSpPr>
        <p:spPr>
          <a:xfrm>
            <a:off x="308388" y="745440"/>
            <a:ext cx="8132227" cy="3559859"/>
          </a:xfrm>
        </p:spPr>
        <p:txBody>
          <a:bodyPr anchor="t">
            <a:normAutofit/>
          </a:bodyPr>
          <a:lstStyle>
            <a:lvl1pPr algn="l">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BC0AF19C-C14B-F137-2DE9-1992459045F5}"/>
              </a:ext>
            </a:extLst>
          </p:cNvPr>
          <p:cNvSpPr>
            <a:spLocks noGrp="1"/>
          </p:cNvSpPr>
          <p:nvPr>
            <p:ph type="subTitle" idx="1"/>
          </p:nvPr>
        </p:nvSpPr>
        <p:spPr>
          <a:xfrm>
            <a:off x="317308" y="4669316"/>
            <a:ext cx="8132227" cy="1350484"/>
          </a:xfrm>
        </p:spPr>
        <p:txBody>
          <a:bodyPr anchor="b">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7AC6A999-B8D4-1774-9F1B-9F9FE1B3BFA6}"/>
              </a:ext>
            </a:extLst>
          </p:cNvPr>
          <p:cNvSpPr>
            <a:spLocks noGrp="1"/>
          </p:cNvSpPr>
          <p:nvPr>
            <p:ph type="dt" sz="half" idx="10"/>
          </p:nvPr>
        </p:nvSpPr>
        <p:spPr/>
        <p:txBody>
          <a:bodyPr/>
          <a:lstStyle/>
          <a:p>
            <a:fld id="{F2EE3B7B-C7B5-42CF-90CF-67B3D21B2314}" type="datetime1">
              <a:rPr lang="en-US" smtClean="0"/>
              <a:t>10/29/2024</a:t>
            </a:fld>
            <a:endParaRPr lang="en-US"/>
          </a:p>
        </p:txBody>
      </p:sp>
      <p:sp>
        <p:nvSpPr>
          <p:cNvPr id="5" name="Footer Placeholder 4">
            <a:extLst>
              <a:ext uri="{FF2B5EF4-FFF2-40B4-BE49-F238E27FC236}">
                <a16:creationId xmlns:a16="http://schemas.microsoft.com/office/drawing/2014/main" id="{61165D5D-2AE2-6F91-D1EB-6DD8FC3CE64C}"/>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BF0029E4-3A4E-970A-17A8-1E17D37D1F2B}"/>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24369667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CDEBC-9F49-FA9D-D13C-DB380A6281E2}"/>
              </a:ext>
            </a:extLst>
          </p:cNvPr>
          <p:cNvSpPr>
            <a:spLocks noGrp="1"/>
          </p:cNvSpPr>
          <p:nvPr>
            <p:ph type="title"/>
          </p:nvPr>
        </p:nvSpPr>
        <p:spPr>
          <a:xfrm>
            <a:off x="308387" y="757451"/>
            <a:ext cx="10875953" cy="1214650"/>
          </a:xfrm>
        </p:spPr>
        <p:txBody>
          <a:bodyPr ancho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00CB13-23E6-D711-450C-A85A0CB99576}"/>
              </a:ext>
            </a:extLst>
          </p:cNvPr>
          <p:cNvSpPr>
            <a:spLocks noGrp="1"/>
          </p:cNvSpPr>
          <p:nvPr>
            <p:ph type="body" orient="vert" idx="1"/>
          </p:nvPr>
        </p:nvSpPr>
        <p:spPr>
          <a:xfrm>
            <a:off x="335467" y="1972101"/>
            <a:ext cx="10848873" cy="40476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E089BB7B-5C14-76DB-FEA8-3DBC09A96516}"/>
              </a:ext>
            </a:extLst>
          </p:cNvPr>
          <p:cNvSpPr>
            <a:spLocks noGrp="1"/>
          </p:cNvSpPr>
          <p:nvPr>
            <p:ph type="dt" sz="half" idx="10"/>
          </p:nvPr>
        </p:nvSpPr>
        <p:spPr/>
        <p:txBody>
          <a:bodyPr/>
          <a:lstStyle/>
          <a:p>
            <a:fld id="{6BAD9902-F134-45BD-ABD2-80C28059B090}" type="datetime1">
              <a:rPr lang="en-US" smtClean="0"/>
              <a:t>10/29/2024</a:t>
            </a:fld>
            <a:endParaRPr lang="en-US"/>
          </a:p>
        </p:txBody>
      </p:sp>
      <p:sp>
        <p:nvSpPr>
          <p:cNvPr id="5" name="Footer Placeholder 4">
            <a:extLst>
              <a:ext uri="{FF2B5EF4-FFF2-40B4-BE49-F238E27FC236}">
                <a16:creationId xmlns:a16="http://schemas.microsoft.com/office/drawing/2014/main" id="{48BC13CC-29B3-9FDC-C746-D5D65CC2A5D3}"/>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9AB52A12-895F-E9BE-5289-4E0411BD3F4B}"/>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21171170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CA17614-2270-537D-8B09-6CB65016AD8F}"/>
              </a:ext>
            </a:extLst>
          </p:cNvPr>
          <p:cNvSpPr>
            <a:spLocks noGrp="1"/>
          </p:cNvSpPr>
          <p:nvPr>
            <p:ph type="title" orient="vert"/>
          </p:nvPr>
        </p:nvSpPr>
        <p:spPr>
          <a:xfrm>
            <a:off x="9359496" y="755981"/>
            <a:ext cx="2277552" cy="5338369"/>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80BC98B5-885C-CBB1-A858-76F65F7D28BD}"/>
              </a:ext>
            </a:extLst>
          </p:cNvPr>
          <p:cNvSpPr>
            <a:spLocks noGrp="1"/>
          </p:cNvSpPr>
          <p:nvPr>
            <p:ph type="body" orient="vert" idx="1"/>
          </p:nvPr>
        </p:nvSpPr>
        <p:spPr>
          <a:xfrm>
            <a:off x="838199" y="755981"/>
            <a:ext cx="8230086" cy="5338369"/>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1CE5DAFE-6A83-FB7D-72DF-232EFE20424E}"/>
              </a:ext>
            </a:extLst>
          </p:cNvPr>
          <p:cNvSpPr>
            <a:spLocks noGrp="1"/>
          </p:cNvSpPr>
          <p:nvPr>
            <p:ph type="dt" sz="half" idx="10"/>
          </p:nvPr>
        </p:nvSpPr>
        <p:spPr/>
        <p:txBody>
          <a:bodyPr/>
          <a:lstStyle/>
          <a:p>
            <a:fld id="{C2B04DB0-379A-41B7-9B29-7F42F0D571D5}" type="datetime1">
              <a:rPr lang="en-US" smtClean="0"/>
              <a:t>10/29/2024</a:t>
            </a:fld>
            <a:endParaRPr lang="en-US"/>
          </a:p>
        </p:txBody>
      </p:sp>
      <p:sp>
        <p:nvSpPr>
          <p:cNvPr id="5" name="Footer Placeholder 4">
            <a:extLst>
              <a:ext uri="{FF2B5EF4-FFF2-40B4-BE49-F238E27FC236}">
                <a16:creationId xmlns:a16="http://schemas.microsoft.com/office/drawing/2014/main" id="{43B41CCF-A3CD-506E-3AAE-CAEFA8C1BB12}"/>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7420DD9D-25C2-0EDF-A6F4-71946D57B3CD}"/>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8012656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95D22A-1F6D-0DE5-E04A-DC466353DA6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04ADD6F-7C93-3CD3-AC8D-28A78787CBB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9706E74-14FC-84D9-4B41-7D9FB0D573C4}"/>
              </a:ext>
            </a:extLst>
          </p:cNvPr>
          <p:cNvSpPr>
            <a:spLocks noGrp="1"/>
          </p:cNvSpPr>
          <p:nvPr>
            <p:ph type="dt" sz="half" idx="10"/>
          </p:nvPr>
        </p:nvSpPr>
        <p:spPr/>
        <p:txBody>
          <a:bodyPr/>
          <a:lstStyle/>
          <a:p>
            <a:fld id="{0F996519-E62D-4F8C-AE1E-36928EC7D15C}" type="datetime1">
              <a:rPr lang="en-US" smtClean="0"/>
              <a:t>10/29/2024</a:t>
            </a:fld>
            <a:endParaRPr lang="en-US"/>
          </a:p>
        </p:txBody>
      </p:sp>
      <p:sp>
        <p:nvSpPr>
          <p:cNvPr id="5" name="Footer Placeholder 4">
            <a:extLst>
              <a:ext uri="{FF2B5EF4-FFF2-40B4-BE49-F238E27FC236}">
                <a16:creationId xmlns:a16="http://schemas.microsoft.com/office/drawing/2014/main" id="{1F35A7DC-6292-6181-949E-F8BC3FA11BA6}"/>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1050F5C6-EADC-E072-B19B-49BB11DF0309}"/>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2682572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FB2054-1AE7-534F-0CFE-1F0628A09FC1}"/>
              </a:ext>
            </a:extLst>
          </p:cNvPr>
          <p:cNvSpPr>
            <a:spLocks noGrp="1"/>
          </p:cNvSpPr>
          <p:nvPr>
            <p:ph type="title"/>
          </p:nvPr>
        </p:nvSpPr>
        <p:spPr>
          <a:xfrm>
            <a:off x="340138" y="2243708"/>
            <a:ext cx="9156288" cy="3776091"/>
          </a:xfrm>
        </p:spPr>
        <p:txBody>
          <a:bodyPr anchor="b">
            <a:normAutofit/>
          </a:bodyPr>
          <a:lstStyle>
            <a:lvl1pPr>
              <a:defRPr sz="6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988EC2A-45C7-131C-0F4A-56E62EB029C2}"/>
              </a:ext>
            </a:extLst>
          </p:cNvPr>
          <p:cNvSpPr>
            <a:spLocks noGrp="1"/>
          </p:cNvSpPr>
          <p:nvPr>
            <p:ph type="body" idx="1"/>
          </p:nvPr>
        </p:nvSpPr>
        <p:spPr>
          <a:xfrm>
            <a:off x="340137" y="838201"/>
            <a:ext cx="9156289" cy="1405508"/>
          </a:xfrm>
        </p:spPr>
        <p:txBody>
          <a:bodyPr>
            <a:normAutofit/>
          </a:bodyPr>
          <a:lstStyle>
            <a:lvl1pPr marL="0" indent="0">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C75A323-2679-E978-8856-2FEBE8F5AE45}"/>
              </a:ext>
            </a:extLst>
          </p:cNvPr>
          <p:cNvSpPr>
            <a:spLocks noGrp="1"/>
          </p:cNvSpPr>
          <p:nvPr>
            <p:ph type="dt" sz="half" idx="10"/>
          </p:nvPr>
        </p:nvSpPr>
        <p:spPr/>
        <p:txBody>
          <a:bodyPr/>
          <a:lstStyle/>
          <a:p>
            <a:fld id="{6477AEB6-FCE1-4CD5-923B-84E54F1460D5}" type="datetime1">
              <a:rPr lang="en-US" smtClean="0"/>
              <a:t>10/29/2024</a:t>
            </a:fld>
            <a:endParaRPr lang="en-US"/>
          </a:p>
        </p:txBody>
      </p:sp>
      <p:sp>
        <p:nvSpPr>
          <p:cNvPr id="5" name="Footer Placeholder 4">
            <a:extLst>
              <a:ext uri="{FF2B5EF4-FFF2-40B4-BE49-F238E27FC236}">
                <a16:creationId xmlns:a16="http://schemas.microsoft.com/office/drawing/2014/main" id="{2C971DC2-625E-0477-BF8C-F3CDDCE4B11E}"/>
              </a:ext>
            </a:extLst>
          </p:cNvPr>
          <p:cNvSpPr>
            <a:spLocks noGrp="1"/>
          </p:cNvSpPr>
          <p:nvPr>
            <p:ph type="ftr" sz="quarter" idx="11"/>
          </p:nvPr>
        </p:nvSpPr>
        <p:spPr/>
        <p:txBody>
          <a:bodyPr/>
          <a:lstStyle/>
          <a:p>
            <a:r>
              <a:rPr lang="en-US"/>
              <a:t>Sample Footer Text</a:t>
            </a:r>
          </a:p>
        </p:txBody>
      </p:sp>
      <p:sp>
        <p:nvSpPr>
          <p:cNvPr id="6" name="Slide Number Placeholder 5">
            <a:extLst>
              <a:ext uri="{FF2B5EF4-FFF2-40B4-BE49-F238E27FC236}">
                <a16:creationId xmlns:a16="http://schemas.microsoft.com/office/drawing/2014/main" id="{8EF1A644-D449-E464-C2DF-F045A51899D0}"/>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28721709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B12719-44A3-3EE8-D757-F0E0F9632AEC}"/>
              </a:ext>
            </a:extLst>
          </p:cNvPr>
          <p:cNvSpPr>
            <a:spLocks noGrp="1"/>
          </p:cNvSpPr>
          <p:nvPr>
            <p:ph type="title"/>
          </p:nvPr>
        </p:nvSpPr>
        <p:spPr>
          <a:xfrm>
            <a:off x="303197" y="750627"/>
            <a:ext cx="10846556" cy="1304150"/>
          </a:xfrm>
        </p:spPr>
        <p:txBody>
          <a:bodyPr anchor="t"/>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40440DC2-69F2-A056-508C-F5138E71FCA2}"/>
              </a:ext>
            </a:extLst>
          </p:cNvPr>
          <p:cNvSpPr>
            <a:spLocks noGrp="1"/>
          </p:cNvSpPr>
          <p:nvPr>
            <p:ph sz="half" idx="1"/>
          </p:nvPr>
        </p:nvSpPr>
        <p:spPr>
          <a:xfrm>
            <a:off x="1056961" y="2075250"/>
            <a:ext cx="4571288" cy="4101492"/>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1DA2243E-0673-54F2-5B38-DF5D2C7367F4}"/>
              </a:ext>
            </a:extLst>
          </p:cNvPr>
          <p:cNvSpPr>
            <a:spLocks noGrp="1"/>
          </p:cNvSpPr>
          <p:nvPr>
            <p:ph sz="half" idx="2"/>
          </p:nvPr>
        </p:nvSpPr>
        <p:spPr>
          <a:xfrm>
            <a:off x="6379560" y="2075250"/>
            <a:ext cx="4770191" cy="4101492"/>
          </a:xfrm>
        </p:spPr>
        <p:txBody>
          <a:bodyPr>
            <a:normAutofit/>
          </a:bodyPr>
          <a:lstStyle>
            <a:lvl1pPr>
              <a:defRPr sz="2000"/>
            </a:lvl1pPr>
            <a:lvl2pPr>
              <a:defRPr sz="1800"/>
            </a:lvl2pPr>
            <a:lvl3pPr>
              <a:defRPr sz="1600"/>
            </a:lvl3pPr>
            <a:lvl4pPr>
              <a:defRPr sz="1400"/>
            </a:lvl4pPr>
            <a:lvl5pPr>
              <a:defRPr sz="1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AE946B7D-7BAF-8DE9-FB5A-282908B03106}"/>
              </a:ext>
            </a:extLst>
          </p:cNvPr>
          <p:cNvSpPr>
            <a:spLocks noGrp="1"/>
          </p:cNvSpPr>
          <p:nvPr>
            <p:ph type="dt" sz="half" idx="10"/>
          </p:nvPr>
        </p:nvSpPr>
        <p:spPr/>
        <p:txBody>
          <a:bodyPr/>
          <a:lstStyle/>
          <a:p>
            <a:fld id="{96374C2F-71A1-43C9-B2F6-A4FAC8157F1A}" type="datetime1">
              <a:rPr lang="en-US" smtClean="0"/>
              <a:t>10/29/2024</a:t>
            </a:fld>
            <a:endParaRPr lang="en-US"/>
          </a:p>
        </p:txBody>
      </p:sp>
      <p:sp>
        <p:nvSpPr>
          <p:cNvPr id="6" name="Footer Placeholder 5">
            <a:extLst>
              <a:ext uri="{FF2B5EF4-FFF2-40B4-BE49-F238E27FC236}">
                <a16:creationId xmlns:a16="http://schemas.microsoft.com/office/drawing/2014/main" id="{0AF99017-BDD7-56C7-43AE-4B86AC78194A}"/>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CF6E7D63-14BF-E333-B350-75DA58E281CF}"/>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348183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8C7F72-3970-859F-C268-E9940EF2D0E4}"/>
              </a:ext>
            </a:extLst>
          </p:cNvPr>
          <p:cNvSpPr>
            <a:spLocks noGrp="1"/>
          </p:cNvSpPr>
          <p:nvPr>
            <p:ph type="title"/>
          </p:nvPr>
        </p:nvSpPr>
        <p:spPr>
          <a:xfrm>
            <a:off x="305649" y="743803"/>
            <a:ext cx="10764271" cy="1025362"/>
          </a:xfrm>
        </p:spPr>
        <p:txBody>
          <a:bodyPr anchor="t"/>
          <a:lstStyle/>
          <a:p>
            <a:r>
              <a:rPr lang="en-US" dirty="0"/>
              <a:t>Click to edit Master title style</a:t>
            </a:r>
          </a:p>
        </p:txBody>
      </p:sp>
      <p:sp>
        <p:nvSpPr>
          <p:cNvPr id="3" name="Text Placeholder 2">
            <a:extLst>
              <a:ext uri="{FF2B5EF4-FFF2-40B4-BE49-F238E27FC236}">
                <a16:creationId xmlns:a16="http://schemas.microsoft.com/office/drawing/2014/main" id="{F9B37CC6-89B8-3CF3-6973-1B5B71782F56}"/>
              </a:ext>
            </a:extLst>
          </p:cNvPr>
          <p:cNvSpPr>
            <a:spLocks noGrp="1"/>
          </p:cNvSpPr>
          <p:nvPr>
            <p:ph type="body" idx="1"/>
          </p:nvPr>
        </p:nvSpPr>
        <p:spPr>
          <a:xfrm>
            <a:off x="1056961" y="1769166"/>
            <a:ext cx="4571287" cy="815008"/>
          </a:xfrm>
        </p:spPr>
        <p:txBody>
          <a:bodyPr anchor="b">
            <a:noAutofit/>
          </a:bodyPr>
          <a:lstStyle>
            <a:lvl1pPr marL="0" indent="0">
              <a:buNone/>
              <a:defRPr sz="2000" b="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F0650EB0-E35B-DA3D-B6A1-2422B01C6005}"/>
              </a:ext>
            </a:extLst>
          </p:cNvPr>
          <p:cNvSpPr>
            <a:spLocks noGrp="1"/>
          </p:cNvSpPr>
          <p:nvPr>
            <p:ph sz="half" idx="2"/>
          </p:nvPr>
        </p:nvSpPr>
        <p:spPr>
          <a:xfrm>
            <a:off x="1056961" y="2678597"/>
            <a:ext cx="4571287" cy="350670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57A15D0-F178-1506-0E61-C8FFDF9BD6B5}"/>
              </a:ext>
            </a:extLst>
          </p:cNvPr>
          <p:cNvSpPr>
            <a:spLocks noGrp="1"/>
          </p:cNvSpPr>
          <p:nvPr>
            <p:ph type="body" sz="quarter" idx="3"/>
          </p:nvPr>
        </p:nvSpPr>
        <p:spPr>
          <a:xfrm>
            <a:off x="6498633" y="1769166"/>
            <a:ext cx="4571287" cy="815008"/>
          </a:xfrm>
        </p:spPr>
        <p:txBody>
          <a:bodyPr anchor="b">
            <a:noAutofit/>
          </a:bodyPr>
          <a:lstStyle>
            <a:lvl1pPr marL="0" indent="0">
              <a:buNone/>
              <a:defRPr sz="2000" b="0" cap="all" spc="10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256CB421-A65A-A7DC-40A7-D8B76F9C3A3A}"/>
              </a:ext>
            </a:extLst>
          </p:cNvPr>
          <p:cNvSpPr>
            <a:spLocks noGrp="1"/>
          </p:cNvSpPr>
          <p:nvPr>
            <p:ph sz="quarter" idx="4"/>
          </p:nvPr>
        </p:nvSpPr>
        <p:spPr>
          <a:xfrm>
            <a:off x="6498633" y="2678596"/>
            <a:ext cx="4571287" cy="35067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C7AF5675-5329-D2DB-FAFF-700D076CA886}"/>
              </a:ext>
            </a:extLst>
          </p:cNvPr>
          <p:cNvSpPr>
            <a:spLocks noGrp="1"/>
          </p:cNvSpPr>
          <p:nvPr>
            <p:ph type="dt" sz="half" idx="10"/>
          </p:nvPr>
        </p:nvSpPr>
        <p:spPr/>
        <p:txBody>
          <a:bodyPr/>
          <a:lstStyle/>
          <a:p>
            <a:fld id="{AD631DCC-9916-4BB7-A2E9-25EC84C740A7}" type="datetime1">
              <a:rPr lang="en-US" smtClean="0"/>
              <a:t>10/29/2024</a:t>
            </a:fld>
            <a:endParaRPr lang="en-US"/>
          </a:p>
        </p:txBody>
      </p:sp>
      <p:sp>
        <p:nvSpPr>
          <p:cNvPr id="8" name="Footer Placeholder 7">
            <a:extLst>
              <a:ext uri="{FF2B5EF4-FFF2-40B4-BE49-F238E27FC236}">
                <a16:creationId xmlns:a16="http://schemas.microsoft.com/office/drawing/2014/main" id="{D1392A97-07D9-5E5C-2A31-3B7D764CE1B8}"/>
              </a:ext>
            </a:extLst>
          </p:cNvPr>
          <p:cNvSpPr>
            <a:spLocks noGrp="1"/>
          </p:cNvSpPr>
          <p:nvPr>
            <p:ph type="ftr" sz="quarter" idx="11"/>
          </p:nvPr>
        </p:nvSpPr>
        <p:spPr/>
        <p:txBody>
          <a:bodyPr/>
          <a:lstStyle/>
          <a:p>
            <a:r>
              <a:rPr lang="en-US"/>
              <a:t>Sample Footer Text</a:t>
            </a:r>
          </a:p>
        </p:txBody>
      </p:sp>
      <p:sp>
        <p:nvSpPr>
          <p:cNvPr id="9" name="Slide Number Placeholder 8">
            <a:extLst>
              <a:ext uri="{FF2B5EF4-FFF2-40B4-BE49-F238E27FC236}">
                <a16:creationId xmlns:a16="http://schemas.microsoft.com/office/drawing/2014/main" id="{4E626143-8FEE-0ABD-25C7-C34AF6568B83}"/>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18829595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826EFE-D86C-B076-D4D1-FAD1883E0813}"/>
              </a:ext>
            </a:extLst>
          </p:cNvPr>
          <p:cNvSpPr>
            <a:spLocks noGrp="1"/>
          </p:cNvSpPr>
          <p:nvPr>
            <p:ph type="title"/>
          </p:nvPr>
        </p:nvSpPr>
        <p:spPr>
          <a:xfrm>
            <a:off x="308387" y="757766"/>
            <a:ext cx="7240293" cy="3547534"/>
          </a:xfrm>
        </p:spPr>
        <p:txBody>
          <a:bodyPr anchor="t"/>
          <a:lstStyle/>
          <a:p>
            <a:r>
              <a:rPr lang="en-US"/>
              <a:t>Click to edit Master title style</a:t>
            </a:r>
            <a:endParaRPr lang="en-US" dirty="0"/>
          </a:p>
        </p:txBody>
      </p:sp>
      <p:sp>
        <p:nvSpPr>
          <p:cNvPr id="3" name="Date Placeholder 2">
            <a:extLst>
              <a:ext uri="{FF2B5EF4-FFF2-40B4-BE49-F238E27FC236}">
                <a16:creationId xmlns:a16="http://schemas.microsoft.com/office/drawing/2014/main" id="{C23F3B23-C631-4B62-3211-30222ABE1C33}"/>
              </a:ext>
            </a:extLst>
          </p:cNvPr>
          <p:cNvSpPr>
            <a:spLocks noGrp="1"/>
          </p:cNvSpPr>
          <p:nvPr>
            <p:ph type="dt" sz="half" idx="10"/>
          </p:nvPr>
        </p:nvSpPr>
        <p:spPr/>
        <p:txBody>
          <a:bodyPr/>
          <a:lstStyle/>
          <a:p>
            <a:fld id="{AF59146A-335D-4B7F-86AE-5D483B1F631C}" type="datetime1">
              <a:rPr lang="en-US" smtClean="0"/>
              <a:t>10/29/2024</a:t>
            </a:fld>
            <a:endParaRPr lang="en-US"/>
          </a:p>
        </p:txBody>
      </p:sp>
      <p:sp>
        <p:nvSpPr>
          <p:cNvPr id="4" name="Footer Placeholder 3">
            <a:extLst>
              <a:ext uri="{FF2B5EF4-FFF2-40B4-BE49-F238E27FC236}">
                <a16:creationId xmlns:a16="http://schemas.microsoft.com/office/drawing/2014/main" id="{7789A1FB-EA0D-F6A3-A4EB-001AA082AAFF}"/>
              </a:ext>
            </a:extLst>
          </p:cNvPr>
          <p:cNvSpPr>
            <a:spLocks noGrp="1"/>
          </p:cNvSpPr>
          <p:nvPr>
            <p:ph type="ftr" sz="quarter" idx="11"/>
          </p:nvPr>
        </p:nvSpPr>
        <p:spPr/>
        <p:txBody>
          <a:bodyPr/>
          <a:lstStyle/>
          <a:p>
            <a:r>
              <a:rPr lang="en-US"/>
              <a:t>Sample Footer Text</a:t>
            </a:r>
          </a:p>
        </p:txBody>
      </p:sp>
      <p:sp>
        <p:nvSpPr>
          <p:cNvPr id="5" name="Slide Number Placeholder 4">
            <a:extLst>
              <a:ext uri="{FF2B5EF4-FFF2-40B4-BE49-F238E27FC236}">
                <a16:creationId xmlns:a16="http://schemas.microsoft.com/office/drawing/2014/main" id="{C6D671B7-A902-587D-89D0-ECFB738FD702}"/>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3973717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9A27D49-E5B4-0E67-FCFC-62A04E705682}"/>
              </a:ext>
            </a:extLst>
          </p:cNvPr>
          <p:cNvSpPr>
            <a:spLocks noGrp="1"/>
          </p:cNvSpPr>
          <p:nvPr>
            <p:ph type="dt" sz="half" idx="10"/>
          </p:nvPr>
        </p:nvSpPr>
        <p:spPr/>
        <p:txBody>
          <a:bodyPr/>
          <a:lstStyle/>
          <a:p>
            <a:fld id="{DD71D8EC-8E17-4CE6-99C2-C22488572868}" type="datetime1">
              <a:rPr lang="en-US" smtClean="0"/>
              <a:t>10/29/2024</a:t>
            </a:fld>
            <a:endParaRPr lang="en-US"/>
          </a:p>
        </p:txBody>
      </p:sp>
      <p:sp>
        <p:nvSpPr>
          <p:cNvPr id="3" name="Footer Placeholder 2">
            <a:extLst>
              <a:ext uri="{FF2B5EF4-FFF2-40B4-BE49-F238E27FC236}">
                <a16:creationId xmlns:a16="http://schemas.microsoft.com/office/drawing/2014/main" id="{6B0E4B02-DD32-C63F-6FEE-BC36E2EFD012}"/>
              </a:ext>
            </a:extLst>
          </p:cNvPr>
          <p:cNvSpPr>
            <a:spLocks noGrp="1"/>
          </p:cNvSpPr>
          <p:nvPr>
            <p:ph type="ftr" sz="quarter" idx="11"/>
          </p:nvPr>
        </p:nvSpPr>
        <p:spPr/>
        <p:txBody>
          <a:bodyPr/>
          <a:lstStyle/>
          <a:p>
            <a:r>
              <a:rPr lang="en-US"/>
              <a:t>Sample Footer Text</a:t>
            </a:r>
          </a:p>
        </p:txBody>
      </p:sp>
      <p:sp>
        <p:nvSpPr>
          <p:cNvPr id="4" name="Slide Number Placeholder 3">
            <a:extLst>
              <a:ext uri="{FF2B5EF4-FFF2-40B4-BE49-F238E27FC236}">
                <a16:creationId xmlns:a16="http://schemas.microsoft.com/office/drawing/2014/main" id="{CF25FA8B-18F7-7DDC-74E0-B1C7139E7B05}"/>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715403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12D42A-8FC3-F6BE-4CF7-1490DE4FD462}"/>
              </a:ext>
            </a:extLst>
          </p:cNvPr>
          <p:cNvSpPr>
            <a:spLocks noGrp="1"/>
          </p:cNvSpPr>
          <p:nvPr>
            <p:ph type="title"/>
          </p:nvPr>
        </p:nvSpPr>
        <p:spPr>
          <a:xfrm>
            <a:off x="317395" y="766636"/>
            <a:ext cx="3951745" cy="1510628"/>
          </a:xfrm>
        </p:spPr>
        <p:txBody>
          <a:bodyPr anchor="t"/>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CAA2BAA-1CCB-696D-D506-5E1747080119}"/>
              </a:ext>
            </a:extLst>
          </p:cNvPr>
          <p:cNvSpPr>
            <a:spLocks noGrp="1"/>
          </p:cNvSpPr>
          <p:nvPr>
            <p:ph idx="1"/>
          </p:nvPr>
        </p:nvSpPr>
        <p:spPr>
          <a:xfrm>
            <a:off x="5105400" y="702452"/>
            <a:ext cx="6249988" cy="531734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10B3C3E7-B970-EF6C-A6D3-6CB81C948775}"/>
              </a:ext>
            </a:extLst>
          </p:cNvPr>
          <p:cNvSpPr>
            <a:spLocks noGrp="1"/>
          </p:cNvSpPr>
          <p:nvPr>
            <p:ph type="body" sz="half" idx="2"/>
          </p:nvPr>
        </p:nvSpPr>
        <p:spPr>
          <a:xfrm>
            <a:off x="323953" y="2277264"/>
            <a:ext cx="3752747" cy="374253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6F32464-D130-7DA0-050D-B444566B1A2F}"/>
              </a:ext>
            </a:extLst>
          </p:cNvPr>
          <p:cNvSpPr>
            <a:spLocks noGrp="1"/>
          </p:cNvSpPr>
          <p:nvPr>
            <p:ph type="dt" sz="half" idx="10"/>
          </p:nvPr>
        </p:nvSpPr>
        <p:spPr/>
        <p:txBody>
          <a:bodyPr/>
          <a:lstStyle/>
          <a:p>
            <a:fld id="{9A750ABA-DFFA-4B13-BB77-624D9164A38B}" type="datetime1">
              <a:rPr lang="en-US" smtClean="0"/>
              <a:t>10/29/2024</a:t>
            </a:fld>
            <a:endParaRPr lang="en-US"/>
          </a:p>
        </p:txBody>
      </p:sp>
      <p:sp>
        <p:nvSpPr>
          <p:cNvPr id="6" name="Footer Placeholder 5">
            <a:extLst>
              <a:ext uri="{FF2B5EF4-FFF2-40B4-BE49-F238E27FC236}">
                <a16:creationId xmlns:a16="http://schemas.microsoft.com/office/drawing/2014/main" id="{3FC2B3B4-209E-187A-6F86-2F2EAD9F7476}"/>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036A2A86-6CB1-F027-66AC-8EBFA9D0647A}"/>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9829366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68F49-A418-C21F-25DC-E4C2E1716387}"/>
              </a:ext>
            </a:extLst>
          </p:cNvPr>
          <p:cNvSpPr>
            <a:spLocks noGrp="1"/>
          </p:cNvSpPr>
          <p:nvPr>
            <p:ph type="title"/>
          </p:nvPr>
        </p:nvSpPr>
        <p:spPr>
          <a:xfrm>
            <a:off x="318972" y="765850"/>
            <a:ext cx="3995693" cy="1774778"/>
          </a:xfrm>
        </p:spPr>
        <p:txBody>
          <a:bodyPr anchor="t"/>
          <a:lstStyle>
            <a:lvl1pP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3378CDE2-0C1B-D3BE-F399-98D983EF4534}"/>
              </a:ext>
            </a:extLst>
          </p:cNvPr>
          <p:cNvSpPr>
            <a:spLocks noGrp="1"/>
          </p:cNvSpPr>
          <p:nvPr>
            <p:ph type="pic" idx="1"/>
          </p:nvPr>
        </p:nvSpPr>
        <p:spPr>
          <a:xfrm>
            <a:off x="5105400" y="838200"/>
            <a:ext cx="6249988" cy="518159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38786322-CA2D-A634-C10E-4F22BCE48B7F}"/>
              </a:ext>
            </a:extLst>
          </p:cNvPr>
          <p:cNvSpPr>
            <a:spLocks noGrp="1"/>
          </p:cNvSpPr>
          <p:nvPr>
            <p:ph type="body" sz="half" idx="2"/>
          </p:nvPr>
        </p:nvSpPr>
        <p:spPr>
          <a:xfrm>
            <a:off x="340137" y="2552699"/>
            <a:ext cx="3736563" cy="3467099"/>
          </a:xfrm>
        </p:spPr>
        <p:txBody>
          <a:bodyPr anchor="b"/>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DAD0DD6-F55F-4437-DEC5-FA6028509A2D}"/>
              </a:ext>
            </a:extLst>
          </p:cNvPr>
          <p:cNvSpPr>
            <a:spLocks noGrp="1"/>
          </p:cNvSpPr>
          <p:nvPr>
            <p:ph type="dt" sz="half" idx="10"/>
          </p:nvPr>
        </p:nvSpPr>
        <p:spPr>
          <a:xfrm>
            <a:off x="340137" y="63202"/>
            <a:ext cx="2743200" cy="318221"/>
          </a:xfrm>
        </p:spPr>
        <p:txBody>
          <a:bodyPr/>
          <a:lstStyle/>
          <a:p>
            <a:fld id="{3220A08F-2B1D-4498-A043-7C299B1C2561}" type="datetime1">
              <a:rPr lang="en-US" smtClean="0"/>
              <a:t>10/29/2024</a:t>
            </a:fld>
            <a:endParaRPr lang="en-US"/>
          </a:p>
        </p:txBody>
      </p:sp>
      <p:sp>
        <p:nvSpPr>
          <p:cNvPr id="6" name="Footer Placeholder 5">
            <a:extLst>
              <a:ext uri="{FF2B5EF4-FFF2-40B4-BE49-F238E27FC236}">
                <a16:creationId xmlns:a16="http://schemas.microsoft.com/office/drawing/2014/main" id="{595B46D7-EE7C-E399-6A6B-18237228F6BA}"/>
              </a:ext>
            </a:extLst>
          </p:cNvPr>
          <p:cNvSpPr>
            <a:spLocks noGrp="1"/>
          </p:cNvSpPr>
          <p:nvPr>
            <p:ph type="ftr" sz="quarter" idx="11"/>
          </p:nvPr>
        </p:nvSpPr>
        <p:spPr/>
        <p:txBody>
          <a:bodyPr/>
          <a:lstStyle/>
          <a:p>
            <a:r>
              <a:rPr lang="en-US"/>
              <a:t>Sample Footer Text</a:t>
            </a:r>
          </a:p>
        </p:txBody>
      </p:sp>
      <p:sp>
        <p:nvSpPr>
          <p:cNvPr id="7" name="Slide Number Placeholder 6">
            <a:extLst>
              <a:ext uri="{FF2B5EF4-FFF2-40B4-BE49-F238E27FC236}">
                <a16:creationId xmlns:a16="http://schemas.microsoft.com/office/drawing/2014/main" id="{F211B808-3207-D755-3B0B-E1D8814B2FA1}"/>
              </a:ext>
            </a:extLst>
          </p:cNvPr>
          <p:cNvSpPr>
            <a:spLocks noGrp="1"/>
          </p:cNvSpPr>
          <p:nvPr>
            <p:ph type="sldNum" sz="quarter" idx="12"/>
          </p:nvPr>
        </p:nvSpPr>
        <p:spPr/>
        <p:txBody>
          <a:bodyPr/>
          <a:lstStyle/>
          <a:p>
            <a:fld id="{6E91CC32-6A6B-4E2E-BBA1-6864F305DA26}" type="slidenum">
              <a:rPr lang="en-US" smtClean="0"/>
              <a:t>‹#›</a:t>
            </a:fld>
            <a:endParaRPr lang="en-US"/>
          </a:p>
        </p:txBody>
      </p:sp>
    </p:spTree>
    <p:extLst>
      <p:ext uri="{BB962C8B-B14F-4D97-AF65-F5344CB8AC3E}">
        <p14:creationId xmlns:p14="http://schemas.microsoft.com/office/powerpoint/2010/main" val="12558274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FF45E2-9197-4E34-029A-725ADAC0C752}"/>
              </a:ext>
            </a:extLst>
          </p:cNvPr>
          <p:cNvSpPr>
            <a:spLocks noGrp="1"/>
          </p:cNvSpPr>
          <p:nvPr>
            <p:ph type="title"/>
          </p:nvPr>
        </p:nvSpPr>
        <p:spPr>
          <a:xfrm>
            <a:off x="308387" y="620202"/>
            <a:ext cx="9956747" cy="143878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8CC19E-63FE-1D76-2550-01FD9A6D9A95}"/>
              </a:ext>
            </a:extLst>
          </p:cNvPr>
          <p:cNvSpPr>
            <a:spLocks noGrp="1"/>
          </p:cNvSpPr>
          <p:nvPr>
            <p:ph type="body" idx="1"/>
          </p:nvPr>
        </p:nvSpPr>
        <p:spPr>
          <a:xfrm>
            <a:off x="335467" y="2306781"/>
            <a:ext cx="9956747" cy="38701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5BDFA067-55BA-33CD-E6F2-B24B2D5DE896}"/>
              </a:ext>
            </a:extLst>
          </p:cNvPr>
          <p:cNvSpPr>
            <a:spLocks noGrp="1"/>
          </p:cNvSpPr>
          <p:nvPr>
            <p:ph type="dt" sz="half" idx="2"/>
          </p:nvPr>
        </p:nvSpPr>
        <p:spPr>
          <a:xfrm>
            <a:off x="340137" y="63202"/>
            <a:ext cx="2743200" cy="318221"/>
          </a:xfrm>
          <a:prstGeom prst="rect">
            <a:avLst/>
          </a:prstGeom>
        </p:spPr>
        <p:txBody>
          <a:bodyPr vert="horz" lIns="91440" tIns="45720" rIns="91440" bIns="45720" rtlCol="0" anchor="ctr"/>
          <a:lstStyle>
            <a:lvl1pPr algn="l">
              <a:defRPr sz="800">
                <a:solidFill>
                  <a:schemeClr val="tx1"/>
                </a:solidFill>
              </a:defRPr>
            </a:lvl1pPr>
          </a:lstStyle>
          <a:p>
            <a:fld id="{567E9B64-DC09-41C8-9DE3-DA74AF8D2F97}" type="datetime1">
              <a:rPr lang="en-US" smtClean="0"/>
              <a:t>10/29/2024</a:t>
            </a:fld>
            <a:endParaRPr lang="en-US" dirty="0"/>
          </a:p>
        </p:txBody>
      </p:sp>
      <p:sp>
        <p:nvSpPr>
          <p:cNvPr id="5" name="Footer Placeholder 4">
            <a:extLst>
              <a:ext uri="{FF2B5EF4-FFF2-40B4-BE49-F238E27FC236}">
                <a16:creationId xmlns:a16="http://schemas.microsoft.com/office/drawing/2014/main" id="{C965EAE2-7EF5-FFAA-CD74-AA63C671197D}"/>
              </a:ext>
            </a:extLst>
          </p:cNvPr>
          <p:cNvSpPr>
            <a:spLocks noGrp="1"/>
          </p:cNvSpPr>
          <p:nvPr>
            <p:ph type="ftr" sz="quarter" idx="3"/>
          </p:nvPr>
        </p:nvSpPr>
        <p:spPr>
          <a:xfrm>
            <a:off x="7344016" y="6424761"/>
            <a:ext cx="4059936" cy="365125"/>
          </a:xfrm>
          <a:prstGeom prst="rect">
            <a:avLst/>
          </a:prstGeom>
        </p:spPr>
        <p:txBody>
          <a:bodyPr vert="horz" lIns="91440" tIns="45720" rIns="91440" bIns="45720" rtlCol="0" anchor="ctr"/>
          <a:lstStyle>
            <a:lvl1pPr algn="r">
              <a:defRPr sz="800" b="0" cap="all" spc="0" baseline="0">
                <a:solidFill>
                  <a:schemeClr val="tx1"/>
                </a:solidFill>
              </a:defRPr>
            </a:lvl1pPr>
          </a:lstStyle>
          <a:p>
            <a:r>
              <a:rPr lang="en-US" dirty="0"/>
              <a:t>Sample Footer Text</a:t>
            </a:r>
          </a:p>
        </p:txBody>
      </p:sp>
      <p:sp>
        <p:nvSpPr>
          <p:cNvPr id="6" name="Slide Number Placeholder 5">
            <a:extLst>
              <a:ext uri="{FF2B5EF4-FFF2-40B4-BE49-F238E27FC236}">
                <a16:creationId xmlns:a16="http://schemas.microsoft.com/office/drawing/2014/main" id="{D109DC1A-2539-3AE9-11EA-B87D22E62CDB}"/>
              </a:ext>
            </a:extLst>
          </p:cNvPr>
          <p:cNvSpPr>
            <a:spLocks noGrp="1"/>
          </p:cNvSpPr>
          <p:nvPr>
            <p:ph type="sldNum" sz="quarter" idx="4"/>
          </p:nvPr>
        </p:nvSpPr>
        <p:spPr>
          <a:xfrm>
            <a:off x="11403951" y="6425816"/>
            <a:ext cx="429768" cy="365125"/>
          </a:xfrm>
          <a:prstGeom prst="rect">
            <a:avLst/>
          </a:prstGeom>
        </p:spPr>
        <p:txBody>
          <a:bodyPr vert="horz" lIns="91440" tIns="45720" rIns="91440" bIns="45720" rtlCol="0" anchor="ctr"/>
          <a:lstStyle>
            <a:lvl1pPr algn="r">
              <a:defRPr sz="800">
                <a:solidFill>
                  <a:schemeClr val="tx1"/>
                </a:solidFill>
              </a:defRPr>
            </a:lvl1pPr>
          </a:lstStyle>
          <a:p>
            <a:fld id="{6E91CC32-6A6B-4E2E-BBA1-6864F305DA26}" type="slidenum">
              <a:rPr lang="en-US" smtClean="0"/>
              <a:t>‹#›</a:t>
            </a:fld>
            <a:endParaRPr lang="en-US" dirty="0"/>
          </a:p>
        </p:txBody>
      </p:sp>
    </p:spTree>
    <p:extLst>
      <p:ext uri="{BB962C8B-B14F-4D97-AF65-F5344CB8AC3E}">
        <p14:creationId xmlns:p14="http://schemas.microsoft.com/office/powerpoint/2010/main" val="3748070152"/>
      </p:ext>
    </p:extLst>
  </p:cSld>
  <p:clrMap bg1="dk1" tx1="lt1" bg2="dk2" tx2="lt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34" r:id="rId6"/>
    <p:sldLayoutId id="2147483730" r:id="rId7"/>
    <p:sldLayoutId id="2147483731" r:id="rId8"/>
    <p:sldLayoutId id="2147483732" r:id="rId9"/>
    <p:sldLayoutId id="2147483733" r:id="rId10"/>
    <p:sldLayoutId id="2147483735" r:id="rId11"/>
  </p:sldLayoutIdLst>
  <p:hf hdr="0"/>
  <p:txStyles>
    <p:titleStyle>
      <a:lvl1pPr algn="l" defTabSz="914400" rtl="0" eaLnBrk="1" latinLnBrk="0" hangingPunct="1">
        <a:lnSpc>
          <a:spcPct val="90000"/>
        </a:lnSpc>
        <a:spcBef>
          <a:spcPct val="0"/>
        </a:spcBef>
        <a:buNone/>
        <a:defRPr sz="4400" b="1" kern="120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1800" kern="1200">
          <a:solidFill>
            <a:schemeClr val="tx1"/>
          </a:solidFill>
          <a:latin typeface="+mn-lt"/>
          <a:ea typeface="+mn-ea"/>
          <a:cs typeface="+mn-cs"/>
        </a:defRPr>
      </a:lvl1pPr>
      <a:lvl2pPr marL="457200" indent="-228600" algn="l" defTabSz="914400" rtl="0" eaLnBrk="1" latinLnBrk="0" hangingPunct="1">
        <a:lnSpc>
          <a:spcPct val="120000"/>
        </a:lnSpc>
        <a:spcBef>
          <a:spcPts val="500"/>
        </a:spcBef>
        <a:buFont typeface="Neue Haas Grotesk Text Pro" panose="020B0504020202020204" pitchFamily="34" charset="0"/>
        <a:buChar char="+"/>
        <a:defRPr sz="1600" kern="1200">
          <a:solidFill>
            <a:schemeClr val="tx1"/>
          </a:solidFill>
          <a:latin typeface="+mn-lt"/>
          <a:ea typeface="+mn-ea"/>
          <a:cs typeface="+mn-cs"/>
        </a:defRPr>
      </a:lvl2pPr>
      <a:lvl3pPr marL="6858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latin typeface="+mn-lt"/>
          <a:ea typeface="+mn-ea"/>
          <a:cs typeface="+mn-cs"/>
        </a:defRPr>
      </a:lvl3pPr>
      <a:lvl4pPr marL="868680" indent="-228600" algn="l" defTabSz="914400" rtl="0" eaLnBrk="1" latinLnBrk="0" hangingPunct="1">
        <a:lnSpc>
          <a:spcPct val="120000"/>
        </a:lnSpc>
        <a:spcBef>
          <a:spcPts val="500"/>
        </a:spcBef>
        <a:buFont typeface="Neue Haas Grotesk Text Pro" panose="020B0504020202020204" pitchFamily="34" charset="0"/>
        <a:buChar char="+"/>
        <a:defRPr sz="1200" kern="1200">
          <a:solidFill>
            <a:schemeClr val="tx1"/>
          </a:solidFill>
          <a:latin typeface="+mn-lt"/>
          <a:ea typeface="+mn-ea"/>
          <a:cs typeface="+mn-cs"/>
        </a:defRPr>
      </a:lvl4pPr>
      <a:lvl5pPr marL="109728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diagramLayout" Target="../diagrams/layout4.xml"/><Relationship Id="rId7" Type="http://schemas.openxmlformats.org/officeDocument/2006/relationships/image" Target="../media/image7.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11.xml.rels><?xml version="1.0" encoding="UTF-8" standalone="yes"?>
<Relationships xmlns="http://schemas.openxmlformats.org/package/2006/relationships"><Relationship Id="rId8" Type="http://schemas.openxmlformats.org/officeDocument/2006/relationships/image" Target="../media/image8.svg"/><Relationship Id="rId3" Type="http://schemas.openxmlformats.org/officeDocument/2006/relationships/diagramLayout" Target="../diagrams/layout5.xml"/><Relationship Id="rId7" Type="http://schemas.openxmlformats.org/officeDocument/2006/relationships/image" Target="../media/image7.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diagramLayout" Target="../diagrams/layout6.xml"/><Relationship Id="rId7" Type="http://schemas.openxmlformats.org/officeDocument/2006/relationships/image" Target="../media/image10.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5.xml.rels><?xml version="1.0" encoding="UTF-8" standalone="yes"?>
<Relationships xmlns="http://schemas.openxmlformats.org/package/2006/relationships"><Relationship Id="rId8" Type="http://schemas.openxmlformats.org/officeDocument/2006/relationships/image" Target="../media/image11.svg"/><Relationship Id="rId3" Type="http://schemas.openxmlformats.org/officeDocument/2006/relationships/diagramLayout" Target="../diagrams/layout7.xml"/><Relationship Id="rId7" Type="http://schemas.openxmlformats.org/officeDocument/2006/relationships/image" Target="../media/image10.png"/><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6.xml.rels><?xml version="1.0" encoding="UTF-8" standalone="yes"?>
<Relationships xmlns="http://schemas.openxmlformats.org/package/2006/relationships"><Relationship Id="rId8" Type="http://schemas.openxmlformats.org/officeDocument/2006/relationships/image" Target="../media/image13.svg"/><Relationship Id="rId3" Type="http://schemas.openxmlformats.org/officeDocument/2006/relationships/diagramLayout" Target="../diagrams/layout8.xml"/><Relationship Id="rId7" Type="http://schemas.openxmlformats.org/officeDocument/2006/relationships/image" Target="../media/image12.png"/><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7.xml.rels><?xml version="1.0" encoding="UTF-8" standalone="yes"?>
<Relationships xmlns="http://schemas.openxmlformats.org/package/2006/relationships"><Relationship Id="rId3" Type="http://schemas.openxmlformats.org/officeDocument/2006/relationships/image" Target="../media/image15.svg"/><Relationship Id="rId2" Type="http://schemas.openxmlformats.org/officeDocument/2006/relationships/image" Target="../media/image14.png"/><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8" Type="http://schemas.openxmlformats.org/officeDocument/2006/relationships/image" Target="../media/image17.svg"/><Relationship Id="rId3" Type="http://schemas.openxmlformats.org/officeDocument/2006/relationships/diagramLayout" Target="../diagrams/layout9.xml"/><Relationship Id="rId7" Type="http://schemas.openxmlformats.org/officeDocument/2006/relationships/image" Target="../media/image16.png"/><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image" Target="../media/image4.svg"/><Relationship Id="rId3" Type="http://schemas.openxmlformats.org/officeDocument/2006/relationships/diagramLayout" Target="../diagrams/layout2.xml"/><Relationship Id="rId7" Type="http://schemas.openxmlformats.org/officeDocument/2006/relationships/image" Target="../media/image3.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8" Type="http://schemas.openxmlformats.org/officeDocument/2006/relationships/image" Target="../media/image6.svg"/><Relationship Id="rId3" Type="http://schemas.openxmlformats.org/officeDocument/2006/relationships/diagramLayout" Target="../diagrams/layout3.xml"/><Relationship Id="rId7" Type="http://schemas.openxmlformats.org/officeDocument/2006/relationships/image" Target="../media/image5.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80FCB87-A9C2-6E51-36D5-4E44C40F55D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4D789A41-8FA5-1DCE-0044-BE43A74B4B32}"/>
              </a:ext>
            </a:extLst>
          </p:cNvPr>
          <p:cNvSpPr>
            <a:spLocks noGrp="1"/>
          </p:cNvSpPr>
          <p:nvPr>
            <p:ph type="subTitle" idx="1"/>
          </p:nvPr>
        </p:nvSpPr>
        <p:spPr>
          <a:xfrm>
            <a:off x="784746" y="5574719"/>
            <a:ext cx="10860407" cy="834313"/>
          </a:xfrm>
        </p:spPr>
        <p:txBody>
          <a:bodyPr anchor="ctr">
            <a:normAutofit/>
          </a:bodyPr>
          <a:lstStyle/>
          <a:p>
            <a:pPr algn="r"/>
            <a:r>
              <a:rPr lang="en-US"/>
              <a:t>Belal Elrahal – UNC School of Government – October 30, 2024</a:t>
            </a:r>
            <a:endParaRPr lang="en-US" dirty="0"/>
          </a:p>
        </p:txBody>
      </p:sp>
      <p:sp>
        <p:nvSpPr>
          <p:cNvPr id="11" name="Freeform: Shape 10">
            <a:extLst>
              <a:ext uri="{FF2B5EF4-FFF2-40B4-BE49-F238E27FC236}">
                <a16:creationId xmlns:a16="http://schemas.microsoft.com/office/drawing/2014/main" id="{025EC668-E747-D464-223E-1129F9A6DDE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0320"/>
            <a:ext cx="12192001" cy="5153821"/>
          </a:xfrm>
          <a:custGeom>
            <a:avLst/>
            <a:gdLst>
              <a:gd name="connsiteX0" fmla="*/ 0 w 12192001"/>
              <a:gd name="connsiteY0" fmla="*/ 0 h 5153821"/>
              <a:gd name="connsiteX1" fmla="*/ 12192001 w 12192001"/>
              <a:gd name="connsiteY1" fmla="*/ 0 h 5153821"/>
              <a:gd name="connsiteX2" fmla="*/ 12192001 w 12192001"/>
              <a:gd name="connsiteY2" fmla="*/ 4475908 h 5153821"/>
              <a:gd name="connsiteX3" fmla="*/ 11514088 w 12192001"/>
              <a:gd name="connsiteY3" fmla="*/ 5153821 h 5153821"/>
              <a:gd name="connsiteX4" fmla="*/ 677913 w 12192001"/>
              <a:gd name="connsiteY4" fmla="*/ 5153821 h 5153821"/>
              <a:gd name="connsiteX5" fmla="*/ 0 w 12192001"/>
              <a:gd name="connsiteY5" fmla="*/ 4475908 h 515382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2192001" h="5153821">
                <a:moveTo>
                  <a:pt x="0" y="0"/>
                </a:moveTo>
                <a:lnTo>
                  <a:pt x="12192001" y="0"/>
                </a:lnTo>
                <a:lnTo>
                  <a:pt x="12192001" y="4475908"/>
                </a:lnTo>
                <a:cubicBezTo>
                  <a:pt x="12192001" y="4850309"/>
                  <a:pt x="11888489" y="5153821"/>
                  <a:pt x="11514088" y="5153821"/>
                </a:cubicBezTo>
                <a:lnTo>
                  <a:pt x="677913" y="5153821"/>
                </a:lnTo>
                <a:cubicBezTo>
                  <a:pt x="303512" y="5153821"/>
                  <a:pt x="0" y="4850309"/>
                  <a:pt x="0" y="4475908"/>
                </a:cubicBezTo>
                <a:close/>
              </a:path>
            </a:pathLst>
          </a:cu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4" name="Picture 3">
            <a:extLst>
              <a:ext uri="{FF2B5EF4-FFF2-40B4-BE49-F238E27FC236}">
                <a16:creationId xmlns:a16="http://schemas.microsoft.com/office/drawing/2014/main" id="{169BDDF3-F9C5-2406-EAAF-E1BCD8FA6C4F}"/>
              </a:ext>
            </a:extLst>
          </p:cNvPr>
          <p:cNvPicPr>
            <a:picLocks noChangeAspect="1"/>
          </p:cNvPicPr>
          <p:nvPr/>
        </p:nvPicPr>
        <p:blipFill>
          <a:blip r:embed="rId3">
            <a:alphaModFix amt="60000"/>
          </a:blip>
          <a:srcRect t="35718" b="7919"/>
          <a:stretch/>
        </p:blipFill>
        <p:spPr>
          <a:xfrm>
            <a:off x="20" y="-6220"/>
            <a:ext cx="12191981" cy="5153821"/>
          </a:xfrm>
          <a:custGeom>
            <a:avLst/>
            <a:gdLst/>
            <a:ahLst/>
            <a:cxnLst/>
            <a:rect l="l" t="t" r="r" b="b"/>
            <a:pathLst>
              <a:path w="12192001" h="5153821">
                <a:moveTo>
                  <a:pt x="0" y="0"/>
                </a:moveTo>
                <a:lnTo>
                  <a:pt x="12192001" y="0"/>
                </a:lnTo>
                <a:lnTo>
                  <a:pt x="12192001" y="4475908"/>
                </a:lnTo>
                <a:cubicBezTo>
                  <a:pt x="12192001" y="4850309"/>
                  <a:pt x="11888489" y="5153821"/>
                  <a:pt x="11514088" y="5153821"/>
                </a:cubicBezTo>
                <a:lnTo>
                  <a:pt x="677913" y="5153821"/>
                </a:lnTo>
                <a:cubicBezTo>
                  <a:pt x="303512" y="5153821"/>
                  <a:pt x="0" y="4850309"/>
                  <a:pt x="0" y="4475908"/>
                </a:cubicBezTo>
                <a:close/>
              </a:path>
            </a:pathLst>
          </a:custGeom>
        </p:spPr>
      </p:pic>
      <p:sp>
        <p:nvSpPr>
          <p:cNvPr id="2" name="Title 1">
            <a:extLst>
              <a:ext uri="{FF2B5EF4-FFF2-40B4-BE49-F238E27FC236}">
                <a16:creationId xmlns:a16="http://schemas.microsoft.com/office/drawing/2014/main" id="{8BE5CF7F-3420-490E-F20A-D50EF8AF6F0E}"/>
              </a:ext>
            </a:extLst>
          </p:cNvPr>
          <p:cNvSpPr>
            <a:spLocks noGrp="1"/>
          </p:cNvSpPr>
          <p:nvPr>
            <p:ph type="ctrTitle"/>
          </p:nvPr>
        </p:nvSpPr>
        <p:spPr>
          <a:xfrm>
            <a:off x="308388" y="726909"/>
            <a:ext cx="7806912" cy="3316897"/>
          </a:xfrm>
        </p:spPr>
        <p:txBody>
          <a:bodyPr anchor="t">
            <a:normAutofit/>
          </a:bodyPr>
          <a:lstStyle/>
          <a:p>
            <a:r>
              <a:rPr lang="en-US" sz="7200">
                <a:solidFill>
                  <a:srgbClr val="FFFFFF"/>
                </a:solidFill>
              </a:rPr>
              <a:t>Ethics Code and Magistrates’ Criminal Duties</a:t>
            </a:r>
            <a:endParaRPr lang="en-US" sz="7200" dirty="0">
              <a:solidFill>
                <a:srgbClr val="FFFFFF"/>
              </a:solidFill>
            </a:endParaRPr>
          </a:p>
        </p:txBody>
      </p:sp>
    </p:spTree>
    <p:extLst>
      <p:ext uri="{BB962C8B-B14F-4D97-AF65-F5344CB8AC3E}">
        <p14:creationId xmlns:p14="http://schemas.microsoft.com/office/powerpoint/2010/main" val="170667233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F904DB4-22D2-4F22-B1B8-ADDDBB7FF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60C5463-4C1F-6EA2-5253-B3A2FE16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4076698" cy="6858000"/>
          </a:xfrm>
          <a:custGeom>
            <a:avLst/>
            <a:gdLst>
              <a:gd name="connsiteX0" fmla="*/ 4076698 w 4076698"/>
              <a:gd name="connsiteY0" fmla="*/ 6858000 h 6858000"/>
              <a:gd name="connsiteX1" fmla="*/ 677913 w 4076698"/>
              <a:gd name="connsiteY1" fmla="*/ 6858000 h 6858000"/>
              <a:gd name="connsiteX2" fmla="*/ 0 w 4076698"/>
              <a:gd name="connsiteY2" fmla="*/ 6180087 h 6858000"/>
              <a:gd name="connsiteX3" fmla="*/ 0 w 4076698"/>
              <a:gd name="connsiteY3" fmla="*/ 677913 h 6858000"/>
              <a:gd name="connsiteX4" fmla="*/ 677913 w 4076698"/>
              <a:gd name="connsiteY4" fmla="*/ 0 h 6858000"/>
              <a:gd name="connsiteX5" fmla="*/ 4076698 w 4076698"/>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76698" h="6858000">
                <a:moveTo>
                  <a:pt x="4076698" y="6858000"/>
                </a:moveTo>
                <a:lnTo>
                  <a:pt x="677913" y="6858000"/>
                </a:lnTo>
                <a:cubicBezTo>
                  <a:pt x="303512" y="6858000"/>
                  <a:pt x="0" y="6554488"/>
                  <a:pt x="0" y="6180087"/>
                </a:cubicBezTo>
                <a:lnTo>
                  <a:pt x="0" y="677913"/>
                </a:lnTo>
                <a:cubicBezTo>
                  <a:pt x="0" y="303512"/>
                  <a:pt x="303512" y="0"/>
                  <a:pt x="677913" y="0"/>
                </a:cubicBezTo>
                <a:lnTo>
                  <a:pt x="407669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70A6CB2-FA72-CCFE-E7B7-09316CFE5919}"/>
              </a:ext>
            </a:extLst>
          </p:cNvPr>
          <p:cNvSpPr>
            <a:spLocks noGrp="1"/>
          </p:cNvSpPr>
          <p:nvPr>
            <p:ph type="title"/>
          </p:nvPr>
        </p:nvSpPr>
        <p:spPr>
          <a:xfrm>
            <a:off x="317057" y="753762"/>
            <a:ext cx="3229942" cy="5436609"/>
          </a:xfrm>
        </p:spPr>
        <p:txBody>
          <a:bodyPr anchor="t">
            <a:normAutofit/>
          </a:bodyPr>
          <a:lstStyle/>
          <a:p>
            <a:r>
              <a:rPr lang="en-US" sz="4000">
                <a:solidFill>
                  <a:schemeClr val="bg1"/>
                </a:solidFill>
              </a:rPr>
              <a:t>Rule 3</a:t>
            </a:r>
          </a:p>
        </p:txBody>
      </p:sp>
      <p:sp>
        <p:nvSpPr>
          <p:cNvPr id="6" name="Slide Number Placeholder 5">
            <a:extLst>
              <a:ext uri="{FF2B5EF4-FFF2-40B4-BE49-F238E27FC236}">
                <a16:creationId xmlns:a16="http://schemas.microsoft.com/office/drawing/2014/main" id="{4EF7A84C-7A1D-ACCF-3157-4219B726CE39}"/>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10</a:t>
            </a:fld>
            <a:endParaRPr lang="en-US"/>
          </a:p>
        </p:txBody>
      </p:sp>
      <p:graphicFrame>
        <p:nvGraphicFramePr>
          <p:cNvPr id="8" name="Content Placeholder 2">
            <a:extLst>
              <a:ext uri="{FF2B5EF4-FFF2-40B4-BE49-F238E27FC236}">
                <a16:creationId xmlns:a16="http://schemas.microsoft.com/office/drawing/2014/main" id="{5ED39B5F-1781-D631-8CE5-E62F5BA766DA}"/>
              </a:ext>
            </a:extLst>
          </p:cNvPr>
          <p:cNvGraphicFramePr>
            <a:graphicFrameLocks noGrp="1"/>
          </p:cNvGraphicFramePr>
          <p:nvPr>
            <p:ph idx="1"/>
            <p:extLst>
              <p:ext uri="{D42A27DB-BD31-4B8C-83A1-F6EECF244321}">
                <p14:modId xmlns:p14="http://schemas.microsoft.com/office/powerpoint/2010/main" val="3421247624"/>
              </p:ext>
            </p:extLst>
          </p:nvPr>
        </p:nvGraphicFramePr>
        <p:xfrm>
          <a:off x="5015619" y="838201"/>
          <a:ext cx="6388331" cy="5191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Graphic 8" descr="Scales of justice with solid fill">
            <a:extLst>
              <a:ext uri="{FF2B5EF4-FFF2-40B4-BE49-F238E27FC236}">
                <a16:creationId xmlns:a16="http://schemas.microsoft.com/office/drawing/2014/main" id="{82C75181-D762-1F3A-F8A9-CD160D88476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74828" y="2971800"/>
            <a:ext cx="914400" cy="914400"/>
          </a:xfrm>
          <a:prstGeom prst="rect">
            <a:avLst/>
          </a:prstGeom>
        </p:spPr>
      </p:pic>
    </p:spTree>
    <p:extLst>
      <p:ext uri="{BB962C8B-B14F-4D97-AF65-F5344CB8AC3E}">
        <p14:creationId xmlns:p14="http://schemas.microsoft.com/office/powerpoint/2010/main" val="3501240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3C38C789-3CDB-497C-A98E-F337D7784E59}"/>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dgm id="{A164C701-AE33-4382-B5D3-1DC081FFDB25}"/>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graphicEl>
                                              <a:dgm id="{BBC08533-8B08-4C6D-8D79-E1C449F73120}"/>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graphicEl>
                                              <a:dgm id="{B4FACBBA-0754-45A0-B400-A3B34B50A47E}"/>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A9EED144-5EB5-4CE8-B2E1-BF1A586B32D6}"/>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graphicEl>
                                              <a:dgm id="{F15C1C65-3E42-4377-9575-2C8426C6C75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F904DB4-22D2-4F22-B1B8-ADDDBB7FF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60C5463-4C1F-6EA2-5253-B3A2FE16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4076698" cy="6858000"/>
          </a:xfrm>
          <a:custGeom>
            <a:avLst/>
            <a:gdLst>
              <a:gd name="connsiteX0" fmla="*/ 4076698 w 4076698"/>
              <a:gd name="connsiteY0" fmla="*/ 6858000 h 6858000"/>
              <a:gd name="connsiteX1" fmla="*/ 677913 w 4076698"/>
              <a:gd name="connsiteY1" fmla="*/ 6858000 h 6858000"/>
              <a:gd name="connsiteX2" fmla="*/ 0 w 4076698"/>
              <a:gd name="connsiteY2" fmla="*/ 6180087 h 6858000"/>
              <a:gd name="connsiteX3" fmla="*/ 0 w 4076698"/>
              <a:gd name="connsiteY3" fmla="*/ 677913 h 6858000"/>
              <a:gd name="connsiteX4" fmla="*/ 677913 w 4076698"/>
              <a:gd name="connsiteY4" fmla="*/ 0 h 6858000"/>
              <a:gd name="connsiteX5" fmla="*/ 4076698 w 4076698"/>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76698" h="6858000">
                <a:moveTo>
                  <a:pt x="4076698" y="6858000"/>
                </a:moveTo>
                <a:lnTo>
                  <a:pt x="677913" y="6858000"/>
                </a:lnTo>
                <a:cubicBezTo>
                  <a:pt x="303512" y="6858000"/>
                  <a:pt x="0" y="6554488"/>
                  <a:pt x="0" y="6180087"/>
                </a:cubicBezTo>
                <a:lnTo>
                  <a:pt x="0" y="677913"/>
                </a:lnTo>
                <a:cubicBezTo>
                  <a:pt x="0" y="303512"/>
                  <a:pt x="303512" y="0"/>
                  <a:pt x="677913" y="0"/>
                </a:cubicBezTo>
                <a:lnTo>
                  <a:pt x="407669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70A6CB2-FA72-CCFE-E7B7-09316CFE5919}"/>
              </a:ext>
            </a:extLst>
          </p:cNvPr>
          <p:cNvSpPr>
            <a:spLocks noGrp="1"/>
          </p:cNvSpPr>
          <p:nvPr>
            <p:ph type="title"/>
          </p:nvPr>
        </p:nvSpPr>
        <p:spPr>
          <a:xfrm>
            <a:off x="317057" y="753762"/>
            <a:ext cx="3229942" cy="5436609"/>
          </a:xfrm>
        </p:spPr>
        <p:txBody>
          <a:bodyPr anchor="t">
            <a:normAutofit/>
          </a:bodyPr>
          <a:lstStyle/>
          <a:p>
            <a:r>
              <a:rPr lang="en-US" sz="4000" dirty="0">
                <a:solidFill>
                  <a:schemeClr val="bg1"/>
                </a:solidFill>
              </a:rPr>
              <a:t>Rule 3 (cont’d)</a:t>
            </a:r>
          </a:p>
        </p:txBody>
      </p:sp>
      <p:sp>
        <p:nvSpPr>
          <p:cNvPr id="6" name="Slide Number Placeholder 5">
            <a:extLst>
              <a:ext uri="{FF2B5EF4-FFF2-40B4-BE49-F238E27FC236}">
                <a16:creationId xmlns:a16="http://schemas.microsoft.com/office/drawing/2014/main" id="{4EF7A84C-7A1D-ACCF-3157-4219B726CE39}"/>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11</a:t>
            </a:fld>
            <a:endParaRPr lang="en-US"/>
          </a:p>
        </p:txBody>
      </p:sp>
      <p:graphicFrame>
        <p:nvGraphicFramePr>
          <p:cNvPr id="8" name="Content Placeholder 2">
            <a:extLst>
              <a:ext uri="{FF2B5EF4-FFF2-40B4-BE49-F238E27FC236}">
                <a16:creationId xmlns:a16="http://schemas.microsoft.com/office/drawing/2014/main" id="{5ED39B5F-1781-D631-8CE5-E62F5BA766DA}"/>
              </a:ext>
            </a:extLst>
          </p:cNvPr>
          <p:cNvGraphicFramePr>
            <a:graphicFrameLocks noGrp="1"/>
          </p:cNvGraphicFramePr>
          <p:nvPr>
            <p:ph idx="1"/>
            <p:extLst>
              <p:ext uri="{D42A27DB-BD31-4B8C-83A1-F6EECF244321}">
                <p14:modId xmlns:p14="http://schemas.microsoft.com/office/powerpoint/2010/main" val="3077880148"/>
              </p:ext>
            </p:extLst>
          </p:nvPr>
        </p:nvGraphicFramePr>
        <p:xfrm>
          <a:off x="5015619" y="838201"/>
          <a:ext cx="6388331" cy="5191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Graphic 8" descr="Scales of justice with solid fill">
            <a:extLst>
              <a:ext uri="{FF2B5EF4-FFF2-40B4-BE49-F238E27FC236}">
                <a16:creationId xmlns:a16="http://schemas.microsoft.com/office/drawing/2014/main" id="{82C75181-D762-1F3A-F8A9-CD160D88476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74828" y="2971800"/>
            <a:ext cx="914400" cy="914400"/>
          </a:xfrm>
          <a:prstGeom prst="rect">
            <a:avLst/>
          </a:prstGeom>
        </p:spPr>
      </p:pic>
    </p:spTree>
    <p:extLst>
      <p:ext uri="{BB962C8B-B14F-4D97-AF65-F5344CB8AC3E}">
        <p14:creationId xmlns:p14="http://schemas.microsoft.com/office/powerpoint/2010/main" val="2518250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3C38C789-3CDB-497C-A98E-F337D7784E59}"/>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dgm id="{A164C701-AE33-4382-B5D3-1DC081FFDB25}"/>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graphicEl>
                                              <a:dgm id="{BBC08533-8B08-4C6D-8D79-E1C449F73120}"/>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graphicEl>
                                              <a:dgm id="{B4FACBBA-0754-45A0-B400-A3B34B50A47E}"/>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A9EED144-5EB5-4CE8-B2E1-BF1A586B32D6}"/>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graphicEl>
                                              <a:dgm id="{F15C1C65-3E42-4377-9575-2C8426C6C75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1FCC3A-D560-B681-06D0-C9DAD6204306}"/>
              </a:ext>
            </a:extLst>
          </p:cNvPr>
          <p:cNvSpPr>
            <a:spLocks noGrp="1"/>
          </p:cNvSpPr>
          <p:nvPr>
            <p:ph type="title"/>
          </p:nvPr>
        </p:nvSpPr>
        <p:spPr/>
        <p:txBody>
          <a:bodyPr/>
          <a:lstStyle/>
          <a:p>
            <a:r>
              <a:rPr lang="en-US" dirty="0"/>
              <a:t>Degrees of Relationship</a:t>
            </a:r>
          </a:p>
        </p:txBody>
      </p:sp>
      <p:sp>
        <p:nvSpPr>
          <p:cNvPr id="3" name="Content Placeholder 2">
            <a:extLst>
              <a:ext uri="{FF2B5EF4-FFF2-40B4-BE49-F238E27FC236}">
                <a16:creationId xmlns:a16="http://schemas.microsoft.com/office/drawing/2014/main" id="{9B070B4F-41C2-1952-8EEF-72A67877BD6C}"/>
              </a:ext>
            </a:extLst>
          </p:cNvPr>
          <p:cNvSpPr>
            <a:spLocks noGrp="1"/>
          </p:cNvSpPr>
          <p:nvPr>
            <p:ph idx="1"/>
          </p:nvPr>
        </p:nvSpPr>
        <p:spPr/>
        <p:txBody>
          <a:bodyPr/>
          <a:lstStyle/>
          <a:p>
            <a:r>
              <a:rPr lang="en-US" dirty="0"/>
              <a:t>Use Table of Consanguinity to determine if someone is within Rule 3(E)(1)(e)</a:t>
            </a:r>
          </a:p>
          <a:p>
            <a:r>
              <a:rPr lang="en-US" dirty="0"/>
              <a:t>But remember: third degree relations are not the only disqualified group</a:t>
            </a:r>
          </a:p>
          <a:p>
            <a:r>
              <a:rPr lang="en-US" dirty="0"/>
              <a:t>Personal Bias can be favorable or unfavorable</a:t>
            </a:r>
          </a:p>
        </p:txBody>
      </p:sp>
      <p:sp>
        <p:nvSpPr>
          <p:cNvPr id="6" name="Slide Number Placeholder 5">
            <a:extLst>
              <a:ext uri="{FF2B5EF4-FFF2-40B4-BE49-F238E27FC236}">
                <a16:creationId xmlns:a16="http://schemas.microsoft.com/office/drawing/2014/main" id="{468D7B80-3AF1-55B9-E6F9-0105988938F0}"/>
              </a:ext>
            </a:extLst>
          </p:cNvPr>
          <p:cNvSpPr>
            <a:spLocks noGrp="1"/>
          </p:cNvSpPr>
          <p:nvPr>
            <p:ph type="sldNum" sz="quarter" idx="12"/>
          </p:nvPr>
        </p:nvSpPr>
        <p:spPr/>
        <p:txBody>
          <a:bodyPr/>
          <a:lstStyle/>
          <a:p>
            <a:fld id="{6E91CC32-6A6B-4E2E-BBA1-6864F305DA26}" type="slidenum">
              <a:rPr lang="en-US" smtClean="0"/>
              <a:t>12</a:t>
            </a:fld>
            <a:endParaRPr lang="en-US"/>
          </a:p>
        </p:txBody>
      </p:sp>
    </p:spTree>
    <p:extLst>
      <p:ext uri="{BB962C8B-B14F-4D97-AF65-F5344CB8AC3E}">
        <p14:creationId xmlns:p14="http://schemas.microsoft.com/office/powerpoint/2010/main" val="3599012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F29428D6-6A61-ED5F-E619-7F146FCE29A2}"/>
              </a:ext>
            </a:extLst>
          </p:cNvPr>
          <p:cNvSpPr>
            <a:spLocks noGrp="1"/>
          </p:cNvSpPr>
          <p:nvPr>
            <p:ph type="sldNum" sz="quarter" idx="12"/>
          </p:nvPr>
        </p:nvSpPr>
        <p:spPr/>
        <p:txBody>
          <a:bodyPr/>
          <a:lstStyle/>
          <a:p>
            <a:fld id="{6E91CC32-6A6B-4E2E-BBA1-6864F305DA26}" type="slidenum">
              <a:rPr lang="en-US" smtClean="0"/>
              <a:t>13</a:t>
            </a:fld>
            <a:endParaRPr lang="en-US"/>
          </a:p>
        </p:txBody>
      </p:sp>
      <p:pic>
        <p:nvPicPr>
          <p:cNvPr id="1026" name="Picture 2" descr="undefined">
            <a:extLst>
              <a:ext uri="{FF2B5EF4-FFF2-40B4-BE49-F238E27FC236}">
                <a16:creationId xmlns:a16="http://schemas.microsoft.com/office/drawing/2014/main" id="{40DD5FF6-EB8B-A1D6-00BD-CE11F793416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70079" y="476625"/>
            <a:ext cx="7851842" cy="5904749"/>
          </a:xfrm>
          <a:prstGeom prst="rect">
            <a:avLst/>
          </a:prstGeom>
          <a:noFill/>
          <a:extLst>
            <a:ext uri="{909E8E84-426E-40DD-AFC4-6F175D3DCCD1}">
              <a14:hiddenFill xmlns:a14="http://schemas.microsoft.com/office/drawing/2010/main">
                <a:solidFill>
                  <a:srgbClr val="FFFFFF"/>
                </a:solidFill>
              </a14:hiddenFill>
            </a:ext>
          </a:extLst>
        </p:spPr>
      </p:pic>
      <p:cxnSp>
        <p:nvCxnSpPr>
          <p:cNvPr id="13" name="Straight Connector 12">
            <a:extLst>
              <a:ext uri="{FF2B5EF4-FFF2-40B4-BE49-F238E27FC236}">
                <a16:creationId xmlns:a16="http://schemas.microsoft.com/office/drawing/2014/main" id="{83141357-5F7C-2D40-317A-530AB518162D}"/>
              </a:ext>
            </a:extLst>
          </p:cNvPr>
          <p:cNvCxnSpPr/>
          <p:nvPr/>
        </p:nvCxnSpPr>
        <p:spPr>
          <a:xfrm flipV="1">
            <a:off x="2441448" y="1389888"/>
            <a:ext cx="4764024" cy="2039111"/>
          </a:xfrm>
          <a:prstGeom prst="line">
            <a:avLst/>
          </a:prstGeom>
          <a:ln w="28575">
            <a:solidFill>
              <a:srgbClr val="FF0000"/>
            </a:solidFill>
          </a:ln>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EC4134EE-FDCC-C22F-544B-220B20875A3F}"/>
              </a:ext>
            </a:extLst>
          </p:cNvPr>
          <p:cNvCxnSpPr/>
          <p:nvPr/>
        </p:nvCxnSpPr>
        <p:spPr>
          <a:xfrm>
            <a:off x="7223760" y="1389888"/>
            <a:ext cx="105156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ED774320-FC22-6C93-3259-28F02654653D}"/>
              </a:ext>
            </a:extLst>
          </p:cNvPr>
          <p:cNvCxnSpPr>
            <a:cxnSpLocks/>
          </p:cNvCxnSpPr>
          <p:nvPr/>
        </p:nvCxnSpPr>
        <p:spPr>
          <a:xfrm>
            <a:off x="8293608" y="1389888"/>
            <a:ext cx="0" cy="79552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5F53616E-0E59-320B-54CD-0DDFC6618B5A}"/>
              </a:ext>
            </a:extLst>
          </p:cNvPr>
          <p:cNvCxnSpPr/>
          <p:nvPr/>
        </p:nvCxnSpPr>
        <p:spPr>
          <a:xfrm flipH="1">
            <a:off x="6867144" y="2185416"/>
            <a:ext cx="140817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0B8045DD-F5B3-AF0B-7DAE-2EE09C0C56F4}"/>
              </a:ext>
            </a:extLst>
          </p:cNvPr>
          <p:cNvCxnSpPr>
            <a:cxnSpLocks/>
          </p:cNvCxnSpPr>
          <p:nvPr/>
        </p:nvCxnSpPr>
        <p:spPr>
          <a:xfrm>
            <a:off x="6867144" y="2185416"/>
            <a:ext cx="0" cy="135331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E816C4B3-5745-3AB4-EA2B-2668B3FE68C5}"/>
              </a:ext>
            </a:extLst>
          </p:cNvPr>
          <p:cNvCxnSpPr/>
          <p:nvPr/>
        </p:nvCxnSpPr>
        <p:spPr>
          <a:xfrm flipH="1">
            <a:off x="5367528" y="3557016"/>
            <a:ext cx="149961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99C3209-59A5-C140-44BB-04A3FA5D65E4}"/>
              </a:ext>
            </a:extLst>
          </p:cNvPr>
          <p:cNvCxnSpPr>
            <a:cxnSpLocks/>
          </p:cNvCxnSpPr>
          <p:nvPr/>
        </p:nvCxnSpPr>
        <p:spPr>
          <a:xfrm>
            <a:off x="5376672" y="3538728"/>
            <a:ext cx="0" cy="132588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36865B3F-A7D6-7ACA-5BDD-028300B07555}"/>
              </a:ext>
            </a:extLst>
          </p:cNvPr>
          <p:cNvCxnSpPr/>
          <p:nvPr/>
        </p:nvCxnSpPr>
        <p:spPr>
          <a:xfrm flipH="1">
            <a:off x="3895344" y="4882896"/>
            <a:ext cx="1472184"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AC354B6B-CF87-3AE3-FC35-A72FB081B2F2}"/>
              </a:ext>
            </a:extLst>
          </p:cNvPr>
          <p:cNvCxnSpPr>
            <a:cxnSpLocks/>
          </p:cNvCxnSpPr>
          <p:nvPr/>
        </p:nvCxnSpPr>
        <p:spPr>
          <a:xfrm>
            <a:off x="3904488" y="4864608"/>
            <a:ext cx="0" cy="1344168"/>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6" name="Straight Connector 35">
            <a:extLst>
              <a:ext uri="{FF2B5EF4-FFF2-40B4-BE49-F238E27FC236}">
                <a16:creationId xmlns:a16="http://schemas.microsoft.com/office/drawing/2014/main" id="{66382715-4543-9378-7E35-F3E4EAA79DE9}"/>
              </a:ext>
            </a:extLst>
          </p:cNvPr>
          <p:cNvCxnSpPr/>
          <p:nvPr/>
        </p:nvCxnSpPr>
        <p:spPr>
          <a:xfrm>
            <a:off x="2441448" y="3428999"/>
            <a:ext cx="0" cy="276148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8" name="Straight Connector 37">
            <a:extLst>
              <a:ext uri="{FF2B5EF4-FFF2-40B4-BE49-F238E27FC236}">
                <a16:creationId xmlns:a16="http://schemas.microsoft.com/office/drawing/2014/main" id="{C7B17A04-7A6D-0EF7-5BF1-D6E55C9C1164}"/>
              </a:ext>
            </a:extLst>
          </p:cNvPr>
          <p:cNvCxnSpPr/>
          <p:nvPr/>
        </p:nvCxnSpPr>
        <p:spPr>
          <a:xfrm>
            <a:off x="2441448" y="6208776"/>
            <a:ext cx="146304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928449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F904DB4-22D2-4F22-B1B8-ADDDBB7FF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60C5463-4C1F-6EA2-5253-B3A2FE16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4076698" cy="6858000"/>
          </a:xfrm>
          <a:custGeom>
            <a:avLst/>
            <a:gdLst>
              <a:gd name="connsiteX0" fmla="*/ 4076698 w 4076698"/>
              <a:gd name="connsiteY0" fmla="*/ 6858000 h 6858000"/>
              <a:gd name="connsiteX1" fmla="*/ 677913 w 4076698"/>
              <a:gd name="connsiteY1" fmla="*/ 6858000 h 6858000"/>
              <a:gd name="connsiteX2" fmla="*/ 0 w 4076698"/>
              <a:gd name="connsiteY2" fmla="*/ 6180087 h 6858000"/>
              <a:gd name="connsiteX3" fmla="*/ 0 w 4076698"/>
              <a:gd name="connsiteY3" fmla="*/ 677913 h 6858000"/>
              <a:gd name="connsiteX4" fmla="*/ 677913 w 4076698"/>
              <a:gd name="connsiteY4" fmla="*/ 0 h 6858000"/>
              <a:gd name="connsiteX5" fmla="*/ 4076698 w 4076698"/>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76698" h="6858000">
                <a:moveTo>
                  <a:pt x="4076698" y="6858000"/>
                </a:moveTo>
                <a:lnTo>
                  <a:pt x="677913" y="6858000"/>
                </a:lnTo>
                <a:cubicBezTo>
                  <a:pt x="303512" y="6858000"/>
                  <a:pt x="0" y="6554488"/>
                  <a:pt x="0" y="6180087"/>
                </a:cubicBezTo>
                <a:lnTo>
                  <a:pt x="0" y="677913"/>
                </a:lnTo>
                <a:cubicBezTo>
                  <a:pt x="0" y="303512"/>
                  <a:pt x="303512" y="0"/>
                  <a:pt x="677913" y="0"/>
                </a:cubicBezTo>
                <a:lnTo>
                  <a:pt x="407669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70A6CB2-FA72-CCFE-E7B7-09316CFE5919}"/>
              </a:ext>
            </a:extLst>
          </p:cNvPr>
          <p:cNvSpPr>
            <a:spLocks noGrp="1"/>
          </p:cNvSpPr>
          <p:nvPr>
            <p:ph type="title"/>
          </p:nvPr>
        </p:nvSpPr>
        <p:spPr>
          <a:xfrm>
            <a:off x="317057" y="753762"/>
            <a:ext cx="3229942" cy="5436609"/>
          </a:xfrm>
        </p:spPr>
        <p:txBody>
          <a:bodyPr anchor="t">
            <a:normAutofit/>
          </a:bodyPr>
          <a:lstStyle/>
          <a:p>
            <a:r>
              <a:rPr lang="en-US" sz="4000" dirty="0">
                <a:solidFill>
                  <a:schemeClr val="bg1"/>
                </a:solidFill>
              </a:rPr>
              <a:t>Rule 5</a:t>
            </a:r>
          </a:p>
        </p:txBody>
      </p:sp>
      <p:sp>
        <p:nvSpPr>
          <p:cNvPr id="6" name="Slide Number Placeholder 5">
            <a:extLst>
              <a:ext uri="{FF2B5EF4-FFF2-40B4-BE49-F238E27FC236}">
                <a16:creationId xmlns:a16="http://schemas.microsoft.com/office/drawing/2014/main" id="{4EF7A84C-7A1D-ACCF-3157-4219B726CE39}"/>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14</a:t>
            </a:fld>
            <a:endParaRPr lang="en-US"/>
          </a:p>
        </p:txBody>
      </p:sp>
      <p:graphicFrame>
        <p:nvGraphicFramePr>
          <p:cNvPr id="8" name="Content Placeholder 2">
            <a:extLst>
              <a:ext uri="{FF2B5EF4-FFF2-40B4-BE49-F238E27FC236}">
                <a16:creationId xmlns:a16="http://schemas.microsoft.com/office/drawing/2014/main" id="{5ED39B5F-1781-D631-8CE5-E62F5BA766DA}"/>
              </a:ext>
            </a:extLst>
          </p:cNvPr>
          <p:cNvGraphicFramePr>
            <a:graphicFrameLocks noGrp="1"/>
          </p:cNvGraphicFramePr>
          <p:nvPr>
            <p:ph idx="1"/>
            <p:extLst>
              <p:ext uri="{D42A27DB-BD31-4B8C-83A1-F6EECF244321}">
                <p14:modId xmlns:p14="http://schemas.microsoft.com/office/powerpoint/2010/main" val="1915362750"/>
              </p:ext>
            </p:extLst>
          </p:nvPr>
        </p:nvGraphicFramePr>
        <p:xfrm>
          <a:off x="5015619" y="838201"/>
          <a:ext cx="6388331" cy="5191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Graphic 3" descr="Present with solid fill">
            <a:extLst>
              <a:ext uri="{FF2B5EF4-FFF2-40B4-BE49-F238E27FC236}">
                <a16:creationId xmlns:a16="http://schemas.microsoft.com/office/drawing/2014/main" id="{59073A30-9703-E00E-72D1-1EA6AC90439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74828" y="2971800"/>
            <a:ext cx="914400" cy="914400"/>
          </a:xfrm>
          <a:prstGeom prst="rect">
            <a:avLst/>
          </a:prstGeom>
        </p:spPr>
      </p:pic>
    </p:spTree>
    <p:extLst>
      <p:ext uri="{BB962C8B-B14F-4D97-AF65-F5344CB8AC3E}">
        <p14:creationId xmlns:p14="http://schemas.microsoft.com/office/powerpoint/2010/main" val="1045865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3C38C789-3CDB-497C-A98E-F337D7784E59}"/>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dgm id="{A164C701-AE33-4382-B5D3-1DC081FFDB25}"/>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graphicEl>
                                              <a:dgm id="{BBC08533-8B08-4C6D-8D79-E1C449F73120}"/>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graphicEl>
                                              <a:dgm id="{B4FACBBA-0754-45A0-B400-A3B34B50A47E}"/>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A9EED144-5EB5-4CE8-B2E1-BF1A586B32D6}"/>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graphicEl>
                                              <a:dgm id="{F15C1C65-3E42-4377-9575-2C8426C6C75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F904DB4-22D2-4F22-B1B8-ADDDBB7FF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60C5463-4C1F-6EA2-5253-B3A2FE16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4076698" cy="6858000"/>
          </a:xfrm>
          <a:custGeom>
            <a:avLst/>
            <a:gdLst>
              <a:gd name="connsiteX0" fmla="*/ 4076698 w 4076698"/>
              <a:gd name="connsiteY0" fmla="*/ 6858000 h 6858000"/>
              <a:gd name="connsiteX1" fmla="*/ 677913 w 4076698"/>
              <a:gd name="connsiteY1" fmla="*/ 6858000 h 6858000"/>
              <a:gd name="connsiteX2" fmla="*/ 0 w 4076698"/>
              <a:gd name="connsiteY2" fmla="*/ 6180087 h 6858000"/>
              <a:gd name="connsiteX3" fmla="*/ 0 w 4076698"/>
              <a:gd name="connsiteY3" fmla="*/ 677913 h 6858000"/>
              <a:gd name="connsiteX4" fmla="*/ 677913 w 4076698"/>
              <a:gd name="connsiteY4" fmla="*/ 0 h 6858000"/>
              <a:gd name="connsiteX5" fmla="*/ 4076698 w 4076698"/>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76698" h="6858000">
                <a:moveTo>
                  <a:pt x="4076698" y="6858000"/>
                </a:moveTo>
                <a:lnTo>
                  <a:pt x="677913" y="6858000"/>
                </a:lnTo>
                <a:cubicBezTo>
                  <a:pt x="303512" y="6858000"/>
                  <a:pt x="0" y="6554488"/>
                  <a:pt x="0" y="6180087"/>
                </a:cubicBezTo>
                <a:lnTo>
                  <a:pt x="0" y="677913"/>
                </a:lnTo>
                <a:cubicBezTo>
                  <a:pt x="0" y="303512"/>
                  <a:pt x="303512" y="0"/>
                  <a:pt x="677913" y="0"/>
                </a:cubicBezTo>
                <a:lnTo>
                  <a:pt x="407669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70A6CB2-FA72-CCFE-E7B7-09316CFE5919}"/>
              </a:ext>
            </a:extLst>
          </p:cNvPr>
          <p:cNvSpPr>
            <a:spLocks noGrp="1"/>
          </p:cNvSpPr>
          <p:nvPr>
            <p:ph type="title"/>
          </p:nvPr>
        </p:nvSpPr>
        <p:spPr>
          <a:xfrm>
            <a:off x="317057" y="753762"/>
            <a:ext cx="3229942" cy="5436609"/>
          </a:xfrm>
        </p:spPr>
        <p:txBody>
          <a:bodyPr anchor="t">
            <a:normAutofit/>
          </a:bodyPr>
          <a:lstStyle/>
          <a:p>
            <a:r>
              <a:rPr lang="en-US" sz="4000" dirty="0">
                <a:solidFill>
                  <a:schemeClr val="bg1"/>
                </a:solidFill>
              </a:rPr>
              <a:t>Rule 5 (cont’d)</a:t>
            </a:r>
          </a:p>
        </p:txBody>
      </p:sp>
      <p:sp>
        <p:nvSpPr>
          <p:cNvPr id="6" name="Slide Number Placeholder 5">
            <a:extLst>
              <a:ext uri="{FF2B5EF4-FFF2-40B4-BE49-F238E27FC236}">
                <a16:creationId xmlns:a16="http://schemas.microsoft.com/office/drawing/2014/main" id="{4EF7A84C-7A1D-ACCF-3157-4219B726CE39}"/>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15</a:t>
            </a:fld>
            <a:endParaRPr lang="en-US"/>
          </a:p>
        </p:txBody>
      </p:sp>
      <p:graphicFrame>
        <p:nvGraphicFramePr>
          <p:cNvPr id="8" name="Content Placeholder 2">
            <a:extLst>
              <a:ext uri="{FF2B5EF4-FFF2-40B4-BE49-F238E27FC236}">
                <a16:creationId xmlns:a16="http://schemas.microsoft.com/office/drawing/2014/main" id="{5ED39B5F-1781-D631-8CE5-E62F5BA766DA}"/>
              </a:ext>
            </a:extLst>
          </p:cNvPr>
          <p:cNvGraphicFramePr>
            <a:graphicFrameLocks noGrp="1"/>
          </p:cNvGraphicFramePr>
          <p:nvPr>
            <p:ph idx="1"/>
            <p:extLst>
              <p:ext uri="{D42A27DB-BD31-4B8C-83A1-F6EECF244321}">
                <p14:modId xmlns:p14="http://schemas.microsoft.com/office/powerpoint/2010/main" val="3773750377"/>
              </p:ext>
            </p:extLst>
          </p:nvPr>
        </p:nvGraphicFramePr>
        <p:xfrm>
          <a:off x="5015619" y="838201"/>
          <a:ext cx="6388331" cy="5191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Graphic 3" descr="Present with solid fill">
            <a:extLst>
              <a:ext uri="{FF2B5EF4-FFF2-40B4-BE49-F238E27FC236}">
                <a16:creationId xmlns:a16="http://schemas.microsoft.com/office/drawing/2014/main" id="{59073A30-9703-E00E-72D1-1EA6AC904397}"/>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74828" y="2971800"/>
            <a:ext cx="914400" cy="914400"/>
          </a:xfrm>
          <a:prstGeom prst="rect">
            <a:avLst/>
          </a:prstGeom>
        </p:spPr>
      </p:pic>
    </p:spTree>
    <p:extLst>
      <p:ext uri="{BB962C8B-B14F-4D97-AF65-F5344CB8AC3E}">
        <p14:creationId xmlns:p14="http://schemas.microsoft.com/office/powerpoint/2010/main" val="27434285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3C38C789-3CDB-497C-A98E-F337D7784E59}"/>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dgm id="{A164C701-AE33-4382-B5D3-1DC081FFDB25}"/>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graphicEl>
                                              <a:dgm id="{BBC08533-8B08-4C6D-8D79-E1C449F73120}"/>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graphicEl>
                                              <a:dgm id="{B4FACBBA-0754-45A0-B400-A3B34B50A47E}"/>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A9EED144-5EB5-4CE8-B2E1-BF1A586B32D6}"/>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graphicEl>
                                              <a:dgm id="{F15C1C65-3E42-4377-9575-2C8426C6C75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F904DB4-22D2-4F22-B1B8-ADDDBB7FF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60C5463-4C1F-6EA2-5253-B3A2FE16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4076698" cy="6858000"/>
          </a:xfrm>
          <a:custGeom>
            <a:avLst/>
            <a:gdLst>
              <a:gd name="connsiteX0" fmla="*/ 4076698 w 4076698"/>
              <a:gd name="connsiteY0" fmla="*/ 6858000 h 6858000"/>
              <a:gd name="connsiteX1" fmla="*/ 677913 w 4076698"/>
              <a:gd name="connsiteY1" fmla="*/ 6858000 h 6858000"/>
              <a:gd name="connsiteX2" fmla="*/ 0 w 4076698"/>
              <a:gd name="connsiteY2" fmla="*/ 6180087 h 6858000"/>
              <a:gd name="connsiteX3" fmla="*/ 0 w 4076698"/>
              <a:gd name="connsiteY3" fmla="*/ 677913 h 6858000"/>
              <a:gd name="connsiteX4" fmla="*/ 677913 w 4076698"/>
              <a:gd name="connsiteY4" fmla="*/ 0 h 6858000"/>
              <a:gd name="connsiteX5" fmla="*/ 4076698 w 4076698"/>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76698" h="6858000">
                <a:moveTo>
                  <a:pt x="4076698" y="6858000"/>
                </a:moveTo>
                <a:lnTo>
                  <a:pt x="677913" y="6858000"/>
                </a:lnTo>
                <a:cubicBezTo>
                  <a:pt x="303512" y="6858000"/>
                  <a:pt x="0" y="6554488"/>
                  <a:pt x="0" y="6180087"/>
                </a:cubicBezTo>
                <a:lnTo>
                  <a:pt x="0" y="677913"/>
                </a:lnTo>
                <a:cubicBezTo>
                  <a:pt x="0" y="303512"/>
                  <a:pt x="303512" y="0"/>
                  <a:pt x="677913" y="0"/>
                </a:cubicBezTo>
                <a:lnTo>
                  <a:pt x="407669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70A6CB2-FA72-CCFE-E7B7-09316CFE5919}"/>
              </a:ext>
            </a:extLst>
          </p:cNvPr>
          <p:cNvSpPr>
            <a:spLocks noGrp="1"/>
          </p:cNvSpPr>
          <p:nvPr>
            <p:ph type="title"/>
          </p:nvPr>
        </p:nvSpPr>
        <p:spPr>
          <a:xfrm>
            <a:off x="317057" y="753762"/>
            <a:ext cx="3229942" cy="5436609"/>
          </a:xfrm>
        </p:spPr>
        <p:txBody>
          <a:bodyPr anchor="t">
            <a:normAutofit/>
          </a:bodyPr>
          <a:lstStyle/>
          <a:p>
            <a:r>
              <a:rPr lang="en-US" sz="4000" dirty="0">
                <a:solidFill>
                  <a:schemeClr val="bg1"/>
                </a:solidFill>
              </a:rPr>
              <a:t>Rule 5 (cont’d)</a:t>
            </a:r>
          </a:p>
        </p:txBody>
      </p:sp>
      <p:sp>
        <p:nvSpPr>
          <p:cNvPr id="6" name="Slide Number Placeholder 5">
            <a:extLst>
              <a:ext uri="{FF2B5EF4-FFF2-40B4-BE49-F238E27FC236}">
                <a16:creationId xmlns:a16="http://schemas.microsoft.com/office/drawing/2014/main" id="{4EF7A84C-7A1D-ACCF-3157-4219B726CE39}"/>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16</a:t>
            </a:fld>
            <a:endParaRPr lang="en-US"/>
          </a:p>
        </p:txBody>
      </p:sp>
      <p:graphicFrame>
        <p:nvGraphicFramePr>
          <p:cNvPr id="8" name="Content Placeholder 2">
            <a:extLst>
              <a:ext uri="{FF2B5EF4-FFF2-40B4-BE49-F238E27FC236}">
                <a16:creationId xmlns:a16="http://schemas.microsoft.com/office/drawing/2014/main" id="{5ED39B5F-1781-D631-8CE5-E62F5BA766DA}"/>
              </a:ext>
            </a:extLst>
          </p:cNvPr>
          <p:cNvGraphicFramePr>
            <a:graphicFrameLocks noGrp="1"/>
          </p:cNvGraphicFramePr>
          <p:nvPr>
            <p:ph idx="1"/>
            <p:extLst>
              <p:ext uri="{D42A27DB-BD31-4B8C-83A1-F6EECF244321}">
                <p14:modId xmlns:p14="http://schemas.microsoft.com/office/powerpoint/2010/main" val="3238127821"/>
              </p:ext>
            </p:extLst>
          </p:nvPr>
        </p:nvGraphicFramePr>
        <p:xfrm>
          <a:off x="5015619" y="838201"/>
          <a:ext cx="6388331" cy="5191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Graphic 4" descr="Spinning Plates with solid fill">
            <a:extLst>
              <a:ext uri="{FF2B5EF4-FFF2-40B4-BE49-F238E27FC236}">
                <a16:creationId xmlns:a16="http://schemas.microsoft.com/office/drawing/2014/main" id="{447FB16E-D3DE-F138-5EB4-49BB28DCAD7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581148" y="3014866"/>
            <a:ext cx="914400" cy="914400"/>
          </a:xfrm>
          <a:prstGeom prst="rect">
            <a:avLst/>
          </a:prstGeom>
        </p:spPr>
      </p:pic>
    </p:spTree>
    <p:extLst>
      <p:ext uri="{BB962C8B-B14F-4D97-AF65-F5344CB8AC3E}">
        <p14:creationId xmlns:p14="http://schemas.microsoft.com/office/powerpoint/2010/main" val="1272925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3C38C789-3CDB-497C-A98E-F337D7784E59}"/>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dgm id="{A164C701-AE33-4382-B5D3-1DC081FFDB25}"/>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graphicEl>
                                              <a:dgm id="{BBC08533-8B08-4C6D-8D79-E1C449F73120}"/>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graphicEl>
                                              <a:dgm id="{B4FACBBA-0754-45A0-B400-A3B34B50A47E}"/>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A9EED144-5EB5-4CE8-B2E1-BF1A586B32D6}"/>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graphicEl>
                                              <a:dgm id="{F15C1C65-3E42-4377-9575-2C8426C6C759}"/>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9" name="Rectangle 18">
            <a:extLst>
              <a:ext uri="{FF2B5EF4-FFF2-40B4-BE49-F238E27FC236}">
                <a16:creationId xmlns:a16="http://schemas.microsoft.com/office/drawing/2014/main" id="{7F61B21B-C704-8330-6871-65617F4519F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a:extLst>
              <a:ext uri="{FF2B5EF4-FFF2-40B4-BE49-F238E27FC236}">
                <a16:creationId xmlns:a16="http://schemas.microsoft.com/office/drawing/2014/main" id="{449DACCB-9DCE-9FE8-8738-FAA8035A9CF7}"/>
              </a:ext>
            </a:extLst>
          </p:cNvPr>
          <p:cNvSpPr>
            <a:spLocks noGrp="1"/>
          </p:cNvSpPr>
          <p:nvPr>
            <p:ph type="title"/>
          </p:nvPr>
        </p:nvSpPr>
        <p:spPr>
          <a:xfrm>
            <a:off x="312252" y="752668"/>
            <a:ext cx="4793148" cy="2671668"/>
          </a:xfrm>
        </p:spPr>
        <p:txBody>
          <a:bodyPr vert="horz" lIns="91440" tIns="45720" rIns="91440" bIns="45720" rtlCol="0" anchor="t">
            <a:normAutofit/>
          </a:bodyPr>
          <a:lstStyle/>
          <a:p>
            <a:r>
              <a:rPr lang="en-US" sz="4800"/>
              <a:t>Example Scenarios</a:t>
            </a:r>
          </a:p>
        </p:txBody>
      </p:sp>
      <p:sp>
        <p:nvSpPr>
          <p:cNvPr id="21" name="Freeform: Shape 20">
            <a:extLst>
              <a:ext uri="{FF2B5EF4-FFF2-40B4-BE49-F238E27FC236}">
                <a16:creationId xmlns:a16="http://schemas.microsoft.com/office/drawing/2014/main" id="{030DA1E2-5E6E-CE76-A451-E40CFA5E006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109274" y="838201"/>
            <a:ext cx="5244527" cy="5181600"/>
          </a:xfrm>
          <a:custGeom>
            <a:avLst/>
            <a:gdLst>
              <a:gd name="connsiteX0" fmla="*/ 525103 w 5244527"/>
              <a:gd name="connsiteY0" fmla="*/ 0 h 5181600"/>
              <a:gd name="connsiteX1" fmla="*/ 4719424 w 5244527"/>
              <a:gd name="connsiteY1" fmla="*/ 0 h 5181600"/>
              <a:gd name="connsiteX2" fmla="*/ 5244527 w 5244527"/>
              <a:gd name="connsiteY2" fmla="*/ 525103 h 5181600"/>
              <a:gd name="connsiteX3" fmla="*/ 5244527 w 5244527"/>
              <a:gd name="connsiteY3" fmla="*/ 4656497 h 5181600"/>
              <a:gd name="connsiteX4" fmla="*/ 4719424 w 5244527"/>
              <a:gd name="connsiteY4" fmla="*/ 5181600 h 5181600"/>
              <a:gd name="connsiteX5" fmla="*/ 525103 w 5244527"/>
              <a:gd name="connsiteY5" fmla="*/ 5181600 h 5181600"/>
              <a:gd name="connsiteX6" fmla="*/ 0 w 5244527"/>
              <a:gd name="connsiteY6" fmla="*/ 4656497 h 5181600"/>
              <a:gd name="connsiteX7" fmla="*/ 0 w 5244527"/>
              <a:gd name="connsiteY7" fmla="*/ 525103 h 5181600"/>
              <a:gd name="connsiteX8" fmla="*/ 525103 w 5244527"/>
              <a:gd name="connsiteY8" fmla="*/ 0 h 518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5244527" h="5181600">
                <a:moveTo>
                  <a:pt x="525103" y="0"/>
                </a:moveTo>
                <a:lnTo>
                  <a:pt x="4719424" y="0"/>
                </a:lnTo>
                <a:cubicBezTo>
                  <a:pt x="5009430" y="0"/>
                  <a:pt x="5244527" y="235097"/>
                  <a:pt x="5244527" y="525103"/>
                </a:cubicBezTo>
                <a:lnTo>
                  <a:pt x="5244527" y="4656497"/>
                </a:lnTo>
                <a:cubicBezTo>
                  <a:pt x="5244527" y="4946503"/>
                  <a:pt x="5009430" y="5181600"/>
                  <a:pt x="4719424" y="5181600"/>
                </a:cubicBezTo>
                <a:lnTo>
                  <a:pt x="525103" y="5181600"/>
                </a:lnTo>
                <a:cubicBezTo>
                  <a:pt x="235097" y="5181600"/>
                  <a:pt x="0" y="4946503"/>
                  <a:pt x="0" y="4656497"/>
                </a:cubicBezTo>
                <a:lnTo>
                  <a:pt x="0" y="525103"/>
                </a:lnTo>
                <a:cubicBezTo>
                  <a:pt x="0" y="235097"/>
                  <a:pt x="235097" y="0"/>
                  <a:pt x="525103" y="0"/>
                </a:cubicBezTo>
                <a:close/>
              </a:path>
            </a:pathLst>
          </a:cu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7" name="Graphic 6" descr="Head with gears with solid fill">
            <a:extLst>
              <a:ext uri="{FF2B5EF4-FFF2-40B4-BE49-F238E27FC236}">
                <a16:creationId xmlns:a16="http://schemas.microsoft.com/office/drawing/2014/main" id="{B3BC28E6-752C-C637-6C5F-D89FD1F0935A}"/>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6824511" y="1528618"/>
            <a:ext cx="3808492" cy="3808492"/>
          </a:xfrm>
          <a:prstGeom prst="rect">
            <a:avLst/>
          </a:prstGeom>
        </p:spPr>
      </p:pic>
      <p:sp>
        <p:nvSpPr>
          <p:cNvPr id="4" name="Slide Number Placeholder 3">
            <a:extLst>
              <a:ext uri="{FF2B5EF4-FFF2-40B4-BE49-F238E27FC236}">
                <a16:creationId xmlns:a16="http://schemas.microsoft.com/office/drawing/2014/main" id="{DBA675EB-CC2E-160D-6DF3-01E4433C8B91}"/>
              </a:ext>
            </a:extLst>
          </p:cNvPr>
          <p:cNvSpPr>
            <a:spLocks noGrp="1"/>
          </p:cNvSpPr>
          <p:nvPr>
            <p:ph type="sldNum" sz="quarter" idx="12"/>
          </p:nvPr>
        </p:nvSpPr>
        <p:spPr>
          <a:xfrm>
            <a:off x="11403951" y="6425816"/>
            <a:ext cx="429768" cy="365125"/>
          </a:xfrm>
        </p:spPr>
        <p:txBody>
          <a:bodyPr vert="horz" lIns="91440" tIns="45720" rIns="91440" bIns="45720" rtlCol="0" anchor="ctr">
            <a:normAutofit/>
          </a:bodyPr>
          <a:lstStyle/>
          <a:p>
            <a:pPr defTabSz="914400">
              <a:spcAft>
                <a:spcPts val="600"/>
              </a:spcAft>
            </a:pPr>
            <a:fld id="{6E91CC32-6A6B-4E2E-BBA1-6864F305DA26}" type="slidenum">
              <a:rPr lang="en-US">
                <a:solidFill>
                  <a:srgbClr val="FFFFFF"/>
                </a:solidFill>
              </a:rPr>
              <a:pPr defTabSz="914400">
                <a:spcAft>
                  <a:spcPts val="600"/>
                </a:spcAft>
              </a:pPr>
              <a:t>17</a:t>
            </a:fld>
            <a:endParaRPr lang="en-US">
              <a:solidFill>
                <a:srgbClr val="FFFFFF"/>
              </a:solidFill>
            </a:endParaRPr>
          </a:p>
        </p:txBody>
      </p:sp>
    </p:spTree>
    <p:extLst>
      <p:ext uri="{BB962C8B-B14F-4D97-AF65-F5344CB8AC3E}">
        <p14:creationId xmlns:p14="http://schemas.microsoft.com/office/powerpoint/2010/main" val="18533632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8CA9E9D-6A76-A56D-C4DE-0910EA8725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FB7E5ED-F72A-DBA0-549D-BABA6DAC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406604"/>
          </a:xfrm>
          <a:custGeom>
            <a:avLst/>
            <a:gdLst>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6858000 h 6858000"/>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0 h 6858000"/>
              <a:gd name="connsiteX0" fmla="*/ 0 w 12192000"/>
              <a:gd name="connsiteY0" fmla="*/ 0 h 2406604"/>
              <a:gd name="connsiteX1" fmla="*/ 12192000 w 12192000"/>
              <a:gd name="connsiteY1" fmla="*/ 0 h 2406604"/>
              <a:gd name="connsiteX2" fmla="*/ 12192000 w 12192000"/>
              <a:gd name="connsiteY2" fmla="*/ 2406593 h 2406604"/>
              <a:gd name="connsiteX3" fmla="*/ 12178573 w 12192000"/>
              <a:gd name="connsiteY3" fmla="*/ 2273403 h 2406604"/>
              <a:gd name="connsiteX4" fmla="*/ 11531070 w 12192000"/>
              <a:gd name="connsiteY4" fmla="*/ 1745673 h 2406604"/>
              <a:gd name="connsiteX5" fmla="*/ 660932 w 12192000"/>
              <a:gd name="connsiteY5" fmla="*/ 1745673 h 2406604"/>
              <a:gd name="connsiteX6" fmla="*/ 1 w 12192000"/>
              <a:gd name="connsiteY6" fmla="*/ 2406604 h 2406604"/>
              <a:gd name="connsiteX7" fmla="*/ 0 w 12192000"/>
              <a:gd name="connsiteY7" fmla="*/ 0 h 2406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406604">
                <a:moveTo>
                  <a:pt x="0" y="0"/>
                </a:moveTo>
                <a:lnTo>
                  <a:pt x="12192000" y="0"/>
                </a:lnTo>
                <a:lnTo>
                  <a:pt x="12192000" y="2406593"/>
                </a:lnTo>
                <a:lnTo>
                  <a:pt x="12178573" y="2273403"/>
                </a:lnTo>
                <a:cubicBezTo>
                  <a:pt x="12116944" y="1972228"/>
                  <a:pt x="11850464" y="1745673"/>
                  <a:pt x="11531070" y="1745673"/>
                </a:cubicBezTo>
                <a:lnTo>
                  <a:pt x="660932" y="1745673"/>
                </a:lnTo>
                <a:cubicBezTo>
                  <a:pt x="295910" y="1745673"/>
                  <a:pt x="1" y="2041582"/>
                  <a:pt x="1" y="2406604"/>
                </a:cubicBezTo>
                <a:cubicBezTo>
                  <a:pt x="1" y="1604403"/>
                  <a:pt x="0" y="802201"/>
                  <a:pt x="0" y="0"/>
                </a:cubicBez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itle 7">
            <a:extLst>
              <a:ext uri="{FF2B5EF4-FFF2-40B4-BE49-F238E27FC236}">
                <a16:creationId xmlns:a16="http://schemas.microsoft.com/office/drawing/2014/main" id="{4285FC9E-DAAD-DA0B-2963-B2545B4CE8BA}"/>
              </a:ext>
            </a:extLst>
          </p:cNvPr>
          <p:cNvSpPr>
            <a:spLocks noGrp="1"/>
          </p:cNvSpPr>
          <p:nvPr>
            <p:ph type="title"/>
          </p:nvPr>
        </p:nvSpPr>
        <p:spPr>
          <a:xfrm>
            <a:off x="969818" y="264120"/>
            <a:ext cx="9095508" cy="1343007"/>
          </a:xfrm>
        </p:spPr>
        <p:txBody>
          <a:bodyPr anchor="ctr">
            <a:normAutofit/>
          </a:bodyPr>
          <a:lstStyle/>
          <a:p>
            <a:r>
              <a:rPr lang="en-US">
                <a:solidFill>
                  <a:schemeClr val="bg1"/>
                </a:solidFill>
              </a:rPr>
              <a:t>Scenario 1</a:t>
            </a:r>
          </a:p>
        </p:txBody>
      </p:sp>
      <p:sp>
        <p:nvSpPr>
          <p:cNvPr id="9" name="Content Placeholder 8">
            <a:extLst>
              <a:ext uri="{FF2B5EF4-FFF2-40B4-BE49-F238E27FC236}">
                <a16:creationId xmlns:a16="http://schemas.microsoft.com/office/drawing/2014/main" id="{9B939452-D123-0C77-D180-7CDB2DBFA069}"/>
              </a:ext>
            </a:extLst>
          </p:cNvPr>
          <p:cNvSpPr>
            <a:spLocks noGrp="1"/>
          </p:cNvSpPr>
          <p:nvPr>
            <p:ph idx="1"/>
          </p:nvPr>
        </p:nvSpPr>
        <p:spPr>
          <a:xfrm>
            <a:off x="969818" y="2329226"/>
            <a:ext cx="9095508" cy="3685309"/>
          </a:xfrm>
        </p:spPr>
        <p:txBody>
          <a:bodyPr anchor="ctr">
            <a:normAutofit/>
          </a:bodyPr>
          <a:lstStyle/>
          <a:p>
            <a:r>
              <a:rPr lang="en-US" sz="2400" dirty="0"/>
              <a:t>Magistrate M was previously an officer with a municipal police department in her judicial district. Can she hear criminal matters, such as search warrant applications, from officers with that agency?</a:t>
            </a:r>
          </a:p>
          <a:p>
            <a:r>
              <a:rPr lang="en-US" sz="2400" dirty="0"/>
              <a:t>What rules of the code apply?</a:t>
            </a:r>
          </a:p>
          <a:p>
            <a:r>
              <a:rPr lang="en-US" sz="2400" dirty="0"/>
              <a:t>Does it matter whether she is maintaining her law enforcement certification? </a:t>
            </a:r>
          </a:p>
        </p:txBody>
      </p:sp>
      <p:sp>
        <p:nvSpPr>
          <p:cNvPr id="5" name="Slide Number Placeholder 4">
            <a:extLst>
              <a:ext uri="{FF2B5EF4-FFF2-40B4-BE49-F238E27FC236}">
                <a16:creationId xmlns:a16="http://schemas.microsoft.com/office/drawing/2014/main" id="{9D0EB8D2-4547-F703-9DA7-9269FFEEE550}"/>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18</a:t>
            </a:fld>
            <a:endParaRPr lang="en-US"/>
          </a:p>
        </p:txBody>
      </p:sp>
    </p:spTree>
    <p:extLst>
      <p:ext uri="{BB962C8B-B14F-4D97-AF65-F5344CB8AC3E}">
        <p14:creationId xmlns:p14="http://schemas.microsoft.com/office/powerpoint/2010/main" val="7196488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8CA9E9D-6A76-A56D-C4DE-0910EA8725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FB7E5ED-F72A-DBA0-549D-BABA6DAC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406604"/>
          </a:xfrm>
          <a:custGeom>
            <a:avLst/>
            <a:gdLst>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6858000 h 6858000"/>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0 h 6858000"/>
              <a:gd name="connsiteX0" fmla="*/ 0 w 12192000"/>
              <a:gd name="connsiteY0" fmla="*/ 0 h 2406604"/>
              <a:gd name="connsiteX1" fmla="*/ 12192000 w 12192000"/>
              <a:gd name="connsiteY1" fmla="*/ 0 h 2406604"/>
              <a:gd name="connsiteX2" fmla="*/ 12192000 w 12192000"/>
              <a:gd name="connsiteY2" fmla="*/ 2406593 h 2406604"/>
              <a:gd name="connsiteX3" fmla="*/ 12178573 w 12192000"/>
              <a:gd name="connsiteY3" fmla="*/ 2273403 h 2406604"/>
              <a:gd name="connsiteX4" fmla="*/ 11531070 w 12192000"/>
              <a:gd name="connsiteY4" fmla="*/ 1745673 h 2406604"/>
              <a:gd name="connsiteX5" fmla="*/ 660932 w 12192000"/>
              <a:gd name="connsiteY5" fmla="*/ 1745673 h 2406604"/>
              <a:gd name="connsiteX6" fmla="*/ 1 w 12192000"/>
              <a:gd name="connsiteY6" fmla="*/ 2406604 h 2406604"/>
              <a:gd name="connsiteX7" fmla="*/ 0 w 12192000"/>
              <a:gd name="connsiteY7" fmla="*/ 0 h 2406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406604">
                <a:moveTo>
                  <a:pt x="0" y="0"/>
                </a:moveTo>
                <a:lnTo>
                  <a:pt x="12192000" y="0"/>
                </a:lnTo>
                <a:lnTo>
                  <a:pt x="12192000" y="2406593"/>
                </a:lnTo>
                <a:lnTo>
                  <a:pt x="12178573" y="2273403"/>
                </a:lnTo>
                <a:cubicBezTo>
                  <a:pt x="12116944" y="1972228"/>
                  <a:pt x="11850464" y="1745673"/>
                  <a:pt x="11531070" y="1745673"/>
                </a:cubicBezTo>
                <a:lnTo>
                  <a:pt x="660932" y="1745673"/>
                </a:lnTo>
                <a:cubicBezTo>
                  <a:pt x="295910" y="1745673"/>
                  <a:pt x="1" y="2041582"/>
                  <a:pt x="1" y="2406604"/>
                </a:cubicBezTo>
                <a:cubicBezTo>
                  <a:pt x="1" y="1604403"/>
                  <a:pt x="0" y="802201"/>
                  <a:pt x="0" y="0"/>
                </a:cubicBez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itle 7">
            <a:extLst>
              <a:ext uri="{FF2B5EF4-FFF2-40B4-BE49-F238E27FC236}">
                <a16:creationId xmlns:a16="http://schemas.microsoft.com/office/drawing/2014/main" id="{4285FC9E-DAAD-DA0B-2963-B2545B4CE8BA}"/>
              </a:ext>
            </a:extLst>
          </p:cNvPr>
          <p:cNvSpPr>
            <a:spLocks noGrp="1"/>
          </p:cNvSpPr>
          <p:nvPr>
            <p:ph type="title"/>
          </p:nvPr>
        </p:nvSpPr>
        <p:spPr>
          <a:xfrm>
            <a:off x="969818" y="264120"/>
            <a:ext cx="9095508" cy="1343007"/>
          </a:xfrm>
        </p:spPr>
        <p:txBody>
          <a:bodyPr anchor="ctr">
            <a:normAutofit/>
          </a:bodyPr>
          <a:lstStyle/>
          <a:p>
            <a:r>
              <a:rPr lang="en-US" dirty="0">
                <a:solidFill>
                  <a:schemeClr val="bg1"/>
                </a:solidFill>
              </a:rPr>
              <a:t>Scenario 1 Analysis</a:t>
            </a:r>
          </a:p>
        </p:txBody>
      </p:sp>
      <p:sp>
        <p:nvSpPr>
          <p:cNvPr id="9" name="Content Placeholder 8">
            <a:extLst>
              <a:ext uri="{FF2B5EF4-FFF2-40B4-BE49-F238E27FC236}">
                <a16:creationId xmlns:a16="http://schemas.microsoft.com/office/drawing/2014/main" id="{9B939452-D123-0C77-D180-7CDB2DBFA069}"/>
              </a:ext>
            </a:extLst>
          </p:cNvPr>
          <p:cNvSpPr>
            <a:spLocks noGrp="1"/>
          </p:cNvSpPr>
          <p:nvPr>
            <p:ph idx="1"/>
          </p:nvPr>
        </p:nvSpPr>
        <p:spPr>
          <a:xfrm>
            <a:off x="969818" y="2009186"/>
            <a:ext cx="9095508" cy="4501342"/>
          </a:xfrm>
        </p:spPr>
        <p:txBody>
          <a:bodyPr anchor="ctr">
            <a:normAutofit fontScale="85000" lnSpcReduction="10000"/>
          </a:bodyPr>
          <a:lstStyle/>
          <a:p>
            <a:r>
              <a:rPr lang="en-US" sz="2400" dirty="0"/>
              <a:t>Magistrate M was previously an officer with a municipal police department in her judicial district. Can she hear criminal matters, such as search warrant applications, from officers with that agency?</a:t>
            </a:r>
          </a:p>
          <a:p>
            <a:pPr lvl="1"/>
            <a:r>
              <a:rPr lang="en-US" sz="2200" dirty="0"/>
              <a:t>It Depends</a:t>
            </a:r>
          </a:p>
          <a:p>
            <a:r>
              <a:rPr lang="en-US" sz="2400" dirty="0"/>
              <a:t>What rules of the code apply?</a:t>
            </a:r>
          </a:p>
          <a:p>
            <a:pPr lvl="1"/>
            <a:r>
              <a:rPr lang="en-US" sz="2200" dirty="0"/>
              <a:t>Rule 2C “should not allow the magistrate’s family, social, or other relationships to influence conduct or judgment”</a:t>
            </a:r>
          </a:p>
          <a:p>
            <a:pPr lvl="1"/>
            <a:r>
              <a:rPr lang="en-US" sz="2200" dirty="0"/>
              <a:t>Rule 3E Duty to Recuse</a:t>
            </a:r>
          </a:p>
          <a:p>
            <a:r>
              <a:rPr lang="en-US" sz="2400" dirty="0"/>
              <a:t>Does it matter whether she is maintaining her law enforcement certification? </a:t>
            </a:r>
          </a:p>
          <a:p>
            <a:pPr lvl="1"/>
            <a:r>
              <a:rPr lang="en-US" sz="2200" dirty="0"/>
              <a:t>Same analysis as above. AOC advice is to maintain certification as far away as possible from where you are working as a magistrate. Local policies?</a:t>
            </a:r>
          </a:p>
        </p:txBody>
      </p:sp>
      <p:sp>
        <p:nvSpPr>
          <p:cNvPr id="5" name="Slide Number Placeholder 4">
            <a:extLst>
              <a:ext uri="{FF2B5EF4-FFF2-40B4-BE49-F238E27FC236}">
                <a16:creationId xmlns:a16="http://schemas.microsoft.com/office/drawing/2014/main" id="{9D0EB8D2-4547-F703-9DA7-9269FFEEE550}"/>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19</a:t>
            </a:fld>
            <a:endParaRPr lang="en-US"/>
          </a:p>
        </p:txBody>
      </p:sp>
    </p:spTree>
    <p:extLst>
      <p:ext uri="{BB962C8B-B14F-4D97-AF65-F5344CB8AC3E}">
        <p14:creationId xmlns:p14="http://schemas.microsoft.com/office/powerpoint/2010/main" val="6295687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30C58FCB-AB15-8F2D-ECB3-614828E436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47996AE6-EDF6-9FED-A94A-20001C6E7B88}"/>
              </a:ext>
            </a:extLst>
          </p:cNvPr>
          <p:cNvSpPr>
            <a:spLocks noGrp="1"/>
          </p:cNvSpPr>
          <p:nvPr>
            <p:ph type="title"/>
          </p:nvPr>
        </p:nvSpPr>
        <p:spPr>
          <a:xfrm>
            <a:off x="308389" y="750626"/>
            <a:ext cx="5015852" cy="1805607"/>
          </a:xfrm>
        </p:spPr>
        <p:txBody>
          <a:bodyPr anchor="t">
            <a:normAutofit/>
          </a:bodyPr>
          <a:lstStyle/>
          <a:p>
            <a:r>
              <a:rPr lang="en-US" dirty="0"/>
              <a:t>Roadmap</a:t>
            </a:r>
          </a:p>
        </p:txBody>
      </p:sp>
      <p:sp>
        <p:nvSpPr>
          <p:cNvPr id="19" name="Content Placeholder 2">
            <a:extLst>
              <a:ext uri="{FF2B5EF4-FFF2-40B4-BE49-F238E27FC236}">
                <a16:creationId xmlns:a16="http://schemas.microsoft.com/office/drawing/2014/main" id="{2F4FEABC-353D-8B83-7128-1EA1DC3D51BF}"/>
              </a:ext>
            </a:extLst>
          </p:cNvPr>
          <p:cNvSpPr>
            <a:spLocks noGrp="1"/>
          </p:cNvSpPr>
          <p:nvPr>
            <p:ph idx="1"/>
          </p:nvPr>
        </p:nvSpPr>
        <p:spPr>
          <a:xfrm>
            <a:off x="340137" y="1707224"/>
            <a:ext cx="5652101" cy="4400150"/>
          </a:xfrm>
        </p:spPr>
        <p:txBody>
          <a:bodyPr anchor="b">
            <a:normAutofit/>
          </a:bodyPr>
          <a:lstStyle/>
          <a:p>
            <a:r>
              <a:rPr lang="en-US" sz="2400" dirty="0"/>
              <a:t>Potential Issues…</a:t>
            </a:r>
          </a:p>
          <a:p>
            <a:pPr lvl="1"/>
            <a:r>
              <a:rPr lang="en-US" sz="2000" dirty="0"/>
              <a:t>with law enforcement appearing before you, when you are former law enforcement?</a:t>
            </a:r>
          </a:p>
          <a:p>
            <a:pPr lvl="1"/>
            <a:r>
              <a:rPr lang="en-US" sz="2000" dirty="0"/>
              <a:t>when you are related to people appearing before you?</a:t>
            </a:r>
          </a:p>
          <a:p>
            <a:pPr lvl="1"/>
            <a:r>
              <a:rPr lang="en-US" sz="2000" dirty="0"/>
              <a:t>when you know people well or their matters appearing before you?</a:t>
            </a:r>
          </a:p>
          <a:p>
            <a:r>
              <a:rPr lang="en-US" sz="2400" dirty="0"/>
              <a:t>Secondary Employment</a:t>
            </a:r>
          </a:p>
          <a:p>
            <a:r>
              <a:rPr lang="en-US" sz="2400" dirty="0"/>
              <a:t>Receiving Gifts</a:t>
            </a:r>
          </a:p>
        </p:txBody>
      </p:sp>
      <p:pic>
        <p:nvPicPr>
          <p:cNvPr id="8" name="Picture 7" descr="Blurred micro image of a street traffic">
            <a:extLst>
              <a:ext uri="{FF2B5EF4-FFF2-40B4-BE49-F238E27FC236}">
                <a16:creationId xmlns:a16="http://schemas.microsoft.com/office/drawing/2014/main" id="{FB2B2ECD-9B26-BEC0-4836-3F1B3E547793}"/>
              </a:ext>
            </a:extLst>
          </p:cNvPr>
          <p:cNvPicPr>
            <a:picLocks noChangeAspect="1"/>
          </p:cNvPicPr>
          <p:nvPr/>
        </p:nvPicPr>
        <p:blipFill>
          <a:blip r:embed="rId2"/>
          <a:srcRect l="13329" r="27337" b="-1"/>
          <a:stretch/>
        </p:blipFill>
        <p:spPr>
          <a:xfrm>
            <a:off x="6096000" y="10"/>
            <a:ext cx="6096000" cy="6857990"/>
          </a:xfrm>
          <a:custGeom>
            <a:avLst/>
            <a:gdLst/>
            <a:ahLst/>
            <a:cxnLst/>
            <a:rect l="l" t="t" r="r" b="b"/>
            <a:pathLst>
              <a:path w="6096000" h="6858000">
                <a:moveTo>
                  <a:pt x="677913" y="0"/>
                </a:moveTo>
                <a:lnTo>
                  <a:pt x="6096000" y="0"/>
                </a:lnTo>
                <a:lnTo>
                  <a:pt x="6096000" y="6858000"/>
                </a:lnTo>
                <a:lnTo>
                  <a:pt x="677913" y="6858000"/>
                </a:lnTo>
                <a:cubicBezTo>
                  <a:pt x="303512" y="6858000"/>
                  <a:pt x="0" y="6554488"/>
                  <a:pt x="0" y="6180087"/>
                </a:cubicBezTo>
                <a:lnTo>
                  <a:pt x="0" y="677913"/>
                </a:lnTo>
                <a:cubicBezTo>
                  <a:pt x="0" y="303512"/>
                  <a:pt x="303512" y="0"/>
                  <a:pt x="677913" y="0"/>
                </a:cubicBezTo>
                <a:close/>
              </a:path>
            </a:pathLst>
          </a:custGeom>
        </p:spPr>
      </p:pic>
      <p:sp>
        <p:nvSpPr>
          <p:cNvPr id="6" name="Slide Number Placeholder 5">
            <a:extLst>
              <a:ext uri="{FF2B5EF4-FFF2-40B4-BE49-F238E27FC236}">
                <a16:creationId xmlns:a16="http://schemas.microsoft.com/office/drawing/2014/main" id="{2B84212B-3ADE-2262-1419-4C3F0457AD08}"/>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a:solidFill>
                  <a:srgbClr val="FFFFFF"/>
                </a:solidFill>
              </a:rPr>
              <a:pPr>
                <a:spcAft>
                  <a:spcPts val="600"/>
                </a:spcAft>
              </a:pPr>
              <a:t>2</a:t>
            </a:fld>
            <a:endParaRPr lang="en-US">
              <a:solidFill>
                <a:srgbClr val="FFFFFF"/>
              </a:solidFill>
            </a:endParaRPr>
          </a:p>
        </p:txBody>
      </p:sp>
    </p:spTree>
    <p:extLst>
      <p:ext uri="{BB962C8B-B14F-4D97-AF65-F5344CB8AC3E}">
        <p14:creationId xmlns:p14="http://schemas.microsoft.com/office/powerpoint/2010/main" val="11441367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uiExpand="1" build="p"/>
    </p:bld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8CA9E9D-6A76-A56D-C4DE-0910EA8725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FB7E5ED-F72A-DBA0-549D-BABA6DAC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406604"/>
          </a:xfrm>
          <a:custGeom>
            <a:avLst/>
            <a:gdLst>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6858000 h 6858000"/>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0 h 6858000"/>
              <a:gd name="connsiteX0" fmla="*/ 0 w 12192000"/>
              <a:gd name="connsiteY0" fmla="*/ 0 h 2406604"/>
              <a:gd name="connsiteX1" fmla="*/ 12192000 w 12192000"/>
              <a:gd name="connsiteY1" fmla="*/ 0 h 2406604"/>
              <a:gd name="connsiteX2" fmla="*/ 12192000 w 12192000"/>
              <a:gd name="connsiteY2" fmla="*/ 2406593 h 2406604"/>
              <a:gd name="connsiteX3" fmla="*/ 12178573 w 12192000"/>
              <a:gd name="connsiteY3" fmla="*/ 2273403 h 2406604"/>
              <a:gd name="connsiteX4" fmla="*/ 11531070 w 12192000"/>
              <a:gd name="connsiteY4" fmla="*/ 1745673 h 2406604"/>
              <a:gd name="connsiteX5" fmla="*/ 660932 w 12192000"/>
              <a:gd name="connsiteY5" fmla="*/ 1745673 h 2406604"/>
              <a:gd name="connsiteX6" fmla="*/ 1 w 12192000"/>
              <a:gd name="connsiteY6" fmla="*/ 2406604 h 2406604"/>
              <a:gd name="connsiteX7" fmla="*/ 0 w 12192000"/>
              <a:gd name="connsiteY7" fmla="*/ 0 h 2406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406604">
                <a:moveTo>
                  <a:pt x="0" y="0"/>
                </a:moveTo>
                <a:lnTo>
                  <a:pt x="12192000" y="0"/>
                </a:lnTo>
                <a:lnTo>
                  <a:pt x="12192000" y="2406593"/>
                </a:lnTo>
                <a:lnTo>
                  <a:pt x="12178573" y="2273403"/>
                </a:lnTo>
                <a:cubicBezTo>
                  <a:pt x="12116944" y="1972228"/>
                  <a:pt x="11850464" y="1745673"/>
                  <a:pt x="11531070" y="1745673"/>
                </a:cubicBezTo>
                <a:lnTo>
                  <a:pt x="660932" y="1745673"/>
                </a:lnTo>
                <a:cubicBezTo>
                  <a:pt x="295910" y="1745673"/>
                  <a:pt x="1" y="2041582"/>
                  <a:pt x="1" y="2406604"/>
                </a:cubicBezTo>
                <a:cubicBezTo>
                  <a:pt x="1" y="1604403"/>
                  <a:pt x="0" y="802201"/>
                  <a:pt x="0" y="0"/>
                </a:cubicBez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itle 7">
            <a:extLst>
              <a:ext uri="{FF2B5EF4-FFF2-40B4-BE49-F238E27FC236}">
                <a16:creationId xmlns:a16="http://schemas.microsoft.com/office/drawing/2014/main" id="{4285FC9E-DAAD-DA0B-2963-B2545B4CE8BA}"/>
              </a:ext>
            </a:extLst>
          </p:cNvPr>
          <p:cNvSpPr>
            <a:spLocks noGrp="1"/>
          </p:cNvSpPr>
          <p:nvPr>
            <p:ph type="title"/>
          </p:nvPr>
        </p:nvSpPr>
        <p:spPr>
          <a:xfrm>
            <a:off x="969818" y="264120"/>
            <a:ext cx="9095508" cy="1343007"/>
          </a:xfrm>
        </p:spPr>
        <p:txBody>
          <a:bodyPr anchor="ctr">
            <a:normAutofit/>
          </a:bodyPr>
          <a:lstStyle/>
          <a:p>
            <a:r>
              <a:rPr lang="en-US" dirty="0">
                <a:solidFill>
                  <a:schemeClr val="bg1"/>
                </a:solidFill>
              </a:rPr>
              <a:t>Scenario 2</a:t>
            </a:r>
          </a:p>
        </p:txBody>
      </p:sp>
      <p:sp>
        <p:nvSpPr>
          <p:cNvPr id="9" name="Content Placeholder 8">
            <a:extLst>
              <a:ext uri="{FF2B5EF4-FFF2-40B4-BE49-F238E27FC236}">
                <a16:creationId xmlns:a16="http://schemas.microsoft.com/office/drawing/2014/main" id="{9B939452-D123-0C77-D180-7CDB2DBFA069}"/>
              </a:ext>
            </a:extLst>
          </p:cNvPr>
          <p:cNvSpPr>
            <a:spLocks noGrp="1"/>
          </p:cNvSpPr>
          <p:nvPr>
            <p:ph idx="1"/>
          </p:nvPr>
        </p:nvSpPr>
        <p:spPr>
          <a:xfrm>
            <a:off x="969818" y="2009186"/>
            <a:ext cx="9095508" cy="4501342"/>
          </a:xfrm>
        </p:spPr>
        <p:txBody>
          <a:bodyPr anchor="ctr">
            <a:normAutofit/>
          </a:bodyPr>
          <a:lstStyle/>
          <a:p>
            <a:r>
              <a:rPr lang="en-US" sz="2400" dirty="0"/>
              <a:t>Magistrate M is married to a police officer. Can the magistrate handle matters in which the officer spouse appears before the magistrate with criminal process requests? What if, instead of spouses, they are BFFs who do everything together?</a:t>
            </a:r>
            <a:endParaRPr lang="en-US" sz="2200" dirty="0"/>
          </a:p>
        </p:txBody>
      </p:sp>
      <p:sp>
        <p:nvSpPr>
          <p:cNvPr id="5" name="Slide Number Placeholder 4">
            <a:extLst>
              <a:ext uri="{FF2B5EF4-FFF2-40B4-BE49-F238E27FC236}">
                <a16:creationId xmlns:a16="http://schemas.microsoft.com/office/drawing/2014/main" id="{9D0EB8D2-4547-F703-9DA7-9269FFEEE550}"/>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20</a:t>
            </a:fld>
            <a:endParaRPr lang="en-US"/>
          </a:p>
        </p:txBody>
      </p:sp>
    </p:spTree>
    <p:extLst>
      <p:ext uri="{BB962C8B-B14F-4D97-AF65-F5344CB8AC3E}">
        <p14:creationId xmlns:p14="http://schemas.microsoft.com/office/powerpoint/2010/main" val="14152503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8CA9E9D-6A76-A56D-C4DE-0910EA8725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FB7E5ED-F72A-DBA0-549D-BABA6DAC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406604"/>
          </a:xfrm>
          <a:custGeom>
            <a:avLst/>
            <a:gdLst>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6858000 h 6858000"/>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0 h 6858000"/>
              <a:gd name="connsiteX0" fmla="*/ 0 w 12192000"/>
              <a:gd name="connsiteY0" fmla="*/ 0 h 2406604"/>
              <a:gd name="connsiteX1" fmla="*/ 12192000 w 12192000"/>
              <a:gd name="connsiteY1" fmla="*/ 0 h 2406604"/>
              <a:gd name="connsiteX2" fmla="*/ 12192000 w 12192000"/>
              <a:gd name="connsiteY2" fmla="*/ 2406593 h 2406604"/>
              <a:gd name="connsiteX3" fmla="*/ 12178573 w 12192000"/>
              <a:gd name="connsiteY3" fmla="*/ 2273403 h 2406604"/>
              <a:gd name="connsiteX4" fmla="*/ 11531070 w 12192000"/>
              <a:gd name="connsiteY4" fmla="*/ 1745673 h 2406604"/>
              <a:gd name="connsiteX5" fmla="*/ 660932 w 12192000"/>
              <a:gd name="connsiteY5" fmla="*/ 1745673 h 2406604"/>
              <a:gd name="connsiteX6" fmla="*/ 1 w 12192000"/>
              <a:gd name="connsiteY6" fmla="*/ 2406604 h 2406604"/>
              <a:gd name="connsiteX7" fmla="*/ 0 w 12192000"/>
              <a:gd name="connsiteY7" fmla="*/ 0 h 2406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406604">
                <a:moveTo>
                  <a:pt x="0" y="0"/>
                </a:moveTo>
                <a:lnTo>
                  <a:pt x="12192000" y="0"/>
                </a:lnTo>
                <a:lnTo>
                  <a:pt x="12192000" y="2406593"/>
                </a:lnTo>
                <a:lnTo>
                  <a:pt x="12178573" y="2273403"/>
                </a:lnTo>
                <a:cubicBezTo>
                  <a:pt x="12116944" y="1972228"/>
                  <a:pt x="11850464" y="1745673"/>
                  <a:pt x="11531070" y="1745673"/>
                </a:cubicBezTo>
                <a:lnTo>
                  <a:pt x="660932" y="1745673"/>
                </a:lnTo>
                <a:cubicBezTo>
                  <a:pt x="295910" y="1745673"/>
                  <a:pt x="1" y="2041582"/>
                  <a:pt x="1" y="2406604"/>
                </a:cubicBezTo>
                <a:cubicBezTo>
                  <a:pt x="1" y="1604403"/>
                  <a:pt x="0" y="802201"/>
                  <a:pt x="0" y="0"/>
                </a:cubicBez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itle 7">
            <a:extLst>
              <a:ext uri="{FF2B5EF4-FFF2-40B4-BE49-F238E27FC236}">
                <a16:creationId xmlns:a16="http://schemas.microsoft.com/office/drawing/2014/main" id="{4285FC9E-DAAD-DA0B-2963-B2545B4CE8BA}"/>
              </a:ext>
            </a:extLst>
          </p:cNvPr>
          <p:cNvSpPr>
            <a:spLocks noGrp="1"/>
          </p:cNvSpPr>
          <p:nvPr>
            <p:ph type="title"/>
          </p:nvPr>
        </p:nvSpPr>
        <p:spPr>
          <a:xfrm>
            <a:off x="969818" y="264120"/>
            <a:ext cx="9095508" cy="1343007"/>
          </a:xfrm>
        </p:spPr>
        <p:txBody>
          <a:bodyPr anchor="ctr">
            <a:normAutofit/>
          </a:bodyPr>
          <a:lstStyle/>
          <a:p>
            <a:r>
              <a:rPr lang="en-US" dirty="0">
                <a:solidFill>
                  <a:schemeClr val="bg1"/>
                </a:solidFill>
              </a:rPr>
              <a:t>Scenario 2 Analysis</a:t>
            </a:r>
          </a:p>
        </p:txBody>
      </p:sp>
      <p:sp>
        <p:nvSpPr>
          <p:cNvPr id="9" name="Content Placeholder 8">
            <a:extLst>
              <a:ext uri="{FF2B5EF4-FFF2-40B4-BE49-F238E27FC236}">
                <a16:creationId xmlns:a16="http://schemas.microsoft.com/office/drawing/2014/main" id="{9B939452-D123-0C77-D180-7CDB2DBFA069}"/>
              </a:ext>
            </a:extLst>
          </p:cNvPr>
          <p:cNvSpPr>
            <a:spLocks noGrp="1"/>
          </p:cNvSpPr>
          <p:nvPr>
            <p:ph idx="1"/>
          </p:nvPr>
        </p:nvSpPr>
        <p:spPr>
          <a:xfrm>
            <a:off x="969818" y="2009186"/>
            <a:ext cx="9095508" cy="4501342"/>
          </a:xfrm>
        </p:spPr>
        <p:txBody>
          <a:bodyPr anchor="ctr">
            <a:normAutofit/>
          </a:bodyPr>
          <a:lstStyle/>
          <a:p>
            <a:r>
              <a:rPr lang="en-US" sz="2400" dirty="0"/>
              <a:t>Magistrate M is married to a police officer. Can the magistrate handle matters in which the officer spouse appears before the magistrate with criminal process requests? What if, instead of spouses, they are BFFs who do everything together?</a:t>
            </a:r>
          </a:p>
          <a:p>
            <a:pPr lvl="1"/>
            <a:r>
              <a:rPr lang="en-US" sz="2000" dirty="0"/>
              <a:t>Not covered by Rule 3E(1)(e)</a:t>
            </a:r>
          </a:p>
          <a:p>
            <a:pPr lvl="1"/>
            <a:r>
              <a:rPr lang="en-US" sz="2000" dirty="0"/>
              <a:t>Rule 2C again</a:t>
            </a:r>
          </a:p>
        </p:txBody>
      </p:sp>
      <p:sp>
        <p:nvSpPr>
          <p:cNvPr id="5" name="Slide Number Placeholder 4">
            <a:extLst>
              <a:ext uri="{FF2B5EF4-FFF2-40B4-BE49-F238E27FC236}">
                <a16:creationId xmlns:a16="http://schemas.microsoft.com/office/drawing/2014/main" id="{9D0EB8D2-4547-F703-9DA7-9269FFEEE550}"/>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21</a:t>
            </a:fld>
            <a:endParaRPr lang="en-US"/>
          </a:p>
        </p:txBody>
      </p:sp>
    </p:spTree>
    <p:extLst>
      <p:ext uri="{BB962C8B-B14F-4D97-AF65-F5344CB8AC3E}">
        <p14:creationId xmlns:p14="http://schemas.microsoft.com/office/powerpoint/2010/main" val="4200908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8CA9E9D-6A76-A56D-C4DE-0910EA8725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FB7E5ED-F72A-DBA0-549D-BABA6DAC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406604"/>
          </a:xfrm>
          <a:custGeom>
            <a:avLst/>
            <a:gdLst>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6858000 h 6858000"/>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0 h 6858000"/>
              <a:gd name="connsiteX0" fmla="*/ 0 w 12192000"/>
              <a:gd name="connsiteY0" fmla="*/ 0 h 2406604"/>
              <a:gd name="connsiteX1" fmla="*/ 12192000 w 12192000"/>
              <a:gd name="connsiteY1" fmla="*/ 0 h 2406604"/>
              <a:gd name="connsiteX2" fmla="*/ 12192000 w 12192000"/>
              <a:gd name="connsiteY2" fmla="*/ 2406593 h 2406604"/>
              <a:gd name="connsiteX3" fmla="*/ 12178573 w 12192000"/>
              <a:gd name="connsiteY3" fmla="*/ 2273403 h 2406604"/>
              <a:gd name="connsiteX4" fmla="*/ 11531070 w 12192000"/>
              <a:gd name="connsiteY4" fmla="*/ 1745673 h 2406604"/>
              <a:gd name="connsiteX5" fmla="*/ 660932 w 12192000"/>
              <a:gd name="connsiteY5" fmla="*/ 1745673 h 2406604"/>
              <a:gd name="connsiteX6" fmla="*/ 1 w 12192000"/>
              <a:gd name="connsiteY6" fmla="*/ 2406604 h 2406604"/>
              <a:gd name="connsiteX7" fmla="*/ 0 w 12192000"/>
              <a:gd name="connsiteY7" fmla="*/ 0 h 2406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406604">
                <a:moveTo>
                  <a:pt x="0" y="0"/>
                </a:moveTo>
                <a:lnTo>
                  <a:pt x="12192000" y="0"/>
                </a:lnTo>
                <a:lnTo>
                  <a:pt x="12192000" y="2406593"/>
                </a:lnTo>
                <a:lnTo>
                  <a:pt x="12178573" y="2273403"/>
                </a:lnTo>
                <a:cubicBezTo>
                  <a:pt x="12116944" y="1972228"/>
                  <a:pt x="11850464" y="1745673"/>
                  <a:pt x="11531070" y="1745673"/>
                </a:cubicBezTo>
                <a:lnTo>
                  <a:pt x="660932" y="1745673"/>
                </a:lnTo>
                <a:cubicBezTo>
                  <a:pt x="295910" y="1745673"/>
                  <a:pt x="1" y="2041582"/>
                  <a:pt x="1" y="2406604"/>
                </a:cubicBezTo>
                <a:cubicBezTo>
                  <a:pt x="1" y="1604403"/>
                  <a:pt x="0" y="802201"/>
                  <a:pt x="0" y="0"/>
                </a:cubicBez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itle 7">
            <a:extLst>
              <a:ext uri="{FF2B5EF4-FFF2-40B4-BE49-F238E27FC236}">
                <a16:creationId xmlns:a16="http://schemas.microsoft.com/office/drawing/2014/main" id="{4285FC9E-DAAD-DA0B-2963-B2545B4CE8BA}"/>
              </a:ext>
            </a:extLst>
          </p:cNvPr>
          <p:cNvSpPr>
            <a:spLocks noGrp="1"/>
          </p:cNvSpPr>
          <p:nvPr>
            <p:ph type="title"/>
          </p:nvPr>
        </p:nvSpPr>
        <p:spPr>
          <a:xfrm>
            <a:off x="969818" y="264120"/>
            <a:ext cx="9095508" cy="1343007"/>
          </a:xfrm>
        </p:spPr>
        <p:txBody>
          <a:bodyPr anchor="ctr">
            <a:normAutofit/>
          </a:bodyPr>
          <a:lstStyle/>
          <a:p>
            <a:r>
              <a:rPr lang="en-US" dirty="0">
                <a:solidFill>
                  <a:schemeClr val="bg1"/>
                </a:solidFill>
              </a:rPr>
              <a:t>Scenario 3</a:t>
            </a:r>
          </a:p>
        </p:txBody>
      </p:sp>
      <p:sp>
        <p:nvSpPr>
          <p:cNvPr id="9" name="Content Placeholder 8">
            <a:extLst>
              <a:ext uri="{FF2B5EF4-FFF2-40B4-BE49-F238E27FC236}">
                <a16:creationId xmlns:a16="http://schemas.microsoft.com/office/drawing/2014/main" id="{9B939452-D123-0C77-D180-7CDB2DBFA069}"/>
              </a:ext>
            </a:extLst>
          </p:cNvPr>
          <p:cNvSpPr>
            <a:spLocks noGrp="1"/>
          </p:cNvSpPr>
          <p:nvPr>
            <p:ph idx="1"/>
          </p:nvPr>
        </p:nvSpPr>
        <p:spPr>
          <a:xfrm>
            <a:off x="969818" y="2009186"/>
            <a:ext cx="9095508" cy="4501342"/>
          </a:xfrm>
        </p:spPr>
        <p:txBody>
          <a:bodyPr anchor="ctr">
            <a:normAutofit/>
          </a:bodyPr>
          <a:lstStyle/>
          <a:p>
            <a:r>
              <a:rPr lang="en-US" sz="2400" dirty="0"/>
              <a:t>What should Magistrate M do if a sheriff’s deputy brings the magistrate’s nephew into the magistrate’s office, having arrested the nephew without a warrant for a felony?</a:t>
            </a:r>
          </a:p>
          <a:p>
            <a:r>
              <a:rPr lang="en-US" sz="2400" dirty="0"/>
              <a:t>What rules of the code apply?</a:t>
            </a:r>
          </a:p>
          <a:p>
            <a:r>
              <a:rPr lang="en-US" sz="2400" dirty="0"/>
              <a:t>What changes if the person arrested is M’s cousin they grew up with?</a:t>
            </a:r>
            <a:endParaRPr lang="en-US" sz="2000" dirty="0"/>
          </a:p>
        </p:txBody>
      </p:sp>
      <p:sp>
        <p:nvSpPr>
          <p:cNvPr id="5" name="Slide Number Placeholder 4">
            <a:extLst>
              <a:ext uri="{FF2B5EF4-FFF2-40B4-BE49-F238E27FC236}">
                <a16:creationId xmlns:a16="http://schemas.microsoft.com/office/drawing/2014/main" id="{9D0EB8D2-4547-F703-9DA7-9269FFEEE550}"/>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22</a:t>
            </a:fld>
            <a:endParaRPr lang="en-US"/>
          </a:p>
        </p:txBody>
      </p:sp>
    </p:spTree>
    <p:extLst>
      <p:ext uri="{BB962C8B-B14F-4D97-AF65-F5344CB8AC3E}">
        <p14:creationId xmlns:p14="http://schemas.microsoft.com/office/powerpoint/2010/main" val="15648351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8CA9E9D-6A76-A56D-C4DE-0910EA8725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FB7E5ED-F72A-DBA0-549D-BABA6DAC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406604"/>
          </a:xfrm>
          <a:custGeom>
            <a:avLst/>
            <a:gdLst>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6858000 h 6858000"/>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0 h 6858000"/>
              <a:gd name="connsiteX0" fmla="*/ 0 w 12192000"/>
              <a:gd name="connsiteY0" fmla="*/ 0 h 2406604"/>
              <a:gd name="connsiteX1" fmla="*/ 12192000 w 12192000"/>
              <a:gd name="connsiteY1" fmla="*/ 0 h 2406604"/>
              <a:gd name="connsiteX2" fmla="*/ 12192000 w 12192000"/>
              <a:gd name="connsiteY2" fmla="*/ 2406593 h 2406604"/>
              <a:gd name="connsiteX3" fmla="*/ 12178573 w 12192000"/>
              <a:gd name="connsiteY3" fmla="*/ 2273403 h 2406604"/>
              <a:gd name="connsiteX4" fmla="*/ 11531070 w 12192000"/>
              <a:gd name="connsiteY4" fmla="*/ 1745673 h 2406604"/>
              <a:gd name="connsiteX5" fmla="*/ 660932 w 12192000"/>
              <a:gd name="connsiteY5" fmla="*/ 1745673 h 2406604"/>
              <a:gd name="connsiteX6" fmla="*/ 1 w 12192000"/>
              <a:gd name="connsiteY6" fmla="*/ 2406604 h 2406604"/>
              <a:gd name="connsiteX7" fmla="*/ 0 w 12192000"/>
              <a:gd name="connsiteY7" fmla="*/ 0 h 2406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406604">
                <a:moveTo>
                  <a:pt x="0" y="0"/>
                </a:moveTo>
                <a:lnTo>
                  <a:pt x="12192000" y="0"/>
                </a:lnTo>
                <a:lnTo>
                  <a:pt x="12192000" y="2406593"/>
                </a:lnTo>
                <a:lnTo>
                  <a:pt x="12178573" y="2273403"/>
                </a:lnTo>
                <a:cubicBezTo>
                  <a:pt x="12116944" y="1972228"/>
                  <a:pt x="11850464" y="1745673"/>
                  <a:pt x="11531070" y="1745673"/>
                </a:cubicBezTo>
                <a:lnTo>
                  <a:pt x="660932" y="1745673"/>
                </a:lnTo>
                <a:cubicBezTo>
                  <a:pt x="295910" y="1745673"/>
                  <a:pt x="1" y="2041582"/>
                  <a:pt x="1" y="2406604"/>
                </a:cubicBezTo>
                <a:cubicBezTo>
                  <a:pt x="1" y="1604403"/>
                  <a:pt x="0" y="802201"/>
                  <a:pt x="0" y="0"/>
                </a:cubicBez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itle 7">
            <a:extLst>
              <a:ext uri="{FF2B5EF4-FFF2-40B4-BE49-F238E27FC236}">
                <a16:creationId xmlns:a16="http://schemas.microsoft.com/office/drawing/2014/main" id="{4285FC9E-DAAD-DA0B-2963-B2545B4CE8BA}"/>
              </a:ext>
            </a:extLst>
          </p:cNvPr>
          <p:cNvSpPr>
            <a:spLocks noGrp="1"/>
          </p:cNvSpPr>
          <p:nvPr>
            <p:ph type="title"/>
          </p:nvPr>
        </p:nvSpPr>
        <p:spPr>
          <a:xfrm>
            <a:off x="969818" y="264120"/>
            <a:ext cx="9095508" cy="1343007"/>
          </a:xfrm>
        </p:spPr>
        <p:txBody>
          <a:bodyPr anchor="ctr">
            <a:normAutofit/>
          </a:bodyPr>
          <a:lstStyle/>
          <a:p>
            <a:r>
              <a:rPr lang="en-US" dirty="0">
                <a:solidFill>
                  <a:schemeClr val="bg1"/>
                </a:solidFill>
              </a:rPr>
              <a:t>Scenario 3 Analysis</a:t>
            </a:r>
          </a:p>
        </p:txBody>
      </p:sp>
      <p:sp>
        <p:nvSpPr>
          <p:cNvPr id="9" name="Content Placeholder 8">
            <a:extLst>
              <a:ext uri="{FF2B5EF4-FFF2-40B4-BE49-F238E27FC236}">
                <a16:creationId xmlns:a16="http://schemas.microsoft.com/office/drawing/2014/main" id="{9B939452-D123-0C77-D180-7CDB2DBFA069}"/>
              </a:ext>
            </a:extLst>
          </p:cNvPr>
          <p:cNvSpPr>
            <a:spLocks noGrp="1"/>
          </p:cNvSpPr>
          <p:nvPr>
            <p:ph idx="1"/>
          </p:nvPr>
        </p:nvSpPr>
        <p:spPr>
          <a:xfrm>
            <a:off x="969818" y="2139696"/>
            <a:ext cx="9095508" cy="4286120"/>
          </a:xfrm>
        </p:spPr>
        <p:txBody>
          <a:bodyPr anchor="ctr">
            <a:normAutofit fontScale="92500" lnSpcReduction="20000"/>
          </a:bodyPr>
          <a:lstStyle/>
          <a:p>
            <a:r>
              <a:rPr lang="en-US" sz="2400" dirty="0"/>
              <a:t>What should Magistrate M do if a sheriff’s deputy brings the magistrate’s nephew into the magistrate’s office, having arrested the nephew without a warrant for a felony?</a:t>
            </a:r>
          </a:p>
          <a:p>
            <a:pPr lvl="1"/>
            <a:r>
              <a:rPr lang="en-US" sz="2200" dirty="0"/>
              <a:t>Recuse – nephew is a third degree relation</a:t>
            </a:r>
          </a:p>
          <a:p>
            <a:r>
              <a:rPr lang="en-US" sz="2400" dirty="0"/>
              <a:t>What rules of the code apply?</a:t>
            </a:r>
          </a:p>
          <a:p>
            <a:pPr lvl="1"/>
            <a:r>
              <a:rPr lang="en-US" sz="2200" dirty="0"/>
              <a:t>Rule 3E(1)(e)</a:t>
            </a:r>
          </a:p>
          <a:p>
            <a:pPr lvl="1"/>
            <a:r>
              <a:rPr lang="en-US" sz="2200" dirty="0"/>
              <a:t>Any others?</a:t>
            </a:r>
          </a:p>
          <a:p>
            <a:r>
              <a:rPr lang="en-US" sz="2400" dirty="0"/>
              <a:t>What changes if the person arrested is M’s cousin they grew up with?</a:t>
            </a:r>
          </a:p>
          <a:p>
            <a:pPr lvl="1"/>
            <a:r>
              <a:rPr lang="en-US" sz="2200" dirty="0"/>
              <a:t>Recuse – but not third degree?</a:t>
            </a:r>
          </a:p>
          <a:p>
            <a:pPr lvl="1"/>
            <a:r>
              <a:rPr lang="en-US" sz="2200" dirty="0"/>
              <a:t>Rule 2C, Rule 3E(1)(a) </a:t>
            </a:r>
          </a:p>
        </p:txBody>
      </p:sp>
      <p:sp>
        <p:nvSpPr>
          <p:cNvPr id="5" name="Slide Number Placeholder 4">
            <a:extLst>
              <a:ext uri="{FF2B5EF4-FFF2-40B4-BE49-F238E27FC236}">
                <a16:creationId xmlns:a16="http://schemas.microsoft.com/office/drawing/2014/main" id="{9D0EB8D2-4547-F703-9DA7-9269FFEEE550}"/>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23</a:t>
            </a:fld>
            <a:endParaRPr lang="en-US"/>
          </a:p>
        </p:txBody>
      </p:sp>
    </p:spTree>
    <p:extLst>
      <p:ext uri="{BB962C8B-B14F-4D97-AF65-F5344CB8AC3E}">
        <p14:creationId xmlns:p14="http://schemas.microsoft.com/office/powerpoint/2010/main" val="3560823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9">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6924D0-BA32-1193-9192-01BD91364A4F}"/>
              </a:ext>
            </a:extLst>
          </p:cNvPr>
          <p:cNvSpPr>
            <a:spLocks noGrp="1"/>
          </p:cNvSpPr>
          <p:nvPr>
            <p:ph type="title"/>
          </p:nvPr>
        </p:nvSpPr>
        <p:spPr/>
        <p:txBody>
          <a:bodyPr/>
          <a:lstStyle/>
          <a:p>
            <a:r>
              <a:rPr lang="en-US" dirty="0"/>
              <a:t>Rule 3 Exception</a:t>
            </a:r>
          </a:p>
        </p:txBody>
      </p:sp>
      <p:sp>
        <p:nvSpPr>
          <p:cNvPr id="3" name="Content Placeholder 2">
            <a:extLst>
              <a:ext uri="{FF2B5EF4-FFF2-40B4-BE49-F238E27FC236}">
                <a16:creationId xmlns:a16="http://schemas.microsoft.com/office/drawing/2014/main" id="{DDB7DA53-B0DE-F556-B8A8-8FEE98122BCC}"/>
              </a:ext>
            </a:extLst>
          </p:cNvPr>
          <p:cNvSpPr>
            <a:spLocks noGrp="1"/>
          </p:cNvSpPr>
          <p:nvPr>
            <p:ph idx="1"/>
          </p:nvPr>
        </p:nvSpPr>
        <p:spPr/>
        <p:txBody>
          <a:bodyPr>
            <a:normAutofit/>
          </a:bodyPr>
          <a:lstStyle/>
          <a:p>
            <a:pPr>
              <a:lnSpc>
                <a:spcPct val="150000"/>
              </a:lnSpc>
            </a:pPr>
            <a:r>
              <a:rPr lang="en-US" sz="2400" dirty="0"/>
              <a:t>Withdrawal may not be required if you disclose on the record the basis of potential disqualification, and the parties agree in writing that the potential disqualification is immaterial and that you may participate (Rule 3E(4))</a:t>
            </a:r>
          </a:p>
          <a:p>
            <a:pPr>
              <a:lnSpc>
                <a:spcPct val="150000"/>
              </a:lnSpc>
            </a:pPr>
            <a:r>
              <a:rPr lang="en-US" sz="2400" dirty="0"/>
              <a:t>In practice – rarely see both “parties” in criminal proceedings</a:t>
            </a:r>
          </a:p>
          <a:p>
            <a:pPr>
              <a:lnSpc>
                <a:spcPct val="150000"/>
              </a:lnSpc>
            </a:pPr>
            <a:r>
              <a:rPr lang="en-US" sz="2400" dirty="0"/>
              <a:t>Rule does not address mandatory disqualifications</a:t>
            </a:r>
          </a:p>
        </p:txBody>
      </p:sp>
      <p:sp>
        <p:nvSpPr>
          <p:cNvPr id="6" name="Slide Number Placeholder 5">
            <a:extLst>
              <a:ext uri="{FF2B5EF4-FFF2-40B4-BE49-F238E27FC236}">
                <a16:creationId xmlns:a16="http://schemas.microsoft.com/office/drawing/2014/main" id="{3EB750DE-578F-EA4D-CE5B-38FA00F15BFA}"/>
              </a:ext>
            </a:extLst>
          </p:cNvPr>
          <p:cNvSpPr>
            <a:spLocks noGrp="1"/>
          </p:cNvSpPr>
          <p:nvPr>
            <p:ph type="sldNum" sz="quarter" idx="12"/>
          </p:nvPr>
        </p:nvSpPr>
        <p:spPr/>
        <p:txBody>
          <a:bodyPr/>
          <a:lstStyle/>
          <a:p>
            <a:fld id="{6E91CC32-6A6B-4E2E-BBA1-6864F305DA26}" type="slidenum">
              <a:rPr lang="en-US" smtClean="0"/>
              <a:t>24</a:t>
            </a:fld>
            <a:endParaRPr lang="en-US"/>
          </a:p>
        </p:txBody>
      </p:sp>
    </p:spTree>
    <p:extLst>
      <p:ext uri="{BB962C8B-B14F-4D97-AF65-F5344CB8AC3E}">
        <p14:creationId xmlns:p14="http://schemas.microsoft.com/office/powerpoint/2010/main" val="129758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8CA9E9D-6A76-A56D-C4DE-0910EA8725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FB7E5ED-F72A-DBA0-549D-BABA6DAC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406604"/>
          </a:xfrm>
          <a:custGeom>
            <a:avLst/>
            <a:gdLst>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6858000 h 6858000"/>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0 h 6858000"/>
              <a:gd name="connsiteX0" fmla="*/ 0 w 12192000"/>
              <a:gd name="connsiteY0" fmla="*/ 0 h 2406604"/>
              <a:gd name="connsiteX1" fmla="*/ 12192000 w 12192000"/>
              <a:gd name="connsiteY1" fmla="*/ 0 h 2406604"/>
              <a:gd name="connsiteX2" fmla="*/ 12192000 w 12192000"/>
              <a:gd name="connsiteY2" fmla="*/ 2406593 h 2406604"/>
              <a:gd name="connsiteX3" fmla="*/ 12178573 w 12192000"/>
              <a:gd name="connsiteY3" fmla="*/ 2273403 h 2406604"/>
              <a:gd name="connsiteX4" fmla="*/ 11531070 w 12192000"/>
              <a:gd name="connsiteY4" fmla="*/ 1745673 h 2406604"/>
              <a:gd name="connsiteX5" fmla="*/ 660932 w 12192000"/>
              <a:gd name="connsiteY5" fmla="*/ 1745673 h 2406604"/>
              <a:gd name="connsiteX6" fmla="*/ 1 w 12192000"/>
              <a:gd name="connsiteY6" fmla="*/ 2406604 h 2406604"/>
              <a:gd name="connsiteX7" fmla="*/ 0 w 12192000"/>
              <a:gd name="connsiteY7" fmla="*/ 0 h 2406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406604">
                <a:moveTo>
                  <a:pt x="0" y="0"/>
                </a:moveTo>
                <a:lnTo>
                  <a:pt x="12192000" y="0"/>
                </a:lnTo>
                <a:lnTo>
                  <a:pt x="12192000" y="2406593"/>
                </a:lnTo>
                <a:lnTo>
                  <a:pt x="12178573" y="2273403"/>
                </a:lnTo>
                <a:cubicBezTo>
                  <a:pt x="12116944" y="1972228"/>
                  <a:pt x="11850464" y="1745673"/>
                  <a:pt x="11531070" y="1745673"/>
                </a:cubicBezTo>
                <a:lnTo>
                  <a:pt x="660932" y="1745673"/>
                </a:lnTo>
                <a:cubicBezTo>
                  <a:pt x="295910" y="1745673"/>
                  <a:pt x="1" y="2041582"/>
                  <a:pt x="1" y="2406604"/>
                </a:cubicBezTo>
                <a:cubicBezTo>
                  <a:pt x="1" y="1604403"/>
                  <a:pt x="0" y="802201"/>
                  <a:pt x="0" y="0"/>
                </a:cubicBez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itle 7">
            <a:extLst>
              <a:ext uri="{FF2B5EF4-FFF2-40B4-BE49-F238E27FC236}">
                <a16:creationId xmlns:a16="http://schemas.microsoft.com/office/drawing/2014/main" id="{4285FC9E-DAAD-DA0B-2963-B2545B4CE8BA}"/>
              </a:ext>
            </a:extLst>
          </p:cNvPr>
          <p:cNvSpPr>
            <a:spLocks noGrp="1"/>
          </p:cNvSpPr>
          <p:nvPr>
            <p:ph type="title"/>
          </p:nvPr>
        </p:nvSpPr>
        <p:spPr>
          <a:xfrm>
            <a:off x="969818" y="264120"/>
            <a:ext cx="9095508" cy="1343007"/>
          </a:xfrm>
        </p:spPr>
        <p:txBody>
          <a:bodyPr anchor="ctr">
            <a:normAutofit/>
          </a:bodyPr>
          <a:lstStyle/>
          <a:p>
            <a:r>
              <a:rPr lang="en-US" dirty="0">
                <a:solidFill>
                  <a:schemeClr val="bg1"/>
                </a:solidFill>
              </a:rPr>
              <a:t>Checkpoint</a:t>
            </a:r>
          </a:p>
        </p:txBody>
      </p:sp>
      <p:sp>
        <p:nvSpPr>
          <p:cNvPr id="9" name="Content Placeholder 8">
            <a:extLst>
              <a:ext uri="{FF2B5EF4-FFF2-40B4-BE49-F238E27FC236}">
                <a16:creationId xmlns:a16="http://schemas.microsoft.com/office/drawing/2014/main" id="{9B939452-D123-0C77-D180-7CDB2DBFA069}"/>
              </a:ext>
            </a:extLst>
          </p:cNvPr>
          <p:cNvSpPr>
            <a:spLocks noGrp="1"/>
          </p:cNvSpPr>
          <p:nvPr>
            <p:ph idx="1"/>
          </p:nvPr>
        </p:nvSpPr>
        <p:spPr>
          <a:xfrm>
            <a:off x="969818" y="2139696"/>
            <a:ext cx="9095508" cy="4286120"/>
          </a:xfrm>
        </p:spPr>
        <p:txBody>
          <a:bodyPr anchor="ctr">
            <a:normAutofit/>
          </a:bodyPr>
          <a:lstStyle/>
          <a:p>
            <a:r>
              <a:rPr lang="en-US" sz="2400" dirty="0"/>
              <a:t>What is your local practice when a magistrate identifies a conflict of interest in a criminal matter before them?</a:t>
            </a:r>
          </a:p>
          <a:p>
            <a:endParaRPr lang="en-US" sz="2400" dirty="0"/>
          </a:p>
          <a:p>
            <a:r>
              <a:rPr lang="en-US" sz="2400" dirty="0"/>
              <a:t>Is there a process for parties to agree that potential disqualification is not necessary?</a:t>
            </a:r>
          </a:p>
          <a:p>
            <a:endParaRPr lang="en-US" sz="2200" dirty="0"/>
          </a:p>
        </p:txBody>
      </p:sp>
      <p:sp>
        <p:nvSpPr>
          <p:cNvPr id="5" name="Slide Number Placeholder 4">
            <a:extLst>
              <a:ext uri="{FF2B5EF4-FFF2-40B4-BE49-F238E27FC236}">
                <a16:creationId xmlns:a16="http://schemas.microsoft.com/office/drawing/2014/main" id="{9D0EB8D2-4547-F703-9DA7-9269FFEEE550}"/>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25</a:t>
            </a:fld>
            <a:endParaRPr lang="en-US"/>
          </a:p>
        </p:txBody>
      </p:sp>
    </p:spTree>
    <p:extLst>
      <p:ext uri="{BB962C8B-B14F-4D97-AF65-F5344CB8AC3E}">
        <p14:creationId xmlns:p14="http://schemas.microsoft.com/office/powerpoint/2010/main" val="3556696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8CA9E9D-6A76-A56D-C4DE-0910EA8725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FB7E5ED-F72A-DBA0-549D-BABA6DAC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406604"/>
          </a:xfrm>
          <a:custGeom>
            <a:avLst/>
            <a:gdLst>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6858000 h 6858000"/>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0 h 6858000"/>
              <a:gd name="connsiteX0" fmla="*/ 0 w 12192000"/>
              <a:gd name="connsiteY0" fmla="*/ 0 h 2406604"/>
              <a:gd name="connsiteX1" fmla="*/ 12192000 w 12192000"/>
              <a:gd name="connsiteY1" fmla="*/ 0 h 2406604"/>
              <a:gd name="connsiteX2" fmla="*/ 12192000 w 12192000"/>
              <a:gd name="connsiteY2" fmla="*/ 2406593 h 2406604"/>
              <a:gd name="connsiteX3" fmla="*/ 12178573 w 12192000"/>
              <a:gd name="connsiteY3" fmla="*/ 2273403 h 2406604"/>
              <a:gd name="connsiteX4" fmla="*/ 11531070 w 12192000"/>
              <a:gd name="connsiteY4" fmla="*/ 1745673 h 2406604"/>
              <a:gd name="connsiteX5" fmla="*/ 660932 w 12192000"/>
              <a:gd name="connsiteY5" fmla="*/ 1745673 h 2406604"/>
              <a:gd name="connsiteX6" fmla="*/ 1 w 12192000"/>
              <a:gd name="connsiteY6" fmla="*/ 2406604 h 2406604"/>
              <a:gd name="connsiteX7" fmla="*/ 0 w 12192000"/>
              <a:gd name="connsiteY7" fmla="*/ 0 h 2406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406604">
                <a:moveTo>
                  <a:pt x="0" y="0"/>
                </a:moveTo>
                <a:lnTo>
                  <a:pt x="12192000" y="0"/>
                </a:lnTo>
                <a:lnTo>
                  <a:pt x="12192000" y="2406593"/>
                </a:lnTo>
                <a:lnTo>
                  <a:pt x="12178573" y="2273403"/>
                </a:lnTo>
                <a:cubicBezTo>
                  <a:pt x="12116944" y="1972228"/>
                  <a:pt x="11850464" y="1745673"/>
                  <a:pt x="11531070" y="1745673"/>
                </a:cubicBezTo>
                <a:lnTo>
                  <a:pt x="660932" y="1745673"/>
                </a:lnTo>
                <a:cubicBezTo>
                  <a:pt x="295910" y="1745673"/>
                  <a:pt x="1" y="2041582"/>
                  <a:pt x="1" y="2406604"/>
                </a:cubicBezTo>
                <a:cubicBezTo>
                  <a:pt x="1" y="1604403"/>
                  <a:pt x="0" y="802201"/>
                  <a:pt x="0" y="0"/>
                </a:cubicBez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itle 7">
            <a:extLst>
              <a:ext uri="{FF2B5EF4-FFF2-40B4-BE49-F238E27FC236}">
                <a16:creationId xmlns:a16="http://schemas.microsoft.com/office/drawing/2014/main" id="{4285FC9E-DAAD-DA0B-2963-B2545B4CE8BA}"/>
              </a:ext>
            </a:extLst>
          </p:cNvPr>
          <p:cNvSpPr>
            <a:spLocks noGrp="1"/>
          </p:cNvSpPr>
          <p:nvPr>
            <p:ph type="title"/>
          </p:nvPr>
        </p:nvSpPr>
        <p:spPr>
          <a:xfrm>
            <a:off x="969818" y="264120"/>
            <a:ext cx="9095508" cy="1343007"/>
          </a:xfrm>
        </p:spPr>
        <p:txBody>
          <a:bodyPr anchor="ctr">
            <a:normAutofit/>
          </a:bodyPr>
          <a:lstStyle/>
          <a:p>
            <a:r>
              <a:rPr lang="en-US" dirty="0">
                <a:solidFill>
                  <a:schemeClr val="bg1"/>
                </a:solidFill>
              </a:rPr>
              <a:t>Scenario 4</a:t>
            </a:r>
          </a:p>
        </p:txBody>
      </p:sp>
      <p:sp>
        <p:nvSpPr>
          <p:cNvPr id="9" name="Content Placeholder 8">
            <a:extLst>
              <a:ext uri="{FF2B5EF4-FFF2-40B4-BE49-F238E27FC236}">
                <a16:creationId xmlns:a16="http://schemas.microsoft.com/office/drawing/2014/main" id="{9B939452-D123-0C77-D180-7CDB2DBFA069}"/>
              </a:ext>
            </a:extLst>
          </p:cNvPr>
          <p:cNvSpPr>
            <a:spLocks noGrp="1"/>
          </p:cNvSpPr>
          <p:nvPr>
            <p:ph idx="1"/>
          </p:nvPr>
        </p:nvSpPr>
        <p:spPr>
          <a:xfrm>
            <a:off x="969818" y="1826296"/>
            <a:ext cx="9095508" cy="2825461"/>
          </a:xfrm>
        </p:spPr>
        <p:txBody>
          <a:bodyPr anchor="ctr">
            <a:normAutofit/>
          </a:bodyPr>
          <a:lstStyle/>
          <a:p>
            <a:r>
              <a:rPr lang="en-US" sz="2400" dirty="0"/>
              <a:t>A sheriff’s deputy who appears regularly with arrestees in Magistrate M’s office learns that Magistrate M is newly engaged and sends them a celebratory bottle of bourbon. Should Magistrate M accept the gift? </a:t>
            </a:r>
            <a:endParaRPr lang="en-US" sz="2000" dirty="0"/>
          </a:p>
        </p:txBody>
      </p:sp>
      <p:sp>
        <p:nvSpPr>
          <p:cNvPr id="5" name="Slide Number Placeholder 4">
            <a:extLst>
              <a:ext uri="{FF2B5EF4-FFF2-40B4-BE49-F238E27FC236}">
                <a16:creationId xmlns:a16="http://schemas.microsoft.com/office/drawing/2014/main" id="{9D0EB8D2-4547-F703-9DA7-9269FFEEE550}"/>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26</a:t>
            </a:fld>
            <a:endParaRPr lang="en-US"/>
          </a:p>
        </p:txBody>
      </p:sp>
    </p:spTree>
    <p:extLst>
      <p:ext uri="{BB962C8B-B14F-4D97-AF65-F5344CB8AC3E}">
        <p14:creationId xmlns:p14="http://schemas.microsoft.com/office/powerpoint/2010/main" val="35808147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8CA9E9D-6A76-A56D-C4DE-0910EA8725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FB7E5ED-F72A-DBA0-549D-BABA6DAC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406604"/>
          </a:xfrm>
          <a:custGeom>
            <a:avLst/>
            <a:gdLst>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6858000 h 6858000"/>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0 h 6858000"/>
              <a:gd name="connsiteX0" fmla="*/ 0 w 12192000"/>
              <a:gd name="connsiteY0" fmla="*/ 0 h 2406604"/>
              <a:gd name="connsiteX1" fmla="*/ 12192000 w 12192000"/>
              <a:gd name="connsiteY1" fmla="*/ 0 h 2406604"/>
              <a:gd name="connsiteX2" fmla="*/ 12192000 w 12192000"/>
              <a:gd name="connsiteY2" fmla="*/ 2406593 h 2406604"/>
              <a:gd name="connsiteX3" fmla="*/ 12178573 w 12192000"/>
              <a:gd name="connsiteY3" fmla="*/ 2273403 h 2406604"/>
              <a:gd name="connsiteX4" fmla="*/ 11531070 w 12192000"/>
              <a:gd name="connsiteY4" fmla="*/ 1745673 h 2406604"/>
              <a:gd name="connsiteX5" fmla="*/ 660932 w 12192000"/>
              <a:gd name="connsiteY5" fmla="*/ 1745673 h 2406604"/>
              <a:gd name="connsiteX6" fmla="*/ 1 w 12192000"/>
              <a:gd name="connsiteY6" fmla="*/ 2406604 h 2406604"/>
              <a:gd name="connsiteX7" fmla="*/ 0 w 12192000"/>
              <a:gd name="connsiteY7" fmla="*/ 0 h 2406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406604">
                <a:moveTo>
                  <a:pt x="0" y="0"/>
                </a:moveTo>
                <a:lnTo>
                  <a:pt x="12192000" y="0"/>
                </a:lnTo>
                <a:lnTo>
                  <a:pt x="12192000" y="2406593"/>
                </a:lnTo>
                <a:lnTo>
                  <a:pt x="12178573" y="2273403"/>
                </a:lnTo>
                <a:cubicBezTo>
                  <a:pt x="12116944" y="1972228"/>
                  <a:pt x="11850464" y="1745673"/>
                  <a:pt x="11531070" y="1745673"/>
                </a:cubicBezTo>
                <a:lnTo>
                  <a:pt x="660932" y="1745673"/>
                </a:lnTo>
                <a:cubicBezTo>
                  <a:pt x="295910" y="1745673"/>
                  <a:pt x="1" y="2041582"/>
                  <a:pt x="1" y="2406604"/>
                </a:cubicBezTo>
                <a:cubicBezTo>
                  <a:pt x="1" y="1604403"/>
                  <a:pt x="0" y="802201"/>
                  <a:pt x="0" y="0"/>
                </a:cubicBez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itle 7">
            <a:extLst>
              <a:ext uri="{FF2B5EF4-FFF2-40B4-BE49-F238E27FC236}">
                <a16:creationId xmlns:a16="http://schemas.microsoft.com/office/drawing/2014/main" id="{4285FC9E-DAAD-DA0B-2963-B2545B4CE8BA}"/>
              </a:ext>
            </a:extLst>
          </p:cNvPr>
          <p:cNvSpPr>
            <a:spLocks noGrp="1"/>
          </p:cNvSpPr>
          <p:nvPr>
            <p:ph type="title"/>
          </p:nvPr>
        </p:nvSpPr>
        <p:spPr>
          <a:xfrm>
            <a:off x="969818" y="264120"/>
            <a:ext cx="9095508" cy="1343007"/>
          </a:xfrm>
        </p:spPr>
        <p:txBody>
          <a:bodyPr anchor="ctr">
            <a:normAutofit/>
          </a:bodyPr>
          <a:lstStyle/>
          <a:p>
            <a:r>
              <a:rPr lang="en-US" dirty="0">
                <a:solidFill>
                  <a:schemeClr val="bg1"/>
                </a:solidFill>
              </a:rPr>
              <a:t>Scenario 4 Analysis</a:t>
            </a:r>
          </a:p>
        </p:txBody>
      </p:sp>
      <p:sp>
        <p:nvSpPr>
          <p:cNvPr id="9" name="Content Placeholder 8">
            <a:extLst>
              <a:ext uri="{FF2B5EF4-FFF2-40B4-BE49-F238E27FC236}">
                <a16:creationId xmlns:a16="http://schemas.microsoft.com/office/drawing/2014/main" id="{9B939452-D123-0C77-D180-7CDB2DBFA069}"/>
              </a:ext>
            </a:extLst>
          </p:cNvPr>
          <p:cNvSpPr>
            <a:spLocks noGrp="1"/>
          </p:cNvSpPr>
          <p:nvPr>
            <p:ph idx="1"/>
          </p:nvPr>
        </p:nvSpPr>
        <p:spPr>
          <a:xfrm>
            <a:off x="969818" y="2009186"/>
            <a:ext cx="9095508" cy="3379937"/>
          </a:xfrm>
        </p:spPr>
        <p:txBody>
          <a:bodyPr anchor="ctr">
            <a:normAutofit/>
          </a:bodyPr>
          <a:lstStyle/>
          <a:p>
            <a:r>
              <a:rPr lang="en-US" sz="2400" dirty="0"/>
              <a:t>A sheriff’s deputy who appears regularly with arrestees in Magistrate M’s office learns that Magistrate M is newly engaged and sends them a celebratory bottle of bourbon. Should Magistrate M accept the gift? </a:t>
            </a:r>
          </a:p>
          <a:p>
            <a:pPr lvl="1"/>
            <a:r>
              <a:rPr lang="en-US" sz="2000" dirty="0"/>
              <a:t>Rule 5C(4)(b) – “a wedding, engagement, or other special occasion gift”</a:t>
            </a:r>
          </a:p>
          <a:p>
            <a:pPr lvl="1"/>
            <a:r>
              <a:rPr lang="en-US" sz="2000" dirty="0"/>
              <a:t>Remember Rule 2C</a:t>
            </a:r>
          </a:p>
        </p:txBody>
      </p:sp>
      <p:sp>
        <p:nvSpPr>
          <p:cNvPr id="5" name="Slide Number Placeholder 4">
            <a:extLst>
              <a:ext uri="{FF2B5EF4-FFF2-40B4-BE49-F238E27FC236}">
                <a16:creationId xmlns:a16="http://schemas.microsoft.com/office/drawing/2014/main" id="{9D0EB8D2-4547-F703-9DA7-9269FFEEE550}"/>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27</a:t>
            </a:fld>
            <a:endParaRPr lang="en-US"/>
          </a:p>
        </p:txBody>
      </p:sp>
    </p:spTree>
    <p:extLst>
      <p:ext uri="{BB962C8B-B14F-4D97-AF65-F5344CB8AC3E}">
        <p14:creationId xmlns:p14="http://schemas.microsoft.com/office/powerpoint/2010/main" val="39365640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8CA9E9D-6A76-A56D-C4DE-0910EA8725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FB7E5ED-F72A-DBA0-549D-BABA6DAC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406604"/>
          </a:xfrm>
          <a:custGeom>
            <a:avLst/>
            <a:gdLst>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6858000 h 6858000"/>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0 h 6858000"/>
              <a:gd name="connsiteX0" fmla="*/ 0 w 12192000"/>
              <a:gd name="connsiteY0" fmla="*/ 0 h 2406604"/>
              <a:gd name="connsiteX1" fmla="*/ 12192000 w 12192000"/>
              <a:gd name="connsiteY1" fmla="*/ 0 h 2406604"/>
              <a:gd name="connsiteX2" fmla="*/ 12192000 w 12192000"/>
              <a:gd name="connsiteY2" fmla="*/ 2406593 h 2406604"/>
              <a:gd name="connsiteX3" fmla="*/ 12178573 w 12192000"/>
              <a:gd name="connsiteY3" fmla="*/ 2273403 h 2406604"/>
              <a:gd name="connsiteX4" fmla="*/ 11531070 w 12192000"/>
              <a:gd name="connsiteY4" fmla="*/ 1745673 h 2406604"/>
              <a:gd name="connsiteX5" fmla="*/ 660932 w 12192000"/>
              <a:gd name="connsiteY5" fmla="*/ 1745673 h 2406604"/>
              <a:gd name="connsiteX6" fmla="*/ 1 w 12192000"/>
              <a:gd name="connsiteY6" fmla="*/ 2406604 h 2406604"/>
              <a:gd name="connsiteX7" fmla="*/ 0 w 12192000"/>
              <a:gd name="connsiteY7" fmla="*/ 0 h 2406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406604">
                <a:moveTo>
                  <a:pt x="0" y="0"/>
                </a:moveTo>
                <a:lnTo>
                  <a:pt x="12192000" y="0"/>
                </a:lnTo>
                <a:lnTo>
                  <a:pt x="12192000" y="2406593"/>
                </a:lnTo>
                <a:lnTo>
                  <a:pt x="12178573" y="2273403"/>
                </a:lnTo>
                <a:cubicBezTo>
                  <a:pt x="12116944" y="1972228"/>
                  <a:pt x="11850464" y="1745673"/>
                  <a:pt x="11531070" y="1745673"/>
                </a:cubicBezTo>
                <a:lnTo>
                  <a:pt x="660932" y="1745673"/>
                </a:lnTo>
                <a:cubicBezTo>
                  <a:pt x="295910" y="1745673"/>
                  <a:pt x="1" y="2041582"/>
                  <a:pt x="1" y="2406604"/>
                </a:cubicBezTo>
                <a:cubicBezTo>
                  <a:pt x="1" y="1604403"/>
                  <a:pt x="0" y="802201"/>
                  <a:pt x="0" y="0"/>
                </a:cubicBez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itle 7">
            <a:extLst>
              <a:ext uri="{FF2B5EF4-FFF2-40B4-BE49-F238E27FC236}">
                <a16:creationId xmlns:a16="http://schemas.microsoft.com/office/drawing/2014/main" id="{4285FC9E-DAAD-DA0B-2963-B2545B4CE8BA}"/>
              </a:ext>
            </a:extLst>
          </p:cNvPr>
          <p:cNvSpPr>
            <a:spLocks noGrp="1"/>
          </p:cNvSpPr>
          <p:nvPr>
            <p:ph type="title"/>
          </p:nvPr>
        </p:nvSpPr>
        <p:spPr>
          <a:xfrm>
            <a:off x="969818" y="264120"/>
            <a:ext cx="9095508" cy="1343007"/>
          </a:xfrm>
        </p:spPr>
        <p:txBody>
          <a:bodyPr anchor="ctr">
            <a:normAutofit/>
          </a:bodyPr>
          <a:lstStyle/>
          <a:p>
            <a:r>
              <a:rPr lang="en-US" dirty="0">
                <a:solidFill>
                  <a:schemeClr val="bg1"/>
                </a:solidFill>
              </a:rPr>
              <a:t>Scenario 5</a:t>
            </a:r>
          </a:p>
        </p:txBody>
      </p:sp>
      <p:sp>
        <p:nvSpPr>
          <p:cNvPr id="9" name="Content Placeholder 8">
            <a:extLst>
              <a:ext uri="{FF2B5EF4-FFF2-40B4-BE49-F238E27FC236}">
                <a16:creationId xmlns:a16="http://schemas.microsoft.com/office/drawing/2014/main" id="{9B939452-D123-0C77-D180-7CDB2DBFA069}"/>
              </a:ext>
            </a:extLst>
          </p:cNvPr>
          <p:cNvSpPr>
            <a:spLocks noGrp="1"/>
          </p:cNvSpPr>
          <p:nvPr>
            <p:ph idx="1"/>
          </p:nvPr>
        </p:nvSpPr>
        <p:spPr>
          <a:xfrm>
            <a:off x="969818" y="2009186"/>
            <a:ext cx="9095508" cy="3379937"/>
          </a:xfrm>
        </p:spPr>
        <p:txBody>
          <a:bodyPr anchor="ctr">
            <a:normAutofit/>
          </a:bodyPr>
          <a:lstStyle/>
          <a:p>
            <a:r>
              <a:rPr lang="en-US" sz="2400" dirty="0"/>
              <a:t>A bail bondsman throws a holiday party at a local bar every December and invites Magistrate M. Should they go?</a:t>
            </a:r>
          </a:p>
          <a:p>
            <a:r>
              <a:rPr lang="en-US" sz="2400" dirty="0"/>
              <a:t>Does it matter who else is invited?</a:t>
            </a:r>
          </a:p>
        </p:txBody>
      </p:sp>
      <p:sp>
        <p:nvSpPr>
          <p:cNvPr id="5" name="Slide Number Placeholder 4">
            <a:extLst>
              <a:ext uri="{FF2B5EF4-FFF2-40B4-BE49-F238E27FC236}">
                <a16:creationId xmlns:a16="http://schemas.microsoft.com/office/drawing/2014/main" id="{9D0EB8D2-4547-F703-9DA7-9269FFEEE550}"/>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28</a:t>
            </a:fld>
            <a:endParaRPr lang="en-US"/>
          </a:p>
        </p:txBody>
      </p:sp>
    </p:spTree>
    <p:extLst>
      <p:ext uri="{BB962C8B-B14F-4D97-AF65-F5344CB8AC3E}">
        <p14:creationId xmlns:p14="http://schemas.microsoft.com/office/powerpoint/2010/main" val="1642556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8CA9E9D-6A76-A56D-C4DE-0910EA8725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DFB7E5ED-F72A-DBA0-549D-BABA6DAC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406604"/>
          </a:xfrm>
          <a:custGeom>
            <a:avLst/>
            <a:gdLst>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6858000 h 6858000"/>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0 h 6858000"/>
              <a:gd name="connsiteX0" fmla="*/ 0 w 12192000"/>
              <a:gd name="connsiteY0" fmla="*/ 0 h 2406604"/>
              <a:gd name="connsiteX1" fmla="*/ 12192000 w 12192000"/>
              <a:gd name="connsiteY1" fmla="*/ 0 h 2406604"/>
              <a:gd name="connsiteX2" fmla="*/ 12192000 w 12192000"/>
              <a:gd name="connsiteY2" fmla="*/ 2406593 h 2406604"/>
              <a:gd name="connsiteX3" fmla="*/ 12178573 w 12192000"/>
              <a:gd name="connsiteY3" fmla="*/ 2273403 h 2406604"/>
              <a:gd name="connsiteX4" fmla="*/ 11531070 w 12192000"/>
              <a:gd name="connsiteY4" fmla="*/ 1745673 h 2406604"/>
              <a:gd name="connsiteX5" fmla="*/ 660932 w 12192000"/>
              <a:gd name="connsiteY5" fmla="*/ 1745673 h 2406604"/>
              <a:gd name="connsiteX6" fmla="*/ 1 w 12192000"/>
              <a:gd name="connsiteY6" fmla="*/ 2406604 h 2406604"/>
              <a:gd name="connsiteX7" fmla="*/ 0 w 12192000"/>
              <a:gd name="connsiteY7" fmla="*/ 0 h 2406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406604">
                <a:moveTo>
                  <a:pt x="0" y="0"/>
                </a:moveTo>
                <a:lnTo>
                  <a:pt x="12192000" y="0"/>
                </a:lnTo>
                <a:lnTo>
                  <a:pt x="12192000" y="2406593"/>
                </a:lnTo>
                <a:lnTo>
                  <a:pt x="12178573" y="2273403"/>
                </a:lnTo>
                <a:cubicBezTo>
                  <a:pt x="12116944" y="1972228"/>
                  <a:pt x="11850464" y="1745673"/>
                  <a:pt x="11531070" y="1745673"/>
                </a:cubicBezTo>
                <a:lnTo>
                  <a:pt x="660932" y="1745673"/>
                </a:lnTo>
                <a:cubicBezTo>
                  <a:pt x="295910" y="1745673"/>
                  <a:pt x="1" y="2041582"/>
                  <a:pt x="1" y="2406604"/>
                </a:cubicBezTo>
                <a:cubicBezTo>
                  <a:pt x="1" y="1604403"/>
                  <a:pt x="0" y="802201"/>
                  <a:pt x="0" y="0"/>
                </a:cubicBez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Title 7">
            <a:extLst>
              <a:ext uri="{FF2B5EF4-FFF2-40B4-BE49-F238E27FC236}">
                <a16:creationId xmlns:a16="http://schemas.microsoft.com/office/drawing/2014/main" id="{4285FC9E-DAAD-DA0B-2963-B2545B4CE8BA}"/>
              </a:ext>
            </a:extLst>
          </p:cNvPr>
          <p:cNvSpPr>
            <a:spLocks noGrp="1"/>
          </p:cNvSpPr>
          <p:nvPr>
            <p:ph type="title"/>
          </p:nvPr>
        </p:nvSpPr>
        <p:spPr>
          <a:xfrm>
            <a:off x="969818" y="264120"/>
            <a:ext cx="9095508" cy="1343007"/>
          </a:xfrm>
        </p:spPr>
        <p:txBody>
          <a:bodyPr anchor="ctr">
            <a:normAutofit/>
          </a:bodyPr>
          <a:lstStyle/>
          <a:p>
            <a:r>
              <a:rPr lang="en-US" dirty="0">
                <a:solidFill>
                  <a:schemeClr val="bg1"/>
                </a:solidFill>
              </a:rPr>
              <a:t>Scenario 5 Analysis</a:t>
            </a:r>
          </a:p>
        </p:txBody>
      </p:sp>
      <p:sp>
        <p:nvSpPr>
          <p:cNvPr id="9" name="Content Placeholder 8">
            <a:extLst>
              <a:ext uri="{FF2B5EF4-FFF2-40B4-BE49-F238E27FC236}">
                <a16:creationId xmlns:a16="http://schemas.microsoft.com/office/drawing/2014/main" id="{9B939452-D123-0C77-D180-7CDB2DBFA069}"/>
              </a:ext>
            </a:extLst>
          </p:cNvPr>
          <p:cNvSpPr>
            <a:spLocks noGrp="1"/>
          </p:cNvSpPr>
          <p:nvPr>
            <p:ph idx="1"/>
          </p:nvPr>
        </p:nvSpPr>
        <p:spPr>
          <a:xfrm>
            <a:off x="969818" y="2009186"/>
            <a:ext cx="9095508" cy="3379937"/>
          </a:xfrm>
        </p:spPr>
        <p:txBody>
          <a:bodyPr anchor="ctr">
            <a:normAutofit/>
          </a:bodyPr>
          <a:lstStyle/>
          <a:p>
            <a:r>
              <a:rPr lang="en-US" sz="2400" dirty="0"/>
              <a:t>A bail bondsman throws a holiday party at a local bar every December and invites Magistrate M. Should they go?</a:t>
            </a:r>
          </a:p>
          <a:p>
            <a:pPr lvl="1"/>
            <a:r>
              <a:rPr lang="en-US" sz="2200" dirty="0"/>
              <a:t>Remember the appearance of impartiality</a:t>
            </a:r>
          </a:p>
          <a:p>
            <a:r>
              <a:rPr lang="en-US" sz="2400" dirty="0"/>
              <a:t>Does it matter who else is invited?</a:t>
            </a:r>
          </a:p>
          <a:p>
            <a:pPr lvl="1"/>
            <a:r>
              <a:rPr lang="en-US" sz="2200" dirty="0"/>
              <a:t>Technical reading of the rules vs. gut instinct</a:t>
            </a:r>
          </a:p>
          <a:p>
            <a:pPr lvl="1"/>
            <a:r>
              <a:rPr lang="en-US" sz="2200" dirty="0"/>
              <a:t>If there’s a question, often times there is no question</a:t>
            </a:r>
          </a:p>
        </p:txBody>
      </p:sp>
      <p:sp>
        <p:nvSpPr>
          <p:cNvPr id="5" name="Slide Number Placeholder 4">
            <a:extLst>
              <a:ext uri="{FF2B5EF4-FFF2-40B4-BE49-F238E27FC236}">
                <a16:creationId xmlns:a16="http://schemas.microsoft.com/office/drawing/2014/main" id="{9D0EB8D2-4547-F703-9DA7-9269FFEEE550}"/>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29</a:t>
            </a:fld>
            <a:endParaRPr lang="en-US"/>
          </a:p>
        </p:txBody>
      </p:sp>
    </p:spTree>
    <p:extLst>
      <p:ext uri="{BB962C8B-B14F-4D97-AF65-F5344CB8AC3E}">
        <p14:creationId xmlns:p14="http://schemas.microsoft.com/office/powerpoint/2010/main" val="20952540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AF904DB4-22D2-4F22-B1B8-ADDDBB7FF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F60C5463-4C1F-6EA2-5253-B3A2FE16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4076698" cy="6858000"/>
          </a:xfrm>
          <a:custGeom>
            <a:avLst/>
            <a:gdLst>
              <a:gd name="connsiteX0" fmla="*/ 4076698 w 4076698"/>
              <a:gd name="connsiteY0" fmla="*/ 6858000 h 6858000"/>
              <a:gd name="connsiteX1" fmla="*/ 677913 w 4076698"/>
              <a:gd name="connsiteY1" fmla="*/ 6858000 h 6858000"/>
              <a:gd name="connsiteX2" fmla="*/ 0 w 4076698"/>
              <a:gd name="connsiteY2" fmla="*/ 6180087 h 6858000"/>
              <a:gd name="connsiteX3" fmla="*/ 0 w 4076698"/>
              <a:gd name="connsiteY3" fmla="*/ 677913 h 6858000"/>
              <a:gd name="connsiteX4" fmla="*/ 677913 w 4076698"/>
              <a:gd name="connsiteY4" fmla="*/ 0 h 6858000"/>
              <a:gd name="connsiteX5" fmla="*/ 4076698 w 4076698"/>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76698" h="6858000">
                <a:moveTo>
                  <a:pt x="4076698" y="6858000"/>
                </a:moveTo>
                <a:lnTo>
                  <a:pt x="677913" y="6858000"/>
                </a:lnTo>
                <a:cubicBezTo>
                  <a:pt x="303512" y="6858000"/>
                  <a:pt x="0" y="6554488"/>
                  <a:pt x="0" y="6180087"/>
                </a:cubicBezTo>
                <a:lnTo>
                  <a:pt x="0" y="677913"/>
                </a:lnTo>
                <a:cubicBezTo>
                  <a:pt x="0" y="303512"/>
                  <a:pt x="303512" y="0"/>
                  <a:pt x="677913" y="0"/>
                </a:cubicBezTo>
                <a:lnTo>
                  <a:pt x="407669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F9BFA277-CC3C-1F90-5C3A-CA003B196E34}"/>
              </a:ext>
            </a:extLst>
          </p:cNvPr>
          <p:cNvSpPr>
            <a:spLocks noGrp="1"/>
          </p:cNvSpPr>
          <p:nvPr>
            <p:ph type="title"/>
          </p:nvPr>
        </p:nvSpPr>
        <p:spPr>
          <a:xfrm>
            <a:off x="317057" y="753762"/>
            <a:ext cx="3229942" cy="5436609"/>
          </a:xfrm>
        </p:spPr>
        <p:txBody>
          <a:bodyPr anchor="t">
            <a:normAutofit/>
          </a:bodyPr>
          <a:lstStyle/>
          <a:p>
            <a:r>
              <a:rPr lang="en-US" sz="4000">
                <a:solidFill>
                  <a:schemeClr val="bg1"/>
                </a:solidFill>
              </a:rPr>
              <a:t>Magistrate Rules of Conduct</a:t>
            </a:r>
          </a:p>
        </p:txBody>
      </p:sp>
      <p:sp>
        <p:nvSpPr>
          <p:cNvPr id="6" name="Slide Number Placeholder 5">
            <a:extLst>
              <a:ext uri="{FF2B5EF4-FFF2-40B4-BE49-F238E27FC236}">
                <a16:creationId xmlns:a16="http://schemas.microsoft.com/office/drawing/2014/main" id="{F92D4DA6-EB6E-48F1-4B69-5D6352CCB161}"/>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3</a:t>
            </a:fld>
            <a:endParaRPr lang="en-US"/>
          </a:p>
        </p:txBody>
      </p:sp>
      <p:graphicFrame>
        <p:nvGraphicFramePr>
          <p:cNvPr id="18" name="Content Placeholder 2">
            <a:extLst>
              <a:ext uri="{FF2B5EF4-FFF2-40B4-BE49-F238E27FC236}">
                <a16:creationId xmlns:a16="http://schemas.microsoft.com/office/drawing/2014/main" id="{8077CBB2-0145-F5E6-51B5-0C99E55A710F}"/>
              </a:ext>
            </a:extLst>
          </p:cNvPr>
          <p:cNvGraphicFramePr>
            <a:graphicFrameLocks noGrp="1"/>
          </p:cNvGraphicFramePr>
          <p:nvPr>
            <p:ph idx="1"/>
            <p:extLst>
              <p:ext uri="{D42A27DB-BD31-4B8C-83A1-F6EECF244321}">
                <p14:modId xmlns:p14="http://schemas.microsoft.com/office/powerpoint/2010/main" val="804571520"/>
              </p:ext>
            </p:extLst>
          </p:nvPr>
        </p:nvGraphicFramePr>
        <p:xfrm>
          <a:off x="5015619" y="838201"/>
          <a:ext cx="6388331" cy="5191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49437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8">
                                            <p:graphicEl>
                                              <a:dgm id="{276E80FB-675C-4925-9E2C-42A8429AEFC3}"/>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8">
                                            <p:graphicEl>
                                              <a:dgm id="{AB5EC791-9978-4EDD-B118-569FB2A994EF}"/>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8">
                                            <p:graphicEl>
                                              <a:dgm id="{843D9FF2-B391-4F47-9FEE-D858EF93FF2C}"/>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8">
                                            <p:graphicEl>
                                              <a:dgm id="{D9E092E3-E3B4-43D9-89F2-B79000AC40F2}"/>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8">
                                            <p:graphicEl>
                                              <a:dgm id="{6A70BF4C-E299-405F-8393-E08EEAB875C2}"/>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8">
                                            <p:graphicEl>
                                              <a:dgm id="{2A286ACB-31D0-466D-BF0E-3B74EE37481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18" grpId="0">
        <p:bldSub>
          <a:bldDgm bld="one"/>
        </p:bldSub>
      </p:bldGraphic>
    </p:bld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F904DB4-22D2-4F22-B1B8-ADDDBB7FF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60C5463-4C1F-6EA2-5253-B3A2FE16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4076698" cy="6858000"/>
          </a:xfrm>
          <a:custGeom>
            <a:avLst/>
            <a:gdLst>
              <a:gd name="connsiteX0" fmla="*/ 4076698 w 4076698"/>
              <a:gd name="connsiteY0" fmla="*/ 6858000 h 6858000"/>
              <a:gd name="connsiteX1" fmla="*/ 677913 w 4076698"/>
              <a:gd name="connsiteY1" fmla="*/ 6858000 h 6858000"/>
              <a:gd name="connsiteX2" fmla="*/ 0 w 4076698"/>
              <a:gd name="connsiteY2" fmla="*/ 6180087 h 6858000"/>
              <a:gd name="connsiteX3" fmla="*/ 0 w 4076698"/>
              <a:gd name="connsiteY3" fmla="*/ 677913 h 6858000"/>
              <a:gd name="connsiteX4" fmla="*/ 677913 w 4076698"/>
              <a:gd name="connsiteY4" fmla="*/ 0 h 6858000"/>
              <a:gd name="connsiteX5" fmla="*/ 4076698 w 4076698"/>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76698" h="6858000">
                <a:moveTo>
                  <a:pt x="4076698" y="6858000"/>
                </a:moveTo>
                <a:lnTo>
                  <a:pt x="677913" y="6858000"/>
                </a:lnTo>
                <a:cubicBezTo>
                  <a:pt x="303512" y="6858000"/>
                  <a:pt x="0" y="6554488"/>
                  <a:pt x="0" y="6180087"/>
                </a:cubicBezTo>
                <a:lnTo>
                  <a:pt x="0" y="677913"/>
                </a:lnTo>
                <a:cubicBezTo>
                  <a:pt x="0" y="303512"/>
                  <a:pt x="303512" y="0"/>
                  <a:pt x="677913" y="0"/>
                </a:cubicBezTo>
                <a:lnTo>
                  <a:pt x="407669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7C836C09-E131-1457-789B-1506FEC7B5D1}"/>
              </a:ext>
            </a:extLst>
          </p:cNvPr>
          <p:cNvSpPr>
            <a:spLocks noGrp="1"/>
          </p:cNvSpPr>
          <p:nvPr>
            <p:ph type="title"/>
          </p:nvPr>
        </p:nvSpPr>
        <p:spPr>
          <a:xfrm>
            <a:off x="317057" y="753762"/>
            <a:ext cx="3229942" cy="5436609"/>
          </a:xfrm>
        </p:spPr>
        <p:txBody>
          <a:bodyPr anchor="t">
            <a:normAutofit/>
          </a:bodyPr>
          <a:lstStyle/>
          <a:p>
            <a:r>
              <a:rPr lang="en-US" sz="4000" dirty="0">
                <a:solidFill>
                  <a:schemeClr val="bg1"/>
                </a:solidFill>
              </a:rPr>
              <a:t>Questions</a:t>
            </a:r>
          </a:p>
        </p:txBody>
      </p:sp>
      <p:sp>
        <p:nvSpPr>
          <p:cNvPr id="6" name="Slide Number Placeholder 5">
            <a:extLst>
              <a:ext uri="{FF2B5EF4-FFF2-40B4-BE49-F238E27FC236}">
                <a16:creationId xmlns:a16="http://schemas.microsoft.com/office/drawing/2014/main" id="{D50EDF2C-1226-5B89-E720-FF720A43EA78}"/>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30</a:t>
            </a:fld>
            <a:endParaRPr lang="en-US"/>
          </a:p>
        </p:txBody>
      </p:sp>
      <p:graphicFrame>
        <p:nvGraphicFramePr>
          <p:cNvPr id="8" name="Content Placeholder 2">
            <a:extLst>
              <a:ext uri="{FF2B5EF4-FFF2-40B4-BE49-F238E27FC236}">
                <a16:creationId xmlns:a16="http://schemas.microsoft.com/office/drawing/2014/main" id="{5C60E4F7-766E-6E07-57D5-F26305B21A99}"/>
              </a:ext>
            </a:extLst>
          </p:cNvPr>
          <p:cNvGraphicFramePr>
            <a:graphicFrameLocks noGrp="1"/>
          </p:cNvGraphicFramePr>
          <p:nvPr>
            <p:ph idx="1"/>
            <p:extLst>
              <p:ext uri="{D42A27DB-BD31-4B8C-83A1-F6EECF244321}">
                <p14:modId xmlns:p14="http://schemas.microsoft.com/office/powerpoint/2010/main" val="405192435"/>
              </p:ext>
            </p:extLst>
          </p:nvPr>
        </p:nvGraphicFramePr>
        <p:xfrm>
          <a:off x="5015619" y="838201"/>
          <a:ext cx="6388331" cy="5191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Graphic 8" descr="Question Mark with solid fill">
            <a:extLst>
              <a:ext uri="{FF2B5EF4-FFF2-40B4-BE49-F238E27FC236}">
                <a16:creationId xmlns:a16="http://schemas.microsoft.com/office/drawing/2014/main" id="{9672EC71-6A4B-565E-8C10-F6467C885831}"/>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74828" y="3014866"/>
            <a:ext cx="914400" cy="914400"/>
          </a:xfrm>
          <a:prstGeom prst="rect">
            <a:avLst/>
          </a:prstGeom>
        </p:spPr>
      </p:pic>
    </p:spTree>
    <p:extLst>
      <p:ext uri="{BB962C8B-B14F-4D97-AF65-F5344CB8AC3E}">
        <p14:creationId xmlns:p14="http://schemas.microsoft.com/office/powerpoint/2010/main" val="41473643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8CA9E9D-6A76-A56D-C4DE-0910EA8725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FB7E5ED-F72A-DBA0-549D-BABA6DAC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406604"/>
          </a:xfrm>
          <a:custGeom>
            <a:avLst/>
            <a:gdLst>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6858000 h 6858000"/>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0 h 6858000"/>
              <a:gd name="connsiteX0" fmla="*/ 0 w 12192000"/>
              <a:gd name="connsiteY0" fmla="*/ 0 h 2406604"/>
              <a:gd name="connsiteX1" fmla="*/ 12192000 w 12192000"/>
              <a:gd name="connsiteY1" fmla="*/ 0 h 2406604"/>
              <a:gd name="connsiteX2" fmla="*/ 12192000 w 12192000"/>
              <a:gd name="connsiteY2" fmla="*/ 2406593 h 2406604"/>
              <a:gd name="connsiteX3" fmla="*/ 12178573 w 12192000"/>
              <a:gd name="connsiteY3" fmla="*/ 2273403 h 2406604"/>
              <a:gd name="connsiteX4" fmla="*/ 11531070 w 12192000"/>
              <a:gd name="connsiteY4" fmla="*/ 1745673 h 2406604"/>
              <a:gd name="connsiteX5" fmla="*/ 660932 w 12192000"/>
              <a:gd name="connsiteY5" fmla="*/ 1745673 h 2406604"/>
              <a:gd name="connsiteX6" fmla="*/ 1 w 12192000"/>
              <a:gd name="connsiteY6" fmla="*/ 2406604 h 2406604"/>
              <a:gd name="connsiteX7" fmla="*/ 0 w 12192000"/>
              <a:gd name="connsiteY7" fmla="*/ 0 h 2406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406604">
                <a:moveTo>
                  <a:pt x="0" y="0"/>
                </a:moveTo>
                <a:lnTo>
                  <a:pt x="12192000" y="0"/>
                </a:lnTo>
                <a:lnTo>
                  <a:pt x="12192000" y="2406593"/>
                </a:lnTo>
                <a:lnTo>
                  <a:pt x="12178573" y="2273403"/>
                </a:lnTo>
                <a:cubicBezTo>
                  <a:pt x="12116944" y="1972228"/>
                  <a:pt x="11850464" y="1745673"/>
                  <a:pt x="11531070" y="1745673"/>
                </a:cubicBezTo>
                <a:lnTo>
                  <a:pt x="660932" y="1745673"/>
                </a:lnTo>
                <a:cubicBezTo>
                  <a:pt x="295910" y="1745673"/>
                  <a:pt x="1" y="2041582"/>
                  <a:pt x="1" y="2406604"/>
                </a:cubicBezTo>
                <a:cubicBezTo>
                  <a:pt x="1" y="1604403"/>
                  <a:pt x="0" y="802201"/>
                  <a:pt x="0" y="0"/>
                </a:cubicBez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3861951-5C7C-DDB8-0428-589D84CC3791}"/>
              </a:ext>
            </a:extLst>
          </p:cNvPr>
          <p:cNvSpPr>
            <a:spLocks noGrp="1"/>
          </p:cNvSpPr>
          <p:nvPr>
            <p:ph type="title"/>
          </p:nvPr>
        </p:nvSpPr>
        <p:spPr>
          <a:xfrm>
            <a:off x="969818" y="264120"/>
            <a:ext cx="9095508" cy="1343007"/>
          </a:xfrm>
        </p:spPr>
        <p:txBody>
          <a:bodyPr anchor="ctr">
            <a:normAutofit/>
          </a:bodyPr>
          <a:lstStyle/>
          <a:p>
            <a:r>
              <a:rPr lang="en-US">
                <a:solidFill>
                  <a:schemeClr val="bg1"/>
                </a:solidFill>
              </a:rPr>
              <a:t>Preamble</a:t>
            </a:r>
          </a:p>
        </p:txBody>
      </p:sp>
      <p:sp>
        <p:nvSpPr>
          <p:cNvPr id="3" name="Content Placeholder 2">
            <a:extLst>
              <a:ext uri="{FF2B5EF4-FFF2-40B4-BE49-F238E27FC236}">
                <a16:creationId xmlns:a16="http://schemas.microsoft.com/office/drawing/2014/main" id="{0EC97799-A595-6B88-DCF8-1982ADC246F3}"/>
              </a:ext>
            </a:extLst>
          </p:cNvPr>
          <p:cNvSpPr>
            <a:spLocks noGrp="1"/>
          </p:cNvSpPr>
          <p:nvPr>
            <p:ph idx="1"/>
          </p:nvPr>
        </p:nvSpPr>
        <p:spPr>
          <a:xfrm>
            <a:off x="969818" y="1976847"/>
            <a:ext cx="10362905" cy="3685309"/>
          </a:xfrm>
        </p:spPr>
        <p:txBody>
          <a:bodyPr anchor="ctr">
            <a:normAutofit/>
          </a:bodyPr>
          <a:lstStyle/>
          <a:p>
            <a:r>
              <a:rPr lang="en-US" sz="2000" dirty="0"/>
              <a:t>An independent and honorable judicial system is indispensable to justice in our society, and to this end and in furtherance thereof, these Rules of Conduct for Magistrates are hereby established. A violation of these Rules of Conduct may be deemed conduct prejudicial to the administration of justice that brings the Office of the Magistrate into disrepute, or willful misconduct in office, or otherwise as grounds for removal proceedings pursuant to Article 16 of Chapter 7A of the General Statutes of North Carolina. </a:t>
            </a:r>
          </a:p>
        </p:txBody>
      </p:sp>
      <p:sp>
        <p:nvSpPr>
          <p:cNvPr id="6" name="Slide Number Placeholder 5">
            <a:extLst>
              <a:ext uri="{FF2B5EF4-FFF2-40B4-BE49-F238E27FC236}">
                <a16:creationId xmlns:a16="http://schemas.microsoft.com/office/drawing/2014/main" id="{6C44C91A-912E-C3D3-CABF-836EA3CC0D4E}"/>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4</a:t>
            </a:fld>
            <a:endParaRPr lang="en-US"/>
          </a:p>
        </p:txBody>
      </p:sp>
    </p:spTree>
    <p:extLst>
      <p:ext uri="{BB962C8B-B14F-4D97-AF65-F5344CB8AC3E}">
        <p14:creationId xmlns:p14="http://schemas.microsoft.com/office/powerpoint/2010/main" val="12116966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88CA9E9D-6A76-A56D-C4DE-0910EA8725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FB7E5ED-F72A-DBA0-549D-BABA6DACAB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2406604"/>
          </a:xfrm>
          <a:custGeom>
            <a:avLst/>
            <a:gdLst>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6858000 h 6858000"/>
              <a:gd name="connsiteX0" fmla="*/ 0 w 12192000"/>
              <a:gd name="connsiteY0" fmla="*/ 0 h 6858000"/>
              <a:gd name="connsiteX1" fmla="*/ 12192000 w 12192000"/>
              <a:gd name="connsiteY1" fmla="*/ 0 h 6858000"/>
              <a:gd name="connsiteX2" fmla="*/ 12192000 w 12192000"/>
              <a:gd name="connsiteY2" fmla="*/ 2406593 h 6858000"/>
              <a:gd name="connsiteX3" fmla="*/ 12178573 w 12192000"/>
              <a:gd name="connsiteY3" fmla="*/ 2273403 h 6858000"/>
              <a:gd name="connsiteX4" fmla="*/ 11531070 w 12192000"/>
              <a:gd name="connsiteY4" fmla="*/ 1745673 h 6858000"/>
              <a:gd name="connsiteX5" fmla="*/ 660932 w 12192000"/>
              <a:gd name="connsiteY5" fmla="*/ 1745673 h 6858000"/>
              <a:gd name="connsiteX6" fmla="*/ 1 w 12192000"/>
              <a:gd name="connsiteY6" fmla="*/ 2406604 h 6858000"/>
              <a:gd name="connsiteX7" fmla="*/ 1 w 12192000"/>
              <a:gd name="connsiteY7" fmla="*/ 6858000 h 6858000"/>
              <a:gd name="connsiteX8" fmla="*/ 0 w 12192000"/>
              <a:gd name="connsiteY8" fmla="*/ 0 h 6858000"/>
              <a:gd name="connsiteX0" fmla="*/ 0 w 12192000"/>
              <a:gd name="connsiteY0" fmla="*/ 0 h 2406604"/>
              <a:gd name="connsiteX1" fmla="*/ 12192000 w 12192000"/>
              <a:gd name="connsiteY1" fmla="*/ 0 h 2406604"/>
              <a:gd name="connsiteX2" fmla="*/ 12192000 w 12192000"/>
              <a:gd name="connsiteY2" fmla="*/ 2406593 h 2406604"/>
              <a:gd name="connsiteX3" fmla="*/ 12178573 w 12192000"/>
              <a:gd name="connsiteY3" fmla="*/ 2273403 h 2406604"/>
              <a:gd name="connsiteX4" fmla="*/ 11531070 w 12192000"/>
              <a:gd name="connsiteY4" fmla="*/ 1745673 h 2406604"/>
              <a:gd name="connsiteX5" fmla="*/ 660932 w 12192000"/>
              <a:gd name="connsiteY5" fmla="*/ 1745673 h 2406604"/>
              <a:gd name="connsiteX6" fmla="*/ 1 w 12192000"/>
              <a:gd name="connsiteY6" fmla="*/ 2406604 h 2406604"/>
              <a:gd name="connsiteX7" fmla="*/ 0 w 12192000"/>
              <a:gd name="connsiteY7" fmla="*/ 0 h 24066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2000" h="2406604">
                <a:moveTo>
                  <a:pt x="0" y="0"/>
                </a:moveTo>
                <a:lnTo>
                  <a:pt x="12192000" y="0"/>
                </a:lnTo>
                <a:lnTo>
                  <a:pt x="12192000" y="2406593"/>
                </a:lnTo>
                <a:lnTo>
                  <a:pt x="12178573" y="2273403"/>
                </a:lnTo>
                <a:cubicBezTo>
                  <a:pt x="12116944" y="1972228"/>
                  <a:pt x="11850464" y="1745673"/>
                  <a:pt x="11531070" y="1745673"/>
                </a:cubicBezTo>
                <a:lnTo>
                  <a:pt x="660932" y="1745673"/>
                </a:lnTo>
                <a:cubicBezTo>
                  <a:pt x="295910" y="1745673"/>
                  <a:pt x="1" y="2041582"/>
                  <a:pt x="1" y="2406604"/>
                </a:cubicBezTo>
                <a:cubicBezTo>
                  <a:pt x="1" y="1604403"/>
                  <a:pt x="0" y="802201"/>
                  <a:pt x="0" y="0"/>
                </a:cubicBez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93861951-5C7C-DDB8-0428-589D84CC3791}"/>
              </a:ext>
            </a:extLst>
          </p:cNvPr>
          <p:cNvSpPr>
            <a:spLocks noGrp="1"/>
          </p:cNvSpPr>
          <p:nvPr>
            <p:ph type="title"/>
          </p:nvPr>
        </p:nvSpPr>
        <p:spPr>
          <a:xfrm>
            <a:off x="969818" y="264120"/>
            <a:ext cx="9095508" cy="1343007"/>
          </a:xfrm>
        </p:spPr>
        <p:txBody>
          <a:bodyPr anchor="ctr">
            <a:normAutofit/>
          </a:bodyPr>
          <a:lstStyle/>
          <a:p>
            <a:r>
              <a:rPr lang="en-US">
                <a:solidFill>
                  <a:schemeClr val="bg1"/>
                </a:solidFill>
              </a:rPr>
              <a:t>Preamble</a:t>
            </a:r>
          </a:p>
        </p:txBody>
      </p:sp>
      <p:sp>
        <p:nvSpPr>
          <p:cNvPr id="3" name="Content Placeholder 2">
            <a:extLst>
              <a:ext uri="{FF2B5EF4-FFF2-40B4-BE49-F238E27FC236}">
                <a16:creationId xmlns:a16="http://schemas.microsoft.com/office/drawing/2014/main" id="{0EC97799-A595-6B88-DCF8-1982ADC246F3}"/>
              </a:ext>
            </a:extLst>
          </p:cNvPr>
          <p:cNvSpPr>
            <a:spLocks noGrp="1"/>
          </p:cNvSpPr>
          <p:nvPr>
            <p:ph idx="1"/>
          </p:nvPr>
        </p:nvSpPr>
        <p:spPr>
          <a:xfrm>
            <a:off x="969818" y="1976847"/>
            <a:ext cx="10362905" cy="3685309"/>
          </a:xfrm>
        </p:spPr>
        <p:txBody>
          <a:bodyPr anchor="ctr">
            <a:normAutofit/>
          </a:bodyPr>
          <a:lstStyle/>
          <a:p>
            <a:r>
              <a:rPr lang="en-US" sz="2000" dirty="0"/>
              <a:t>An independent and honorable judicial system is indispensable to justice in our society, and to this end and in furtherance thereof, these Rules of Conduct for Magistrates are hereby established. </a:t>
            </a:r>
            <a:r>
              <a:rPr lang="en-US" sz="2000" b="1" u="sng" dirty="0"/>
              <a:t>A violation of these Rules of Conduct may be deemed</a:t>
            </a:r>
            <a:r>
              <a:rPr lang="en-US" sz="2000" dirty="0"/>
              <a:t> conduct prejudicial to the administration of justice that brings the Office of the Magistrate into disrepute, or willful misconduct in office, or otherwise </a:t>
            </a:r>
            <a:r>
              <a:rPr lang="en-US" sz="2000" b="1" u="sng" dirty="0"/>
              <a:t>as grounds for removal proceedings pursuant to Article 16 of Chapter 7A of the General Statutes of North Carolina. </a:t>
            </a:r>
          </a:p>
        </p:txBody>
      </p:sp>
      <p:sp>
        <p:nvSpPr>
          <p:cNvPr id="6" name="Slide Number Placeholder 5">
            <a:extLst>
              <a:ext uri="{FF2B5EF4-FFF2-40B4-BE49-F238E27FC236}">
                <a16:creationId xmlns:a16="http://schemas.microsoft.com/office/drawing/2014/main" id="{6C44C91A-912E-C3D3-CABF-836EA3CC0D4E}"/>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5</a:t>
            </a:fld>
            <a:endParaRPr lang="en-US"/>
          </a:p>
        </p:txBody>
      </p:sp>
    </p:spTree>
    <p:extLst>
      <p:ext uri="{BB962C8B-B14F-4D97-AF65-F5344CB8AC3E}">
        <p14:creationId xmlns:p14="http://schemas.microsoft.com/office/powerpoint/2010/main" val="3152340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9019E3-F541-FC8C-CAFC-B2D5283B6175}"/>
              </a:ext>
            </a:extLst>
          </p:cNvPr>
          <p:cNvSpPr>
            <a:spLocks noGrp="1"/>
          </p:cNvSpPr>
          <p:nvPr>
            <p:ph type="title"/>
          </p:nvPr>
        </p:nvSpPr>
        <p:spPr/>
        <p:txBody>
          <a:bodyPr/>
          <a:lstStyle/>
          <a:p>
            <a:r>
              <a:rPr lang="en-US" dirty="0"/>
              <a:t>We’ll focus on the following Rules</a:t>
            </a:r>
          </a:p>
        </p:txBody>
      </p:sp>
      <p:sp>
        <p:nvSpPr>
          <p:cNvPr id="3" name="Content Placeholder 2">
            <a:extLst>
              <a:ext uri="{FF2B5EF4-FFF2-40B4-BE49-F238E27FC236}">
                <a16:creationId xmlns:a16="http://schemas.microsoft.com/office/drawing/2014/main" id="{CDC515AD-ECBF-56E7-0521-B61B71DAC4AF}"/>
              </a:ext>
            </a:extLst>
          </p:cNvPr>
          <p:cNvSpPr>
            <a:spLocks noGrp="1"/>
          </p:cNvSpPr>
          <p:nvPr>
            <p:ph idx="1"/>
          </p:nvPr>
        </p:nvSpPr>
        <p:spPr/>
        <p:txBody>
          <a:bodyPr/>
          <a:lstStyle/>
          <a:p>
            <a:r>
              <a:rPr lang="en-US" dirty="0"/>
              <a:t>Rule 1 – Upholding the integrity of the office</a:t>
            </a:r>
          </a:p>
          <a:p>
            <a:r>
              <a:rPr lang="en-US" dirty="0"/>
              <a:t>Rule 2 – Avoiding impropriety</a:t>
            </a:r>
          </a:p>
          <a:p>
            <a:r>
              <a:rPr lang="en-US" dirty="0"/>
              <a:t>Rule 3 – Being impartial and diligent</a:t>
            </a:r>
          </a:p>
          <a:p>
            <a:r>
              <a:rPr lang="en-US" dirty="0"/>
              <a:t>Rule 5.C.1 – Avoiding certain financial dealings</a:t>
            </a:r>
          </a:p>
        </p:txBody>
      </p:sp>
      <p:sp>
        <p:nvSpPr>
          <p:cNvPr id="6" name="Slide Number Placeholder 5">
            <a:extLst>
              <a:ext uri="{FF2B5EF4-FFF2-40B4-BE49-F238E27FC236}">
                <a16:creationId xmlns:a16="http://schemas.microsoft.com/office/drawing/2014/main" id="{A1B3FDF9-024B-4A40-2A4C-F098F9BE6E8D}"/>
              </a:ext>
            </a:extLst>
          </p:cNvPr>
          <p:cNvSpPr>
            <a:spLocks noGrp="1"/>
          </p:cNvSpPr>
          <p:nvPr>
            <p:ph type="sldNum" sz="quarter" idx="12"/>
          </p:nvPr>
        </p:nvSpPr>
        <p:spPr/>
        <p:txBody>
          <a:bodyPr/>
          <a:lstStyle/>
          <a:p>
            <a:fld id="{6E91CC32-6A6B-4E2E-BBA1-6864F305DA26}" type="slidenum">
              <a:rPr lang="en-US" smtClean="0"/>
              <a:t>6</a:t>
            </a:fld>
            <a:endParaRPr lang="en-US"/>
          </a:p>
        </p:txBody>
      </p:sp>
    </p:spTree>
    <p:extLst>
      <p:ext uri="{BB962C8B-B14F-4D97-AF65-F5344CB8AC3E}">
        <p14:creationId xmlns:p14="http://schemas.microsoft.com/office/powerpoint/2010/main" val="30328846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099354-BDC0-4BBD-76BE-635D9439851D}"/>
              </a:ext>
            </a:extLst>
          </p:cNvPr>
          <p:cNvSpPr>
            <a:spLocks noGrp="1"/>
          </p:cNvSpPr>
          <p:nvPr>
            <p:ph type="title"/>
          </p:nvPr>
        </p:nvSpPr>
        <p:spPr/>
        <p:txBody>
          <a:bodyPr/>
          <a:lstStyle/>
          <a:p>
            <a:r>
              <a:rPr lang="en-US" dirty="0"/>
              <a:t>Remaining Rules</a:t>
            </a:r>
          </a:p>
        </p:txBody>
      </p:sp>
      <p:sp>
        <p:nvSpPr>
          <p:cNvPr id="3" name="Content Placeholder 2">
            <a:extLst>
              <a:ext uri="{FF2B5EF4-FFF2-40B4-BE49-F238E27FC236}">
                <a16:creationId xmlns:a16="http://schemas.microsoft.com/office/drawing/2014/main" id="{7F704E7C-8C21-9568-0487-CAD17DBD8C6B}"/>
              </a:ext>
            </a:extLst>
          </p:cNvPr>
          <p:cNvSpPr>
            <a:spLocks noGrp="1"/>
          </p:cNvSpPr>
          <p:nvPr>
            <p:ph idx="1"/>
          </p:nvPr>
        </p:nvSpPr>
        <p:spPr/>
        <p:txBody>
          <a:bodyPr/>
          <a:lstStyle/>
          <a:p>
            <a:r>
              <a:rPr lang="en-US" dirty="0"/>
              <a:t>Rule 4 – Participating in activities concerning the administration of justice.</a:t>
            </a:r>
          </a:p>
          <a:p>
            <a:r>
              <a:rPr lang="en-US" dirty="0"/>
              <a:t>Rule 5 – Extra-judicial activities that don’t prevent carrying out duties.</a:t>
            </a:r>
          </a:p>
          <a:p>
            <a:r>
              <a:rPr lang="en-US" dirty="0"/>
              <a:t>Rule 6 – Political activity</a:t>
            </a:r>
          </a:p>
          <a:p>
            <a:r>
              <a:rPr lang="en-US" dirty="0"/>
              <a:t>Rule 7 – Respecting the Chief District Court Judge</a:t>
            </a:r>
          </a:p>
        </p:txBody>
      </p:sp>
      <p:sp>
        <p:nvSpPr>
          <p:cNvPr id="6" name="Slide Number Placeholder 5">
            <a:extLst>
              <a:ext uri="{FF2B5EF4-FFF2-40B4-BE49-F238E27FC236}">
                <a16:creationId xmlns:a16="http://schemas.microsoft.com/office/drawing/2014/main" id="{E6444BD0-6DF2-C17B-FA61-C38BADA9C534}"/>
              </a:ext>
            </a:extLst>
          </p:cNvPr>
          <p:cNvSpPr>
            <a:spLocks noGrp="1"/>
          </p:cNvSpPr>
          <p:nvPr>
            <p:ph type="sldNum" sz="quarter" idx="12"/>
          </p:nvPr>
        </p:nvSpPr>
        <p:spPr/>
        <p:txBody>
          <a:bodyPr/>
          <a:lstStyle/>
          <a:p>
            <a:fld id="{6E91CC32-6A6B-4E2E-BBA1-6864F305DA26}" type="slidenum">
              <a:rPr lang="en-US" smtClean="0"/>
              <a:t>7</a:t>
            </a:fld>
            <a:endParaRPr lang="en-US"/>
          </a:p>
        </p:txBody>
      </p:sp>
    </p:spTree>
    <p:extLst>
      <p:ext uri="{BB962C8B-B14F-4D97-AF65-F5344CB8AC3E}">
        <p14:creationId xmlns:p14="http://schemas.microsoft.com/office/powerpoint/2010/main" val="2699552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F904DB4-22D2-4F22-B1B8-ADDDBB7FF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60C5463-4C1F-6EA2-5253-B3A2FE16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4076698" cy="6858000"/>
          </a:xfrm>
          <a:custGeom>
            <a:avLst/>
            <a:gdLst>
              <a:gd name="connsiteX0" fmla="*/ 4076698 w 4076698"/>
              <a:gd name="connsiteY0" fmla="*/ 6858000 h 6858000"/>
              <a:gd name="connsiteX1" fmla="*/ 677913 w 4076698"/>
              <a:gd name="connsiteY1" fmla="*/ 6858000 h 6858000"/>
              <a:gd name="connsiteX2" fmla="*/ 0 w 4076698"/>
              <a:gd name="connsiteY2" fmla="*/ 6180087 h 6858000"/>
              <a:gd name="connsiteX3" fmla="*/ 0 w 4076698"/>
              <a:gd name="connsiteY3" fmla="*/ 677913 h 6858000"/>
              <a:gd name="connsiteX4" fmla="*/ 677913 w 4076698"/>
              <a:gd name="connsiteY4" fmla="*/ 0 h 6858000"/>
              <a:gd name="connsiteX5" fmla="*/ 4076698 w 4076698"/>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76698" h="6858000">
                <a:moveTo>
                  <a:pt x="4076698" y="6858000"/>
                </a:moveTo>
                <a:lnTo>
                  <a:pt x="677913" y="6858000"/>
                </a:lnTo>
                <a:cubicBezTo>
                  <a:pt x="303512" y="6858000"/>
                  <a:pt x="0" y="6554488"/>
                  <a:pt x="0" y="6180087"/>
                </a:cubicBezTo>
                <a:lnTo>
                  <a:pt x="0" y="677913"/>
                </a:lnTo>
                <a:cubicBezTo>
                  <a:pt x="0" y="303512"/>
                  <a:pt x="303512" y="0"/>
                  <a:pt x="677913" y="0"/>
                </a:cubicBezTo>
                <a:lnTo>
                  <a:pt x="407669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585B6E7-7D89-7F47-E143-6180900273F5}"/>
              </a:ext>
            </a:extLst>
          </p:cNvPr>
          <p:cNvSpPr>
            <a:spLocks noGrp="1"/>
          </p:cNvSpPr>
          <p:nvPr>
            <p:ph type="title"/>
          </p:nvPr>
        </p:nvSpPr>
        <p:spPr>
          <a:xfrm>
            <a:off x="317057" y="753762"/>
            <a:ext cx="3229942" cy="5436609"/>
          </a:xfrm>
        </p:spPr>
        <p:txBody>
          <a:bodyPr anchor="t">
            <a:normAutofit/>
          </a:bodyPr>
          <a:lstStyle/>
          <a:p>
            <a:r>
              <a:rPr lang="en-US" sz="4000">
                <a:solidFill>
                  <a:schemeClr val="bg1"/>
                </a:solidFill>
              </a:rPr>
              <a:t>Rule 1</a:t>
            </a:r>
          </a:p>
        </p:txBody>
      </p:sp>
      <p:sp>
        <p:nvSpPr>
          <p:cNvPr id="6" name="Slide Number Placeholder 5">
            <a:extLst>
              <a:ext uri="{FF2B5EF4-FFF2-40B4-BE49-F238E27FC236}">
                <a16:creationId xmlns:a16="http://schemas.microsoft.com/office/drawing/2014/main" id="{28254E8E-9B18-6697-C968-AAD11ABB2212}"/>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8</a:t>
            </a:fld>
            <a:endParaRPr lang="en-US"/>
          </a:p>
        </p:txBody>
      </p:sp>
      <p:graphicFrame>
        <p:nvGraphicFramePr>
          <p:cNvPr id="8" name="Content Placeholder 2">
            <a:extLst>
              <a:ext uri="{FF2B5EF4-FFF2-40B4-BE49-F238E27FC236}">
                <a16:creationId xmlns:a16="http://schemas.microsoft.com/office/drawing/2014/main" id="{DF2C4A91-5E8C-6ADA-3EFE-5B820D05D8C7}"/>
              </a:ext>
            </a:extLst>
          </p:cNvPr>
          <p:cNvGraphicFramePr>
            <a:graphicFrameLocks noGrp="1"/>
          </p:cNvGraphicFramePr>
          <p:nvPr>
            <p:ph idx="1"/>
            <p:extLst>
              <p:ext uri="{D42A27DB-BD31-4B8C-83A1-F6EECF244321}">
                <p14:modId xmlns:p14="http://schemas.microsoft.com/office/powerpoint/2010/main" val="2748223157"/>
              </p:ext>
            </p:extLst>
          </p:nvPr>
        </p:nvGraphicFramePr>
        <p:xfrm>
          <a:off x="5015619" y="838201"/>
          <a:ext cx="6388331" cy="5191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 name="Graphic 10" descr="Court with solid fill">
            <a:extLst>
              <a:ext uri="{FF2B5EF4-FFF2-40B4-BE49-F238E27FC236}">
                <a16:creationId xmlns:a16="http://schemas.microsoft.com/office/drawing/2014/main" id="{44293836-AC7C-5A46-5965-204E046220AB}"/>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74828" y="3014866"/>
            <a:ext cx="914400" cy="914400"/>
          </a:xfrm>
          <a:prstGeom prst="rect">
            <a:avLst/>
          </a:prstGeom>
        </p:spPr>
      </p:pic>
    </p:spTree>
    <p:extLst>
      <p:ext uri="{BB962C8B-B14F-4D97-AF65-F5344CB8AC3E}">
        <p14:creationId xmlns:p14="http://schemas.microsoft.com/office/powerpoint/2010/main" val="401624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9EF66425-3C06-4005-8154-530EF15D4EFB}"/>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dgm id="{4C4F0CEC-054A-4399-A097-C822288219A3}"/>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graphicEl>
                                              <a:dgm id="{3D1F887A-4F9A-4DFF-BE47-702F95F76A32}"/>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graphicEl>
                                              <a:dgm id="{99F1E218-4490-44A6-BC23-117E8C62A37A}"/>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AEB04DE5-27D8-4C61-A3DE-0E9AC5BF7840}"/>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graphicEl>
                                              <a:dgm id="{5F5ACB08-D570-42F3-9EE8-F37E8B077EE1}"/>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graphicEl>
                                              <a:dgm id="{DD930E8C-38A5-4AA3-BED1-D908F51754DF}"/>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graphicEl>
                                              <a:dgm id="{C5EAA288-2177-4A9A-BDEC-3CA0A72AC018}"/>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2" name="Rectangle 11">
            <a:extLst>
              <a:ext uri="{FF2B5EF4-FFF2-40B4-BE49-F238E27FC236}">
                <a16:creationId xmlns:a16="http://schemas.microsoft.com/office/drawing/2014/main" id="{AF904DB4-22D2-4F22-B1B8-ADDDBB7FF6F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F60C5463-4C1F-6EA2-5253-B3A2FE16A3C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1" y="0"/>
            <a:ext cx="4076698" cy="6858000"/>
          </a:xfrm>
          <a:custGeom>
            <a:avLst/>
            <a:gdLst>
              <a:gd name="connsiteX0" fmla="*/ 4076698 w 4076698"/>
              <a:gd name="connsiteY0" fmla="*/ 6858000 h 6858000"/>
              <a:gd name="connsiteX1" fmla="*/ 677913 w 4076698"/>
              <a:gd name="connsiteY1" fmla="*/ 6858000 h 6858000"/>
              <a:gd name="connsiteX2" fmla="*/ 0 w 4076698"/>
              <a:gd name="connsiteY2" fmla="*/ 6180087 h 6858000"/>
              <a:gd name="connsiteX3" fmla="*/ 0 w 4076698"/>
              <a:gd name="connsiteY3" fmla="*/ 677913 h 6858000"/>
              <a:gd name="connsiteX4" fmla="*/ 677913 w 4076698"/>
              <a:gd name="connsiteY4" fmla="*/ 0 h 6858000"/>
              <a:gd name="connsiteX5" fmla="*/ 4076698 w 4076698"/>
              <a:gd name="connsiteY5"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076698" h="6858000">
                <a:moveTo>
                  <a:pt x="4076698" y="6858000"/>
                </a:moveTo>
                <a:lnTo>
                  <a:pt x="677913" y="6858000"/>
                </a:lnTo>
                <a:cubicBezTo>
                  <a:pt x="303512" y="6858000"/>
                  <a:pt x="0" y="6554488"/>
                  <a:pt x="0" y="6180087"/>
                </a:cubicBezTo>
                <a:lnTo>
                  <a:pt x="0" y="677913"/>
                </a:lnTo>
                <a:cubicBezTo>
                  <a:pt x="0" y="303512"/>
                  <a:pt x="303512" y="0"/>
                  <a:pt x="677913" y="0"/>
                </a:cubicBezTo>
                <a:lnTo>
                  <a:pt x="4076698" y="0"/>
                </a:lnTo>
                <a:close/>
              </a:path>
            </a:pathLst>
          </a:cu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 name="Title 1">
            <a:extLst>
              <a:ext uri="{FF2B5EF4-FFF2-40B4-BE49-F238E27FC236}">
                <a16:creationId xmlns:a16="http://schemas.microsoft.com/office/drawing/2014/main" id="{AA6937C3-C19D-39DD-425D-74F881122966}"/>
              </a:ext>
            </a:extLst>
          </p:cNvPr>
          <p:cNvSpPr>
            <a:spLocks noGrp="1"/>
          </p:cNvSpPr>
          <p:nvPr>
            <p:ph type="title"/>
          </p:nvPr>
        </p:nvSpPr>
        <p:spPr>
          <a:xfrm>
            <a:off x="317057" y="753762"/>
            <a:ext cx="3229942" cy="5436609"/>
          </a:xfrm>
        </p:spPr>
        <p:txBody>
          <a:bodyPr anchor="t">
            <a:normAutofit/>
          </a:bodyPr>
          <a:lstStyle/>
          <a:p>
            <a:r>
              <a:rPr lang="en-US" sz="4000">
                <a:solidFill>
                  <a:schemeClr val="bg1"/>
                </a:solidFill>
              </a:rPr>
              <a:t>Rule 2</a:t>
            </a:r>
          </a:p>
        </p:txBody>
      </p:sp>
      <p:sp>
        <p:nvSpPr>
          <p:cNvPr id="6" name="Slide Number Placeholder 5">
            <a:extLst>
              <a:ext uri="{FF2B5EF4-FFF2-40B4-BE49-F238E27FC236}">
                <a16:creationId xmlns:a16="http://schemas.microsoft.com/office/drawing/2014/main" id="{1282A0CA-1AAC-5F1C-4C88-224EF2206876}"/>
              </a:ext>
            </a:extLst>
          </p:cNvPr>
          <p:cNvSpPr>
            <a:spLocks noGrp="1"/>
          </p:cNvSpPr>
          <p:nvPr>
            <p:ph type="sldNum" sz="quarter" idx="12"/>
          </p:nvPr>
        </p:nvSpPr>
        <p:spPr>
          <a:xfrm>
            <a:off x="11403951" y="6425816"/>
            <a:ext cx="429768" cy="365125"/>
          </a:xfrm>
        </p:spPr>
        <p:txBody>
          <a:bodyPr>
            <a:normAutofit/>
          </a:bodyPr>
          <a:lstStyle/>
          <a:p>
            <a:pPr>
              <a:spcAft>
                <a:spcPts val="600"/>
              </a:spcAft>
            </a:pPr>
            <a:fld id="{6E91CC32-6A6B-4E2E-BBA1-6864F305DA26}" type="slidenum">
              <a:rPr lang="en-US" smtClean="0"/>
              <a:pPr>
                <a:spcAft>
                  <a:spcPts val="600"/>
                </a:spcAft>
              </a:pPr>
              <a:t>9</a:t>
            </a:fld>
            <a:endParaRPr lang="en-US"/>
          </a:p>
        </p:txBody>
      </p:sp>
      <p:graphicFrame>
        <p:nvGraphicFramePr>
          <p:cNvPr id="8" name="Content Placeholder 2">
            <a:extLst>
              <a:ext uri="{FF2B5EF4-FFF2-40B4-BE49-F238E27FC236}">
                <a16:creationId xmlns:a16="http://schemas.microsoft.com/office/drawing/2014/main" id="{C6991090-F492-2325-8A79-A9983F9BEB7B}"/>
              </a:ext>
            </a:extLst>
          </p:cNvPr>
          <p:cNvGraphicFramePr>
            <a:graphicFrameLocks noGrp="1"/>
          </p:cNvGraphicFramePr>
          <p:nvPr>
            <p:ph idx="1"/>
            <p:extLst>
              <p:ext uri="{D42A27DB-BD31-4B8C-83A1-F6EECF244321}">
                <p14:modId xmlns:p14="http://schemas.microsoft.com/office/powerpoint/2010/main" val="2878636056"/>
              </p:ext>
            </p:extLst>
          </p:nvPr>
        </p:nvGraphicFramePr>
        <p:xfrm>
          <a:off x="5015619" y="838201"/>
          <a:ext cx="6388331" cy="519140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Graphic 8" descr="Umbrella with solid fill">
            <a:extLst>
              <a:ext uri="{FF2B5EF4-FFF2-40B4-BE49-F238E27FC236}">
                <a16:creationId xmlns:a16="http://schemas.microsoft.com/office/drawing/2014/main" id="{693309F0-E6F9-5074-AEF6-E403788F2E98}"/>
              </a:ext>
            </a:extLst>
          </p:cNvPr>
          <p:cNvPicPr>
            <a:picLocks noChangeAspect="1"/>
          </p:cNvPicPr>
          <p:nvPr/>
        </p:nvPicPr>
        <p:blipFill>
          <a:blip r:embed="rId7">
            <a:extLst>
              <a:ext uri="{96DAC541-7B7A-43D3-8B79-37D633B846F1}">
                <asvg:svgBlip xmlns:asvg="http://schemas.microsoft.com/office/drawing/2016/SVG/main" r:embed="rId8"/>
              </a:ext>
            </a:extLst>
          </a:blip>
          <a:stretch>
            <a:fillRect/>
          </a:stretch>
        </p:blipFill>
        <p:spPr>
          <a:xfrm>
            <a:off x="1474828" y="2971800"/>
            <a:ext cx="914400" cy="914400"/>
          </a:xfrm>
          <a:prstGeom prst="rect">
            <a:avLst/>
          </a:prstGeom>
        </p:spPr>
      </p:pic>
    </p:spTree>
    <p:extLst>
      <p:ext uri="{BB962C8B-B14F-4D97-AF65-F5344CB8AC3E}">
        <p14:creationId xmlns:p14="http://schemas.microsoft.com/office/powerpoint/2010/main" val="1137555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graphicEl>
                                              <a:dgm id="{C189368C-969B-491B-B97D-7C944525B7B9}"/>
                                            </p:graphic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8">
                                            <p:graphicEl>
                                              <a:dgm id="{008954A6-5EDD-4CDD-B830-BBF76F1554DA}"/>
                                            </p:graphic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8">
                                            <p:graphicEl>
                                              <a:dgm id="{22D6FB7D-47AE-4BB5-91DD-E661CCCD921A}"/>
                                            </p:graphic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8">
                                            <p:graphicEl>
                                              <a:dgm id="{82BD3E12-A562-477F-A062-6A05EA75BF23}"/>
                                            </p:graphic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graphicEl>
                                              <a:dgm id="{0C6B332B-13C2-4407-BAAA-69556D3A9989}"/>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8">
                                            <p:graphicEl>
                                              <a:dgm id="{DE0B7DF5-2E63-4BBD-A97C-4830B6EFA60C}"/>
                                            </p:graphic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graphicEl>
                                              <a:dgm id="{A08FF8ED-1DD5-436E-B59E-720400CF9C1F}"/>
                                            </p:graphic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8">
                                            <p:graphicEl>
                                              <a:dgm id="{3BA51533-846D-4C33-878A-DD2B84FF8114}"/>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8" grpId="0">
        <p:bldSub>
          <a:bldDgm bld="one"/>
        </p:bldSub>
      </p:bldGraphic>
    </p:bldLst>
  </p:timing>
</p:sld>
</file>

<file path=ppt/theme/theme1.xml><?xml version="1.0" encoding="utf-8"?>
<a:theme xmlns:a="http://schemas.openxmlformats.org/drawingml/2006/main" name="DylanVTI">
  <a:themeElements>
    <a:clrScheme name="AnalogousFromLightSeedRightStep">
      <a:dk1>
        <a:srgbClr val="000000"/>
      </a:dk1>
      <a:lt1>
        <a:srgbClr val="FFFFFF"/>
      </a:lt1>
      <a:dk2>
        <a:srgbClr val="243141"/>
      </a:dk2>
      <a:lt2>
        <a:srgbClr val="E2E3E8"/>
      </a:lt2>
      <a:accent1>
        <a:srgbClr val="AAA180"/>
      </a:accent1>
      <a:accent2>
        <a:srgbClr val="9CA671"/>
      </a:accent2>
      <a:accent3>
        <a:srgbClr val="8FA880"/>
      </a:accent3>
      <a:accent4>
        <a:srgbClr val="76AD78"/>
      </a:accent4>
      <a:accent5>
        <a:srgbClr val="81AB94"/>
      </a:accent5>
      <a:accent6>
        <a:srgbClr val="74AAA2"/>
      </a:accent6>
      <a:hlink>
        <a:srgbClr val="6978AE"/>
      </a:hlink>
      <a:folHlink>
        <a:srgbClr val="7F7F7F"/>
      </a:folHlink>
    </a:clrScheme>
    <a:fontScheme name="Neue Haas">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ylanVTI" id="{602636BD-A055-489B-83EC-AD971B7E5F9C}" vid="{CD33A9BC-C4B5-4F36-8A14-490DC4E38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TM04033929[[fn=Slate]]</Template>
  <TotalTime>398</TotalTime>
  <Words>1584</Words>
  <Application>Microsoft Office PowerPoint</Application>
  <PresentationFormat>Widescreen</PresentationFormat>
  <Paragraphs>151</Paragraphs>
  <Slides>30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Aptos</vt:lpstr>
      <vt:lpstr>Arial</vt:lpstr>
      <vt:lpstr>Neue Haas Grotesk Text Pro</vt:lpstr>
      <vt:lpstr>DylanVTI</vt:lpstr>
      <vt:lpstr>Ethics Code and Magistrates’ Criminal Duties</vt:lpstr>
      <vt:lpstr>Roadmap</vt:lpstr>
      <vt:lpstr>Magistrate Rules of Conduct</vt:lpstr>
      <vt:lpstr>Preamble</vt:lpstr>
      <vt:lpstr>Preamble</vt:lpstr>
      <vt:lpstr>We’ll focus on the following Rules</vt:lpstr>
      <vt:lpstr>Remaining Rules</vt:lpstr>
      <vt:lpstr>Rule 1</vt:lpstr>
      <vt:lpstr>Rule 2</vt:lpstr>
      <vt:lpstr>Rule 3</vt:lpstr>
      <vt:lpstr>Rule 3 (cont’d)</vt:lpstr>
      <vt:lpstr>Degrees of Relationship</vt:lpstr>
      <vt:lpstr>PowerPoint Presentation</vt:lpstr>
      <vt:lpstr>Rule 5</vt:lpstr>
      <vt:lpstr>Rule 5 (cont’d)</vt:lpstr>
      <vt:lpstr>Rule 5 (cont’d)</vt:lpstr>
      <vt:lpstr>Example Scenarios</vt:lpstr>
      <vt:lpstr>Scenario 1</vt:lpstr>
      <vt:lpstr>Scenario 1 Analysis</vt:lpstr>
      <vt:lpstr>Scenario 2</vt:lpstr>
      <vt:lpstr>Scenario 2 Analysis</vt:lpstr>
      <vt:lpstr>Scenario 3</vt:lpstr>
      <vt:lpstr>Scenario 3 Analysis</vt:lpstr>
      <vt:lpstr>Rule 3 Exception</vt:lpstr>
      <vt:lpstr>Checkpoint</vt:lpstr>
      <vt:lpstr>Scenario 4</vt:lpstr>
      <vt:lpstr>Scenario 4 Analysis</vt:lpstr>
      <vt:lpstr>Scenario 5</vt:lpstr>
      <vt:lpstr>Scenario 5 Analysis</vt:lpstr>
      <vt:lpstr>Questions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Elrahal, Belal</dc:creator>
  <cp:lastModifiedBy>Elrahal, Belal</cp:lastModifiedBy>
  <cp:revision>1</cp:revision>
  <dcterms:created xsi:type="dcterms:W3CDTF">2024-10-03T17:21:19Z</dcterms:created>
  <dcterms:modified xsi:type="dcterms:W3CDTF">2024-10-29T17:40:50Z</dcterms:modified>
</cp:coreProperties>
</file>