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1" r:id="rId5"/>
    <p:sldId id="260" r:id="rId6"/>
    <p:sldId id="259" r:id="rId7"/>
    <p:sldId id="262" r:id="rId8"/>
    <p:sldId id="265" r:id="rId9"/>
    <p:sldId id="267" r:id="rId10"/>
    <p:sldId id="263" r:id="rId11"/>
    <p:sldId id="268" r:id="rId12"/>
    <p:sldId id="269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73" autoAdjust="0"/>
  </p:normalViewPr>
  <p:slideViewPr>
    <p:cSldViewPr>
      <p:cViewPr varScale="1">
        <p:scale>
          <a:sx n="53" d="100"/>
          <a:sy n="5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4F5F4-E964-49A3-9E0A-6A14E76812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D4F525-E1F4-4627-AB5F-659294B41940}">
      <dgm:prSet phldrT="[Text]"/>
      <dgm:spPr/>
      <dgm:t>
        <a:bodyPr/>
        <a:lstStyle/>
        <a:p>
          <a:r>
            <a:rPr lang="en-US" dirty="0" smtClean="0"/>
            <a:t>SL 2013-5 (S 4): No Medicaid Expansion or NC HBE</a:t>
          </a:r>
          <a:endParaRPr lang="en-US" dirty="0"/>
        </a:p>
      </dgm:t>
    </dgm:pt>
    <dgm:pt modelId="{86646A08-5049-4566-8721-EF6E807A8DDA}" type="parTrans" cxnId="{AD38C8F7-68E4-45E1-B2B6-63C80D74994D}">
      <dgm:prSet/>
      <dgm:spPr/>
      <dgm:t>
        <a:bodyPr/>
        <a:lstStyle/>
        <a:p>
          <a:endParaRPr lang="en-US"/>
        </a:p>
      </dgm:t>
    </dgm:pt>
    <dgm:pt modelId="{CE07066D-3E9C-47CB-BD87-7076B1EC3FCA}" type="sibTrans" cxnId="{AD38C8F7-68E4-45E1-B2B6-63C80D74994D}">
      <dgm:prSet/>
      <dgm:spPr/>
      <dgm:t>
        <a:bodyPr/>
        <a:lstStyle/>
        <a:p>
          <a:endParaRPr lang="en-US"/>
        </a:p>
      </dgm:t>
    </dgm:pt>
    <dgm:pt modelId="{18B2AA86-5728-4508-9A44-FB74DE326433}">
      <dgm:prSet phldrT="[Text]"/>
      <dgm:spPr/>
      <dgm:t>
        <a:bodyPr/>
        <a:lstStyle/>
        <a:p>
          <a:r>
            <a:rPr lang="en-US" dirty="0" smtClean="0"/>
            <a:t>NC will not implement Medicaid expansion under the ACA</a:t>
          </a:r>
          <a:endParaRPr lang="en-US" dirty="0"/>
        </a:p>
      </dgm:t>
    </dgm:pt>
    <dgm:pt modelId="{A9665903-FD29-4B10-B497-80A42998FA2D}" type="parTrans" cxnId="{4E006C58-3883-4B4C-A087-EDEF3A2E38B7}">
      <dgm:prSet/>
      <dgm:spPr/>
      <dgm:t>
        <a:bodyPr/>
        <a:lstStyle/>
        <a:p>
          <a:endParaRPr lang="en-US"/>
        </a:p>
      </dgm:t>
    </dgm:pt>
    <dgm:pt modelId="{B6B31E98-192E-4765-9403-B2051DB22364}" type="sibTrans" cxnId="{4E006C58-3883-4B4C-A087-EDEF3A2E38B7}">
      <dgm:prSet/>
      <dgm:spPr/>
      <dgm:t>
        <a:bodyPr/>
        <a:lstStyle/>
        <a:p>
          <a:endParaRPr lang="en-US"/>
        </a:p>
      </dgm:t>
    </dgm:pt>
    <dgm:pt modelId="{1EDF5780-2D5E-46F3-AB55-86B8C0A38508}">
      <dgm:prSet phldrT="[Text]"/>
      <dgm:spPr/>
      <dgm:t>
        <a:bodyPr/>
        <a:lstStyle/>
        <a:p>
          <a:r>
            <a:rPr lang="en-US" dirty="0" smtClean="0"/>
            <a:t>SL 2013-23 (S 20): Good Samaritan/Naloxone</a:t>
          </a:r>
          <a:endParaRPr lang="en-US" dirty="0"/>
        </a:p>
      </dgm:t>
    </dgm:pt>
    <dgm:pt modelId="{8E4D507E-8C38-46BC-9B44-77EEDCBE8A17}" type="parTrans" cxnId="{DCEEA6B3-3AD2-45B1-84C6-554529E1A2B1}">
      <dgm:prSet/>
      <dgm:spPr/>
      <dgm:t>
        <a:bodyPr/>
        <a:lstStyle/>
        <a:p>
          <a:endParaRPr lang="en-US"/>
        </a:p>
      </dgm:t>
    </dgm:pt>
    <dgm:pt modelId="{3C463486-F9C3-4556-9CA7-FC277E69BC0F}" type="sibTrans" cxnId="{DCEEA6B3-3AD2-45B1-84C6-554529E1A2B1}">
      <dgm:prSet/>
      <dgm:spPr/>
      <dgm:t>
        <a:bodyPr/>
        <a:lstStyle/>
        <a:p>
          <a:endParaRPr lang="en-US"/>
        </a:p>
      </dgm:t>
    </dgm:pt>
    <dgm:pt modelId="{4A710E72-18E5-4A66-91C2-6E5614DF86E4}">
      <dgm:prSet phldrT="[Text]"/>
      <dgm:spPr/>
      <dgm:t>
        <a:bodyPr/>
        <a:lstStyle/>
        <a:p>
          <a:r>
            <a:rPr lang="en-US" dirty="0" smtClean="0"/>
            <a:t>Immunity for HCPs who prescribe and individuals who administer opioid antagonist to person experiencing/at risk of overdose</a:t>
          </a:r>
          <a:endParaRPr lang="en-US" dirty="0"/>
        </a:p>
      </dgm:t>
    </dgm:pt>
    <dgm:pt modelId="{211457A4-27B2-4D8E-98E9-60FF475ED320}" type="parTrans" cxnId="{C885DF41-80EC-44AB-8BDC-EE11FB9B8FD9}">
      <dgm:prSet/>
      <dgm:spPr/>
      <dgm:t>
        <a:bodyPr/>
        <a:lstStyle/>
        <a:p>
          <a:endParaRPr lang="en-US"/>
        </a:p>
      </dgm:t>
    </dgm:pt>
    <dgm:pt modelId="{C258643A-3C03-4EBC-A10C-BDCAF51E0651}" type="sibTrans" cxnId="{C885DF41-80EC-44AB-8BDC-EE11FB9B8FD9}">
      <dgm:prSet/>
      <dgm:spPr/>
      <dgm:t>
        <a:bodyPr/>
        <a:lstStyle/>
        <a:p>
          <a:endParaRPr lang="en-US"/>
        </a:p>
      </dgm:t>
    </dgm:pt>
    <dgm:pt modelId="{41D3C331-9F84-426B-B736-BA0105F14503}">
      <dgm:prSet phldrT="[Text]"/>
      <dgm:spPr/>
      <dgm:t>
        <a:bodyPr/>
        <a:lstStyle/>
        <a:p>
          <a:r>
            <a:rPr lang="en-US" dirty="0" smtClean="0"/>
            <a:t>No state involvement with implementation of health benefit exchange</a:t>
          </a:r>
          <a:endParaRPr lang="en-US" dirty="0"/>
        </a:p>
      </dgm:t>
    </dgm:pt>
    <dgm:pt modelId="{8B344C14-2FB3-42F6-BF66-614888CFF0F8}" type="parTrans" cxnId="{FF9AA673-87D1-46B9-85A2-AD3586B98EEC}">
      <dgm:prSet/>
      <dgm:spPr/>
      <dgm:t>
        <a:bodyPr/>
        <a:lstStyle/>
        <a:p>
          <a:endParaRPr lang="en-US"/>
        </a:p>
      </dgm:t>
    </dgm:pt>
    <dgm:pt modelId="{5D0357E0-6B1E-486D-95C5-B97890B72A08}" type="sibTrans" cxnId="{FF9AA673-87D1-46B9-85A2-AD3586B98EEC}">
      <dgm:prSet/>
      <dgm:spPr/>
      <dgm:t>
        <a:bodyPr/>
        <a:lstStyle/>
        <a:p>
          <a:endParaRPr lang="en-US"/>
        </a:p>
      </dgm:t>
    </dgm:pt>
    <dgm:pt modelId="{05D8B3AB-3312-4D71-8167-AE4761B5D518}">
      <dgm:prSet phldrT="[Text]"/>
      <dgm:spPr/>
      <dgm:t>
        <a:bodyPr/>
        <a:lstStyle/>
        <a:p>
          <a:r>
            <a:rPr lang="en-US" dirty="0" smtClean="0"/>
            <a:t>DHHS to ensure that NC FAST may be used to provide Medicaid eligibility determinations</a:t>
          </a:r>
          <a:endParaRPr lang="en-US" dirty="0"/>
        </a:p>
      </dgm:t>
    </dgm:pt>
    <dgm:pt modelId="{0EF9EB20-DFF1-451F-BE9A-C40D5AD31F26}" type="parTrans" cxnId="{996E3517-AD66-419C-9B2D-8CF83A1196AE}">
      <dgm:prSet/>
      <dgm:spPr/>
      <dgm:t>
        <a:bodyPr/>
        <a:lstStyle/>
        <a:p>
          <a:endParaRPr lang="en-US"/>
        </a:p>
      </dgm:t>
    </dgm:pt>
    <dgm:pt modelId="{EA2AB54E-57AB-4DC3-ACB6-620101526949}" type="sibTrans" cxnId="{996E3517-AD66-419C-9B2D-8CF83A1196AE}">
      <dgm:prSet/>
      <dgm:spPr/>
      <dgm:t>
        <a:bodyPr/>
        <a:lstStyle/>
        <a:p>
          <a:endParaRPr lang="en-US"/>
        </a:p>
      </dgm:t>
    </dgm:pt>
    <dgm:pt modelId="{FC0F8616-6628-4CF8-967A-470252F8E03D}">
      <dgm:prSet phldrT="[Text]"/>
      <dgm:spPr/>
      <dgm:t>
        <a:bodyPr/>
        <a:lstStyle/>
        <a:p>
          <a:r>
            <a:rPr lang="en-US" dirty="0" smtClean="0"/>
            <a:t>Immunity from prosecution for some drug offenses and for underage alcohol offenses, if evidence discovered as result of seeking emergency medical care </a:t>
          </a:r>
          <a:endParaRPr lang="en-US" dirty="0"/>
        </a:p>
      </dgm:t>
    </dgm:pt>
    <dgm:pt modelId="{3F624751-FE08-4A73-A735-2BE3FCEC6C2C}" type="parTrans" cxnId="{16DA6F83-F503-4122-A4F9-8C406B6A3EC0}">
      <dgm:prSet/>
      <dgm:spPr/>
      <dgm:t>
        <a:bodyPr/>
        <a:lstStyle/>
        <a:p>
          <a:endParaRPr lang="en-US"/>
        </a:p>
      </dgm:t>
    </dgm:pt>
    <dgm:pt modelId="{B7606718-8464-4A2A-BF51-62BB17EA2C20}" type="sibTrans" cxnId="{16DA6F83-F503-4122-A4F9-8C406B6A3EC0}">
      <dgm:prSet/>
      <dgm:spPr/>
      <dgm:t>
        <a:bodyPr/>
        <a:lstStyle/>
        <a:p>
          <a:endParaRPr lang="en-US"/>
        </a:p>
      </dgm:t>
    </dgm:pt>
    <dgm:pt modelId="{0A58E0EF-924B-4859-B9D8-2B4D1F2BC3A4}" type="pres">
      <dgm:prSet presAssocID="{13E4F5F4-E964-49A3-9E0A-6A14E76812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EDFBA9-40F6-4C20-811A-ED3929B2B05C}" type="pres">
      <dgm:prSet presAssocID="{4FD4F525-E1F4-4627-AB5F-659294B419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F2DBD-1209-494D-BC35-37F941F5EE47}" type="pres">
      <dgm:prSet presAssocID="{4FD4F525-E1F4-4627-AB5F-659294B419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EE5F0-E467-43F1-A00C-992F33670DE0}" type="pres">
      <dgm:prSet presAssocID="{1EDF5780-2D5E-46F3-AB55-86B8C0A385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C6DDB-34F4-4658-860C-BBB3409CEC3A}" type="pres">
      <dgm:prSet presAssocID="{1EDF5780-2D5E-46F3-AB55-86B8C0A385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61EB56-B1DC-4B56-AA11-78849984724D}" type="presOf" srcId="{1EDF5780-2D5E-46F3-AB55-86B8C0A38508}" destId="{FAFEE5F0-E467-43F1-A00C-992F33670DE0}" srcOrd="0" destOrd="0" presId="urn:microsoft.com/office/officeart/2005/8/layout/vList2"/>
    <dgm:cxn modelId="{16DA6F83-F503-4122-A4F9-8C406B6A3EC0}" srcId="{1EDF5780-2D5E-46F3-AB55-86B8C0A38508}" destId="{FC0F8616-6628-4CF8-967A-470252F8E03D}" srcOrd="1" destOrd="0" parTransId="{3F624751-FE08-4A73-A735-2BE3FCEC6C2C}" sibTransId="{B7606718-8464-4A2A-BF51-62BB17EA2C20}"/>
    <dgm:cxn modelId="{838EAB8B-8751-4837-A1AA-9FD99ED2AC20}" type="presOf" srcId="{41D3C331-9F84-426B-B736-BA0105F14503}" destId="{479F2DBD-1209-494D-BC35-37F941F5EE47}" srcOrd="0" destOrd="1" presId="urn:microsoft.com/office/officeart/2005/8/layout/vList2"/>
    <dgm:cxn modelId="{45695383-FD90-4318-A19F-919063C8B53A}" type="presOf" srcId="{13E4F5F4-E964-49A3-9E0A-6A14E76812C0}" destId="{0A58E0EF-924B-4859-B9D8-2B4D1F2BC3A4}" srcOrd="0" destOrd="0" presId="urn:microsoft.com/office/officeart/2005/8/layout/vList2"/>
    <dgm:cxn modelId="{A818A24B-45DA-4ADA-BCD9-468E7F65F5FA}" type="presOf" srcId="{FC0F8616-6628-4CF8-967A-470252F8E03D}" destId="{0E1C6DDB-34F4-4658-860C-BBB3409CEC3A}" srcOrd="0" destOrd="1" presId="urn:microsoft.com/office/officeart/2005/8/layout/vList2"/>
    <dgm:cxn modelId="{EED051D2-7BB8-4AAB-B88D-86F079559662}" type="presOf" srcId="{18B2AA86-5728-4508-9A44-FB74DE326433}" destId="{479F2DBD-1209-494D-BC35-37F941F5EE47}" srcOrd="0" destOrd="0" presId="urn:microsoft.com/office/officeart/2005/8/layout/vList2"/>
    <dgm:cxn modelId="{BAC7AD0F-C464-4900-8487-C9C04F218251}" type="presOf" srcId="{4FD4F525-E1F4-4627-AB5F-659294B41940}" destId="{57EDFBA9-40F6-4C20-811A-ED3929B2B05C}" srcOrd="0" destOrd="0" presId="urn:microsoft.com/office/officeart/2005/8/layout/vList2"/>
    <dgm:cxn modelId="{C885DF41-80EC-44AB-8BDC-EE11FB9B8FD9}" srcId="{1EDF5780-2D5E-46F3-AB55-86B8C0A38508}" destId="{4A710E72-18E5-4A66-91C2-6E5614DF86E4}" srcOrd="0" destOrd="0" parTransId="{211457A4-27B2-4D8E-98E9-60FF475ED320}" sibTransId="{C258643A-3C03-4EBC-A10C-BDCAF51E0651}"/>
    <dgm:cxn modelId="{CE4A89B4-3F2A-4D2D-8ECB-705B37BE8150}" type="presOf" srcId="{4A710E72-18E5-4A66-91C2-6E5614DF86E4}" destId="{0E1C6DDB-34F4-4658-860C-BBB3409CEC3A}" srcOrd="0" destOrd="0" presId="urn:microsoft.com/office/officeart/2005/8/layout/vList2"/>
    <dgm:cxn modelId="{AD38C8F7-68E4-45E1-B2B6-63C80D74994D}" srcId="{13E4F5F4-E964-49A3-9E0A-6A14E76812C0}" destId="{4FD4F525-E1F4-4627-AB5F-659294B41940}" srcOrd="0" destOrd="0" parTransId="{86646A08-5049-4566-8721-EF6E807A8DDA}" sibTransId="{CE07066D-3E9C-47CB-BD87-7076B1EC3FCA}"/>
    <dgm:cxn modelId="{4E006C58-3883-4B4C-A087-EDEF3A2E38B7}" srcId="{4FD4F525-E1F4-4627-AB5F-659294B41940}" destId="{18B2AA86-5728-4508-9A44-FB74DE326433}" srcOrd="0" destOrd="0" parTransId="{A9665903-FD29-4B10-B497-80A42998FA2D}" sibTransId="{B6B31E98-192E-4765-9403-B2051DB22364}"/>
    <dgm:cxn modelId="{DCEEA6B3-3AD2-45B1-84C6-554529E1A2B1}" srcId="{13E4F5F4-E964-49A3-9E0A-6A14E76812C0}" destId="{1EDF5780-2D5E-46F3-AB55-86B8C0A38508}" srcOrd="1" destOrd="0" parTransId="{8E4D507E-8C38-46BC-9B44-77EEDCBE8A17}" sibTransId="{3C463486-F9C3-4556-9CA7-FC277E69BC0F}"/>
    <dgm:cxn modelId="{BAAA1FA9-BD27-4051-BD15-8CEA7A3F063D}" type="presOf" srcId="{05D8B3AB-3312-4D71-8167-AE4761B5D518}" destId="{479F2DBD-1209-494D-BC35-37F941F5EE47}" srcOrd="0" destOrd="2" presId="urn:microsoft.com/office/officeart/2005/8/layout/vList2"/>
    <dgm:cxn modelId="{996E3517-AD66-419C-9B2D-8CF83A1196AE}" srcId="{4FD4F525-E1F4-4627-AB5F-659294B41940}" destId="{05D8B3AB-3312-4D71-8167-AE4761B5D518}" srcOrd="2" destOrd="0" parTransId="{0EF9EB20-DFF1-451F-BE9A-C40D5AD31F26}" sibTransId="{EA2AB54E-57AB-4DC3-ACB6-620101526949}"/>
    <dgm:cxn modelId="{FF9AA673-87D1-46B9-85A2-AD3586B98EEC}" srcId="{4FD4F525-E1F4-4627-AB5F-659294B41940}" destId="{41D3C331-9F84-426B-B736-BA0105F14503}" srcOrd="1" destOrd="0" parTransId="{8B344C14-2FB3-42F6-BF66-614888CFF0F8}" sibTransId="{5D0357E0-6B1E-486D-95C5-B97890B72A08}"/>
    <dgm:cxn modelId="{70D4D837-3149-42A6-8BBC-A6E0A973040D}" type="presParOf" srcId="{0A58E0EF-924B-4859-B9D8-2B4D1F2BC3A4}" destId="{57EDFBA9-40F6-4C20-811A-ED3929B2B05C}" srcOrd="0" destOrd="0" presId="urn:microsoft.com/office/officeart/2005/8/layout/vList2"/>
    <dgm:cxn modelId="{2399F000-BF56-4271-935F-9974AFF4AC8F}" type="presParOf" srcId="{0A58E0EF-924B-4859-B9D8-2B4D1F2BC3A4}" destId="{479F2DBD-1209-494D-BC35-37F941F5EE47}" srcOrd="1" destOrd="0" presId="urn:microsoft.com/office/officeart/2005/8/layout/vList2"/>
    <dgm:cxn modelId="{8F8D057E-2355-4495-A518-CC411D0391FD}" type="presParOf" srcId="{0A58E0EF-924B-4859-B9D8-2B4D1F2BC3A4}" destId="{FAFEE5F0-E467-43F1-A00C-992F33670DE0}" srcOrd="2" destOrd="0" presId="urn:microsoft.com/office/officeart/2005/8/layout/vList2"/>
    <dgm:cxn modelId="{CF5D22AA-BFE5-4113-91E4-1DC05F4F652D}" type="presParOf" srcId="{0A58E0EF-924B-4859-B9D8-2B4D1F2BC3A4}" destId="{0E1C6DDB-34F4-4658-860C-BBB3409CEC3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89BDEB-52D0-42B2-A1D8-F447C2AEA6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51E8A-5324-409A-B601-A850D3D522CF}">
      <dgm:prSet phldrT="[Text]"/>
      <dgm:spPr/>
      <dgm:t>
        <a:bodyPr/>
        <a:lstStyle/>
        <a:p>
          <a:r>
            <a:rPr lang="en-US" dirty="0" smtClean="0"/>
            <a:t>Methamphetamine/Other manufactured drugs of abuse</a:t>
          </a:r>
          <a:endParaRPr lang="en-US" dirty="0"/>
        </a:p>
      </dgm:t>
    </dgm:pt>
    <dgm:pt modelId="{DE408CAB-E9F2-4E64-ACD3-DEC4E8E23E0B}" type="parTrans" cxnId="{36D80B8A-4739-47E2-B7A7-D107F8DEECAC}">
      <dgm:prSet/>
      <dgm:spPr/>
      <dgm:t>
        <a:bodyPr/>
        <a:lstStyle/>
        <a:p>
          <a:endParaRPr lang="en-US"/>
        </a:p>
      </dgm:t>
    </dgm:pt>
    <dgm:pt modelId="{3584CD8E-7E22-488E-8789-CCEABC4AA4A1}" type="sibTrans" cxnId="{36D80B8A-4739-47E2-B7A7-D107F8DEECAC}">
      <dgm:prSet/>
      <dgm:spPr/>
      <dgm:t>
        <a:bodyPr/>
        <a:lstStyle/>
        <a:p>
          <a:endParaRPr lang="en-US"/>
        </a:p>
      </dgm:t>
    </dgm:pt>
    <dgm:pt modelId="{05EAF1AD-B7F8-43B1-836E-F3977E63CD6A}">
      <dgm:prSet phldrT="[Text]"/>
      <dgm:spPr/>
      <dgm:t>
        <a:bodyPr/>
        <a:lstStyle/>
        <a:p>
          <a:r>
            <a:rPr lang="en-US" dirty="0" smtClean="0"/>
            <a:t>S 657, S 724/H 685, H 813</a:t>
          </a:r>
          <a:endParaRPr lang="en-US" dirty="0"/>
        </a:p>
      </dgm:t>
    </dgm:pt>
    <dgm:pt modelId="{458BEAA6-90D8-4354-A61C-9792898FDE8A}" type="parTrans" cxnId="{9F59C6B4-842F-4DE6-9725-5AEF33C512AB}">
      <dgm:prSet/>
      <dgm:spPr/>
      <dgm:t>
        <a:bodyPr/>
        <a:lstStyle/>
        <a:p>
          <a:endParaRPr lang="en-US"/>
        </a:p>
      </dgm:t>
    </dgm:pt>
    <dgm:pt modelId="{4C6681D3-390D-4A3A-AA74-57FDAB4045CE}" type="sibTrans" cxnId="{9F59C6B4-842F-4DE6-9725-5AEF33C512AB}">
      <dgm:prSet/>
      <dgm:spPr/>
      <dgm:t>
        <a:bodyPr/>
        <a:lstStyle/>
        <a:p>
          <a:endParaRPr lang="en-US"/>
        </a:p>
      </dgm:t>
    </dgm:pt>
    <dgm:pt modelId="{1174AF9B-D730-4175-8BE6-80BBBD7378C9}">
      <dgm:prSet phldrT="[Text]"/>
      <dgm:spPr/>
      <dgm:t>
        <a:bodyPr/>
        <a:lstStyle/>
        <a:p>
          <a:r>
            <a:rPr lang="en-US" dirty="0" smtClean="0"/>
            <a:t>Regulatory Reform</a:t>
          </a:r>
          <a:endParaRPr lang="en-US" dirty="0"/>
        </a:p>
      </dgm:t>
    </dgm:pt>
    <dgm:pt modelId="{0DBE5208-1A72-4372-B0CA-2DE3578438F3}" type="parTrans" cxnId="{EAA11150-4FD3-4B78-9186-442FF63FC330}">
      <dgm:prSet/>
      <dgm:spPr/>
      <dgm:t>
        <a:bodyPr/>
        <a:lstStyle/>
        <a:p>
          <a:endParaRPr lang="en-US"/>
        </a:p>
      </dgm:t>
    </dgm:pt>
    <dgm:pt modelId="{B6C8EC83-44AD-4539-94F7-1DA35A20F100}" type="sibTrans" cxnId="{EAA11150-4FD3-4B78-9186-442FF63FC330}">
      <dgm:prSet/>
      <dgm:spPr/>
      <dgm:t>
        <a:bodyPr/>
        <a:lstStyle/>
        <a:p>
          <a:endParaRPr lang="en-US"/>
        </a:p>
      </dgm:t>
    </dgm:pt>
    <dgm:pt modelId="{CFA1ADA9-B2FE-41BB-9CA5-27FC442D06C7}">
      <dgm:prSet phldrT="[Text]"/>
      <dgm:spPr/>
      <dgm:t>
        <a:bodyPr/>
        <a:lstStyle/>
        <a:p>
          <a:r>
            <a:rPr lang="en-US" dirty="0" smtClean="0"/>
            <a:t>S 612, H 74, H 165</a:t>
          </a:r>
          <a:endParaRPr lang="en-US" dirty="0"/>
        </a:p>
      </dgm:t>
    </dgm:pt>
    <dgm:pt modelId="{33F01F47-68BA-425A-A55A-C7A9F37A1AD1}" type="parTrans" cxnId="{38AC470A-168C-499D-965B-610BF4785A89}">
      <dgm:prSet/>
      <dgm:spPr/>
      <dgm:t>
        <a:bodyPr/>
        <a:lstStyle/>
        <a:p>
          <a:endParaRPr lang="en-US"/>
        </a:p>
      </dgm:t>
    </dgm:pt>
    <dgm:pt modelId="{4A049E97-296B-4222-A539-F1785FC9330C}" type="sibTrans" cxnId="{38AC470A-168C-499D-965B-610BF4785A89}">
      <dgm:prSet/>
      <dgm:spPr/>
      <dgm:t>
        <a:bodyPr/>
        <a:lstStyle/>
        <a:p>
          <a:endParaRPr lang="en-US"/>
        </a:p>
      </dgm:t>
    </dgm:pt>
    <dgm:pt modelId="{1DE928D5-4B3F-4CDF-9D03-B95516277B27}">
      <dgm:prSet phldrT="[Text]"/>
      <dgm:spPr/>
      <dgm:t>
        <a:bodyPr/>
        <a:lstStyle/>
        <a:p>
          <a:r>
            <a:rPr lang="en-US" dirty="0" smtClean="0"/>
            <a:t>Miscellaneous 130A changes</a:t>
          </a:r>
        </a:p>
      </dgm:t>
    </dgm:pt>
    <dgm:pt modelId="{299048CC-51E1-471D-B809-C537FAF20A37}" type="parTrans" cxnId="{F43A3FDD-A697-4DFD-8B73-3A7EEE213258}">
      <dgm:prSet/>
      <dgm:spPr/>
      <dgm:t>
        <a:bodyPr/>
        <a:lstStyle/>
        <a:p>
          <a:endParaRPr lang="en-US"/>
        </a:p>
      </dgm:t>
    </dgm:pt>
    <dgm:pt modelId="{42FC7BF0-A534-4FFA-9730-41895F62ADF7}" type="sibTrans" cxnId="{F43A3FDD-A697-4DFD-8B73-3A7EEE213258}">
      <dgm:prSet/>
      <dgm:spPr/>
      <dgm:t>
        <a:bodyPr/>
        <a:lstStyle/>
        <a:p>
          <a:endParaRPr lang="en-US"/>
        </a:p>
      </dgm:t>
    </dgm:pt>
    <dgm:pt modelId="{4FBCA6AE-2816-4718-9754-95BAF99EC7E3}">
      <dgm:prSet phldrT="[Text]"/>
      <dgm:spPr/>
      <dgm:t>
        <a:bodyPr/>
        <a:lstStyle/>
        <a:p>
          <a:r>
            <a:rPr lang="en-US" dirty="0" smtClean="0"/>
            <a:t>H 398</a:t>
          </a:r>
        </a:p>
      </dgm:t>
    </dgm:pt>
    <dgm:pt modelId="{F82FFE1D-A222-46A3-8A9C-07213CC5E257}" type="parTrans" cxnId="{F403FEA5-D428-4945-B3C8-23B07D48D0B0}">
      <dgm:prSet/>
      <dgm:spPr/>
      <dgm:t>
        <a:bodyPr/>
        <a:lstStyle/>
        <a:p>
          <a:endParaRPr lang="en-US"/>
        </a:p>
      </dgm:t>
    </dgm:pt>
    <dgm:pt modelId="{1E91E7CE-8581-4B97-98C4-396B4028FD1A}" type="sibTrans" cxnId="{F403FEA5-D428-4945-B3C8-23B07D48D0B0}">
      <dgm:prSet/>
      <dgm:spPr/>
      <dgm:t>
        <a:bodyPr/>
        <a:lstStyle/>
        <a:p>
          <a:endParaRPr lang="en-US"/>
        </a:p>
      </dgm:t>
    </dgm:pt>
    <dgm:pt modelId="{33B40455-B116-4C8C-B3B3-A74689FD2A3D}">
      <dgm:prSet phldrT="[Text]"/>
      <dgm:spPr/>
      <dgm:t>
        <a:bodyPr/>
        <a:lstStyle/>
        <a:p>
          <a:r>
            <a:rPr lang="en-US" dirty="0" smtClean="0"/>
            <a:t>Release of medical records</a:t>
          </a:r>
          <a:endParaRPr lang="en-US" dirty="0"/>
        </a:p>
      </dgm:t>
    </dgm:pt>
    <dgm:pt modelId="{8204828D-3D9D-4848-80D5-B6AF2EB8534C}" type="parTrans" cxnId="{7A457C23-0FD5-4376-9107-29CA1C6760E8}">
      <dgm:prSet/>
      <dgm:spPr/>
      <dgm:t>
        <a:bodyPr/>
        <a:lstStyle/>
        <a:p>
          <a:endParaRPr lang="en-US"/>
        </a:p>
      </dgm:t>
    </dgm:pt>
    <dgm:pt modelId="{E7EE300C-505E-44E7-A602-E705464CF42C}" type="sibTrans" cxnId="{7A457C23-0FD5-4376-9107-29CA1C6760E8}">
      <dgm:prSet/>
      <dgm:spPr/>
      <dgm:t>
        <a:bodyPr/>
        <a:lstStyle/>
        <a:p>
          <a:endParaRPr lang="en-US"/>
        </a:p>
      </dgm:t>
    </dgm:pt>
    <dgm:pt modelId="{15C66472-98AB-43EA-99F1-881800A7B1FD}">
      <dgm:prSet phldrT="[Text]"/>
      <dgm:spPr/>
      <dgm:t>
        <a:bodyPr/>
        <a:lstStyle/>
        <a:p>
          <a:r>
            <a:rPr lang="en-US" dirty="0" smtClean="0"/>
            <a:t>H 798</a:t>
          </a:r>
          <a:endParaRPr lang="en-US" dirty="0"/>
        </a:p>
      </dgm:t>
    </dgm:pt>
    <dgm:pt modelId="{3B6CA2DC-5941-4E2D-A2BD-98A8DA1F0535}" type="parTrans" cxnId="{E4C021C3-6812-492D-9384-544AE0CCCD74}">
      <dgm:prSet/>
      <dgm:spPr/>
      <dgm:t>
        <a:bodyPr/>
        <a:lstStyle/>
        <a:p>
          <a:endParaRPr lang="en-US"/>
        </a:p>
      </dgm:t>
    </dgm:pt>
    <dgm:pt modelId="{DA30D243-70D8-4161-8138-4D2C5785BD35}" type="sibTrans" cxnId="{E4C021C3-6812-492D-9384-544AE0CCCD74}">
      <dgm:prSet/>
      <dgm:spPr/>
      <dgm:t>
        <a:bodyPr/>
        <a:lstStyle/>
        <a:p>
          <a:endParaRPr lang="en-US"/>
        </a:p>
      </dgm:t>
    </dgm:pt>
    <dgm:pt modelId="{296A29C6-306F-4D23-9582-10C7061FF32E}" type="pres">
      <dgm:prSet presAssocID="{9389BDEB-52D0-42B2-A1D8-F447C2AEA6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9E73F1-DD99-4725-B346-694D571021CA}" type="pres">
      <dgm:prSet presAssocID="{65951E8A-5324-409A-B601-A850D3D522C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9B91F-1180-4C34-A0EF-8A9B81F8E6D9}" type="pres">
      <dgm:prSet presAssocID="{65951E8A-5324-409A-B601-A850D3D522C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8190D-0E56-462F-B1F1-C726008DD0CC}" type="pres">
      <dgm:prSet presAssocID="{33B40455-B116-4C8C-B3B3-A74689FD2A3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B294B-37DD-4929-BACE-9B11AAE02D98}" type="pres">
      <dgm:prSet presAssocID="{33B40455-B116-4C8C-B3B3-A74689FD2A3D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20C64-B9EE-4EDB-92AE-7A54265F6EE2}" type="pres">
      <dgm:prSet presAssocID="{1DE928D5-4B3F-4CDF-9D03-B95516277B2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BBB19-438E-495E-A97A-B5FE1E0C3034}" type="pres">
      <dgm:prSet presAssocID="{1DE928D5-4B3F-4CDF-9D03-B95516277B27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B3C9F-3F79-4DDA-AE83-7FB46D53A0A1}" type="pres">
      <dgm:prSet presAssocID="{1174AF9B-D730-4175-8BE6-80BBBD7378C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D91C7-6B90-4088-A216-362209DABF47}" type="pres">
      <dgm:prSet presAssocID="{1174AF9B-D730-4175-8BE6-80BBBD7378C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A11150-4FD3-4B78-9186-442FF63FC330}" srcId="{9389BDEB-52D0-42B2-A1D8-F447C2AEA6EF}" destId="{1174AF9B-D730-4175-8BE6-80BBBD7378C9}" srcOrd="3" destOrd="0" parTransId="{0DBE5208-1A72-4372-B0CA-2DE3578438F3}" sibTransId="{B6C8EC83-44AD-4539-94F7-1DA35A20F100}"/>
    <dgm:cxn modelId="{36D80B8A-4739-47E2-B7A7-D107F8DEECAC}" srcId="{9389BDEB-52D0-42B2-A1D8-F447C2AEA6EF}" destId="{65951E8A-5324-409A-B601-A850D3D522CF}" srcOrd="0" destOrd="0" parTransId="{DE408CAB-E9F2-4E64-ACD3-DEC4E8E23E0B}" sibTransId="{3584CD8E-7E22-488E-8789-CCEABC4AA4A1}"/>
    <dgm:cxn modelId="{C1981990-3653-42EA-86AF-9DD4A2A2F856}" type="presOf" srcId="{1174AF9B-D730-4175-8BE6-80BBBD7378C9}" destId="{5A3B3C9F-3F79-4DDA-AE83-7FB46D53A0A1}" srcOrd="0" destOrd="0" presId="urn:microsoft.com/office/officeart/2005/8/layout/vList2"/>
    <dgm:cxn modelId="{36218BDC-9D09-4247-9B10-560B30C006BE}" type="presOf" srcId="{05EAF1AD-B7F8-43B1-836E-F3977E63CD6A}" destId="{8119B91F-1180-4C34-A0EF-8A9B81F8E6D9}" srcOrd="0" destOrd="0" presId="urn:microsoft.com/office/officeart/2005/8/layout/vList2"/>
    <dgm:cxn modelId="{00B248B6-E986-42BA-924F-C2697A8C99BD}" type="presOf" srcId="{1DE928D5-4B3F-4CDF-9D03-B95516277B27}" destId="{06220C64-B9EE-4EDB-92AE-7A54265F6EE2}" srcOrd="0" destOrd="0" presId="urn:microsoft.com/office/officeart/2005/8/layout/vList2"/>
    <dgm:cxn modelId="{B7BC961C-D837-404F-ADFD-836C2DE26C32}" type="presOf" srcId="{65951E8A-5324-409A-B601-A850D3D522CF}" destId="{E89E73F1-DD99-4725-B346-694D571021CA}" srcOrd="0" destOrd="0" presId="urn:microsoft.com/office/officeart/2005/8/layout/vList2"/>
    <dgm:cxn modelId="{3BC10245-8758-46CC-8D38-4BAD4A3A3518}" type="presOf" srcId="{4FBCA6AE-2816-4718-9754-95BAF99EC7E3}" destId="{1C4BBB19-438E-495E-A97A-B5FE1E0C3034}" srcOrd="0" destOrd="0" presId="urn:microsoft.com/office/officeart/2005/8/layout/vList2"/>
    <dgm:cxn modelId="{F403FEA5-D428-4945-B3C8-23B07D48D0B0}" srcId="{1DE928D5-4B3F-4CDF-9D03-B95516277B27}" destId="{4FBCA6AE-2816-4718-9754-95BAF99EC7E3}" srcOrd="0" destOrd="0" parTransId="{F82FFE1D-A222-46A3-8A9C-07213CC5E257}" sibTransId="{1E91E7CE-8581-4B97-98C4-396B4028FD1A}"/>
    <dgm:cxn modelId="{E4C021C3-6812-492D-9384-544AE0CCCD74}" srcId="{33B40455-B116-4C8C-B3B3-A74689FD2A3D}" destId="{15C66472-98AB-43EA-99F1-881800A7B1FD}" srcOrd="0" destOrd="0" parTransId="{3B6CA2DC-5941-4E2D-A2BD-98A8DA1F0535}" sibTransId="{DA30D243-70D8-4161-8138-4D2C5785BD35}"/>
    <dgm:cxn modelId="{A6621734-C937-41E9-BCC5-93FF6A5B34EF}" type="presOf" srcId="{CFA1ADA9-B2FE-41BB-9CA5-27FC442D06C7}" destId="{1A8D91C7-6B90-4088-A216-362209DABF47}" srcOrd="0" destOrd="0" presId="urn:microsoft.com/office/officeart/2005/8/layout/vList2"/>
    <dgm:cxn modelId="{899347B6-8CDE-4E90-B104-58C0B03D68F5}" type="presOf" srcId="{15C66472-98AB-43EA-99F1-881800A7B1FD}" destId="{AA9B294B-37DD-4929-BACE-9B11AAE02D98}" srcOrd="0" destOrd="0" presId="urn:microsoft.com/office/officeart/2005/8/layout/vList2"/>
    <dgm:cxn modelId="{38AC470A-168C-499D-965B-610BF4785A89}" srcId="{1174AF9B-D730-4175-8BE6-80BBBD7378C9}" destId="{CFA1ADA9-B2FE-41BB-9CA5-27FC442D06C7}" srcOrd="0" destOrd="0" parTransId="{33F01F47-68BA-425A-A55A-C7A9F37A1AD1}" sibTransId="{4A049E97-296B-4222-A539-F1785FC9330C}"/>
    <dgm:cxn modelId="{D0FF8C95-C9D6-426D-AB40-AFE1849DFF6A}" type="presOf" srcId="{33B40455-B116-4C8C-B3B3-A74689FD2A3D}" destId="{8118190D-0E56-462F-B1F1-C726008DD0CC}" srcOrd="0" destOrd="0" presId="urn:microsoft.com/office/officeart/2005/8/layout/vList2"/>
    <dgm:cxn modelId="{9F59C6B4-842F-4DE6-9725-5AEF33C512AB}" srcId="{65951E8A-5324-409A-B601-A850D3D522CF}" destId="{05EAF1AD-B7F8-43B1-836E-F3977E63CD6A}" srcOrd="0" destOrd="0" parTransId="{458BEAA6-90D8-4354-A61C-9792898FDE8A}" sibTransId="{4C6681D3-390D-4A3A-AA74-57FDAB4045CE}"/>
    <dgm:cxn modelId="{D2CB79F8-D8F0-4118-BB7E-52D401F550D7}" type="presOf" srcId="{9389BDEB-52D0-42B2-A1D8-F447C2AEA6EF}" destId="{296A29C6-306F-4D23-9582-10C7061FF32E}" srcOrd="0" destOrd="0" presId="urn:microsoft.com/office/officeart/2005/8/layout/vList2"/>
    <dgm:cxn modelId="{F43A3FDD-A697-4DFD-8B73-3A7EEE213258}" srcId="{9389BDEB-52D0-42B2-A1D8-F447C2AEA6EF}" destId="{1DE928D5-4B3F-4CDF-9D03-B95516277B27}" srcOrd="2" destOrd="0" parTransId="{299048CC-51E1-471D-B809-C537FAF20A37}" sibTransId="{42FC7BF0-A534-4FFA-9730-41895F62ADF7}"/>
    <dgm:cxn modelId="{7A457C23-0FD5-4376-9107-29CA1C6760E8}" srcId="{9389BDEB-52D0-42B2-A1D8-F447C2AEA6EF}" destId="{33B40455-B116-4C8C-B3B3-A74689FD2A3D}" srcOrd="1" destOrd="0" parTransId="{8204828D-3D9D-4848-80D5-B6AF2EB8534C}" sibTransId="{E7EE300C-505E-44E7-A602-E705464CF42C}"/>
    <dgm:cxn modelId="{9419FDB1-50E1-4B96-BA7D-C880FD3C5A2E}" type="presParOf" srcId="{296A29C6-306F-4D23-9582-10C7061FF32E}" destId="{E89E73F1-DD99-4725-B346-694D571021CA}" srcOrd="0" destOrd="0" presId="urn:microsoft.com/office/officeart/2005/8/layout/vList2"/>
    <dgm:cxn modelId="{DFA283A1-EE18-46E2-9895-2D95A120A0EA}" type="presParOf" srcId="{296A29C6-306F-4D23-9582-10C7061FF32E}" destId="{8119B91F-1180-4C34-A0EF-8A9B81F8E6D9}" srcOrd="1" destOrd="0" presId="urn:microsoft.com/office/officeart/2005/8/layout/vList2"/>
    <dgm:cxn modelId="{F49B509F-9331-43B2-8C6E-E06EA24B30F3}" type="presParOf" srcId="{296A29C6-306F-4D23-9582-10C7061FF32E}" destId="{8118190D-0E56-462F-B1F1-C726008DD0CC}" srcOrd="2" destOrd="0" presId="urn:microsoft.com/office/officeart/2005/8/layout/vList2"/>
    <dgm:cxn modelId="{1BD3B88C-9DE4-4663-A849-E2FC862D07D9}" type="presParOf" srcId="{296A29C6-306F-4D23-9582-10C7061FF32E}" destId="{AA9B294B-37DD-4929-BACE-9B11AAE02D98}" srcOrd="3" destOrd="0" presId="urn:microsoft.com/office/officeart/2005/8/layout/vList2"/>
    <dgm:cxn modelId="{232E4773-D06E-4827-AB11-F253DC2E7C2D}" type="presParOf" srcId="{296A29C6-306F-4D23-9582-10C7061FF32E}" destId="{06220C64-B9EE-4EDB-92AE-7A54265F6EE2}" srcOrd="4" destOrd="0" presId="urn:microsoft.com/office/officeart/2005/8/layout/vList2"/>
    <dgm:cxn modelId="{21D6C7FB-A99C-4C73-A0AC-7F3A96083B2C}" type="presParOf" srcId="{296A29C6-306F-4D23-9582-10C7061FF32E}" destId="{1C4BBB19-438E-495E-A97A-B5FE1E0C3034}" srcOrd="5" destOrd="0" presId="urn:microsoft.com/office/officeart/2005/8/layout/vList2"/>
    <dgm:cxn modelId="{88C54C34-9E8E-4902-9038-582AA8EAD1A8}" type="presParOf" srcId="{296A29C6-306F-4D23-9582-10C7061FF32E}" destId="{5A3B3C9F-3F79-4DDA-AE83-7FB46D53A0A1}" srcOrd="6" destOrd="0" presId="urn:microsoft.com/office/officeart/2005/8/layout/vList2"/>
    <dgm:cxn modelId="{99FCF930-ECE1-40FD-BAB9-7C01589B6FC2}" type="presParOf" srcId="{296A29C6-306F-4D23-9582-10C7061FF32E}" destId="{1A8D91C7-6B90-4088-A216-362209DABF4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A7572-E3D8-40C9-A5AC-74F7C5098CD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E13F519-6ADF-4E74-BB93-7E52E78517EE}">
      <dgm:prSet phldrT="[Text]"/>
      <dgm:spPr/>
      <dgm:t>
        <a:bodyPr/>
        <a:lstStyle/>
        <a:p>
          <a:r>
            <a:rPr lang="en-US" dirty="0" smtClean="0"/>
            <a:t>S 347</a:t>
          </a:r>
          <a:endParaRPr lang="en-US" dirty="0"/>
        </a:p>
      </dgm:t>
    </dgm:pt>
    <dgm:pt modelId="{C2A11F1F-81CE-422E-BE19-D46C6238D025}" type="parTrans" cxnId="{709893D7-3BCE-42A5-B719-FAA629DA0111}">
      <dgm:prSet/>
      <dgm:spPr/>
      <dgm:t>
        <a:bodyPr/>
        <a:lstStyle/>
        <a:p>
          <a:endParaRPr lang="en-US"/>
        </a:p>
      </dgm:t>
    </dgm:pt>
    <dgm:pt modelId="{4399E5E1-4682-4D55-A29C-D887E7902992}" type="sibTrans" cxnId="{709893D7-3BCE-42A5-B719-FAA629DA0111}">
      <dgm:prSet/>
      <dgm:spPr/>
      <dgm:t>
        <a:bodyPr/>
        <a:lstStyle/>
        <a:p>
          <a:endParaRPr lang="en-US"/>
        </a:p>
      </dgm:t>
    </dgm:pt>
    <dgm:pt modelId="{474515D0-175E-4EBA-AA6C-161124FFD3B4}">
      <dgm:prSet phldrT="[Text]"/>
      <dgm:spPr/>
      <dgm:t>
        <a:bodyPr/>
        <a:lstStyle/>
        <a:p>
          <a:r>
            <a:rPr lang="en-US" dirty="0" smtClean="0"/>
            <a:t>Study unified public health system</a:t>
          </a:r>
          <a:endParaRPr lang="en-US" dirty="0"/>
        </a:p>
      </dgm:t>
    </dgm:pt>
    <dgm:pt modelId="{00BC3B45-17D2-460D-B35A-C7FA8B7F053A}" type="parTrans" cxnId="{3E054AFF-0E1E-4810-AD1D-199C0CA8494A}">
      <dgm:prSet/>
      <dgm:spPr/>
      <dgm:t>
        <a:bodyPr/>
        <a:lstStyle/>
        <a:p>
          <a:endParaRPr lang="en-US"/>
        </a:p>
      </dgm:t>
    </dgm:pt>
    <dgm:pt modelId="{AF52DF14-20D9-4261-A292-0B6710638719}" type="sibTrans" cxnId="{3E054AFF-0E1E-4810-AD1D-199C0CA8494A}">
      <dgm:prSet/>
      <dgm:spPr/>
      <dgm:t>
        <a:bodyPr/>
        <a:lstStyle/>
        <a:p>
          <a:endParaRPr lang="en-US"/>
        </a:p>
      </dgm:t>
    </dgm:pt>
    <dgm:pt modelId="{B1547B84-1999-4329-90CA-DE67F3796B15}">
      <dgm:prSet phldrT="[Text]"/>
      <dgm:spPr/>
      <dgm:t>
        <a:bodyPr/>
        <a:lstStyle/>
        <a:p>
          <a:r>
            <a:rPr lang="en-US" dirty="0" smtClean="0"/>
            <a:t>S 417</a:t>
          </a:r>
          <a:endParaRPr lang="en-US" dirty="0"/>
        </a:p>
      </dgm:t>
    </dgm:pt>
    <dgm:pt modelId="{7696E016-F5D6-4138-99AC-93AB5331D26A}" type="parTrans" cxnId="{5299EF25-BFDB-4709-9564-406F1E6D543D}">
      <dgm:prSet/>
      <dgm:spPr/>
      <dgm:t>
        <a:bodyPr/>
        <a:lstStyle/>
        <a:p>
          <a:endParaRPr lang="en-US"/>
        </a:p>
      </dgm:t>
    </dgm:pt>
    <dgm:pt modelId="{EB8D55D0-8458-4A2E-90FF-F18C1BA25550}" type="sibTrans" cxnId="{5299EF25-BFDB-4709-9564-406F1E6D543D}">
      <dgm:prSet/>
      <dgm:spPr/>
      <dgm:t>
        <a:bodyPr/>
        <a:lstStyle/>
        <a:p>
          <a:endParaRPr lang="en-US"/>
        </a:p>
      </dgm:t>
    </dgm:pt>
    <dgm:pt modelId="{E7346FAE-8E14-4ABE-BF2C-C8A6851D3A02}">
      <dgm:prSet phldrT="[Text]"/>
      <dgm:spPr/>
      <dgm:t>
        <a:bodyPr/>
        <a:lstStyle/>
        <a:p>
          <a:r>
            <a:rPr lang="en-US" dirty="0" smtClean="0"/>
            <a:t>Establish state public health authority</a:t>
          </a:r>
          <a:endParaRPr lang="en-US" dirty="0"/>
        </a:p>
      </dgm:t>
    </dgm:pt>
    <dgm:pt modelId="{CD799490-94F5-4209-A8F9-4109C2449061}" type="parTrans" cxnId="{8440375D-A528-472B-99A2-05C33E061BA3}">
      <dgm:prSet/>
      <dgm:spPr/>
    </dgm:pt>
    <dgm:pt modelId="{B0E127D2-CE30-437E-B702-E24BBB467D94}" type="sibTrans" cxnId="{8440375D-A528-472B-99A2-05C33E061BA3}">
      <dgm:prSet/>
      <dgm:spPr/>
    </dgm:pt>
    <dgm:pt modelId="{C9A6C3A9-CCB7-425A-9A02-FE3F7611C415}" type="pres">
      <dgm:prSet presAssocID="{198A7572-E3D8-40C9-A5AC-74F7C5098C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1035D4-BA4F-46F1-AD51-329DB0E083D7}" type="pres">
      <dgm:prSet presAssocID="{8E13F519-6ADF-4E74-BB93-7E52E78517EE}" presName="parentLin" presStyleCnt="0"/>
      <dgm:spPr/>
    </dgm:pt>
    <dgm:pt modelId="{1EC54EE5-6080-43A8-A1FD-05CF32DF1F13}" type="pres">
      <dgm:prSet presAssocID="{8E13F519-6ADF-4E74-BB93-7E52E78517E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B664176-080F-42B8-B3F3-D93F48C57A8E}" type="pres">
      <dgm:prSet presAssocID="{8E13F519-6ADF-4E74-BB93-7E52E78517E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1897B-7AA2-4BD8-9549-CF72D9BF6FF7}" type="pres">
      <dgm:prSet presAssocID="{8E13F519-6ADF-4E74-BB93-7E52E78517EE}" presName="negativeSpace" presStyleCnt="0"/>
      <dgm:spPr/>
    </dgm:pt>
    <dgm:pt modelId="{F1F110CA-9BFF-41F8-9796-CE34F3D4D853}" type="pres">
      <dgm:prSet presAssocID="{8E13F519-6ADF-4E74-BB93-7E52E78517E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CE8F5-93A7-4FA5-8FD6-544A76E532F1}" type="pres">
      <dgm:prSet presAssocID="{4399E5E1-4682-4D55-A29C-D887E7902992}" presName="spaceBetweenRectangles" presStyleCnt="0"/>
      <dgm:spPr/>
    </dgm:pt>
    <dgm:pt modelId="{6FE1917C-BC24-4AD8-B90C-6D227346C38D}" type="pres">
      <dgm:prSet presAssocID="{B1547B84-1999-4329-90CA-DE67F3796B15}" presName="parentLin" presStyleCnt="0"/>
      <dgm:spPr/>
    </dgm:pt>
    <dgm:pt modelId="{F790E092-12CE-4606-A9BC-904530F71724}" type="pres">
      <dgm:prSet presAssocID="{B1547B84-1999-4329-90CA-DE67F3796B1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DD91B80-E872-474F-81EE-D71EFF21D978}" type="pres">
      <dgm:prSet presAssocID="{B1547B84-1999-4329-90CA-DE67F3796B1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848F7-6592-4142-A40A-2093943A6140}" type="pres">
      <dgm:prSet presAssocID="{B1547B84-1999-4329-90CA-DE67F3796B15}" presName="negativeSpace" presStyleCnt="0"/>
      <dgm:spPr/>
    </dgm:pt>
    <dgm:pt modelId="{B4EFE1BE-6939-4E16-BA75-6DAA673D741F}" type="pres">
      <dgm:prSet presAssocID="{B1547B84-1999-4329-90CA-DE67F3796B1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054AFF-0E1E-4810-AD1D-199C0CA8494A}" srcId="{8E13F519-6ADF-4E74-BB93-7E52E78517EE}" destId="{474515D0-175E-4EBA-AA6C-161124FFD3B4}" srcOrd="0" destOrd="0" parTransId="{00BC3B45-17D2-460D-B35A-C7FA8B7F053A}" sibTransId="{AF52DF14-20D9-4261-A292-0B6710638719}"/>
    <dgm:cxn modelId="{3565E709-6041-405E-AE12-33268217EFD9}" type="presOf" srcId="{B1547B84-1999-4329-90CA-DE67F3796B15}" destId="{F790E092-12CE-4606-A9BC-904530F71724}" srcOrd="0" destOrd="0" presId="urn:microsoft.com/office/officeart/2005/8/layout/list1"/>
    <dgm:cxn modelId="{4E9B5322-3B6C-4A19-B869-32925A4D9097}" type="presOf" srcId="{B1547B84-1999-4329-90CA-DE67F3796B15}" destId="{1DD91B80-E872-474F-81EE-D71EFF21D978}" srcOrd="1" destOrd="0" presId="urn:microsoft.com/office/officeart/2005/8/layout/list1"/>
    <dgm:cxn modelId="{7A5BD8CA-F06E-4743-A078-83137EF79CC3}" type="presOf" srcId="{E7346FAE-8E14-4ABE-BF2C-C8A6851D3A02}" destId="{B4EFE1BE-6939-4E16-BA75-6DAA673D741F}" srcOrd="0" destOrd="0" presId="urn:microsoft.com/office/officeart/2005/8/layout/list1"/>
    <dgm:cxn modelId="{709893D7-3BCE-42A5-B719-FAA629DA0111}" srcId="{198A7572-E3D8-40C9-A5AC-74F7C5098CD3}" destId="{8E13F519-6ADF-4E74-BB93-7E52E78517EE}" srcOrd="0" destOrd="0" parTransId="{C2A11F1F-81CE-422E-BE19-D46C6238D025}" sibTransId="{4399E5E1-4682-4D55-A29C-D887E7902992}"/>
    <dgm:cxn modelId="{E90EE26A-173A-442F-BAB6-6BD6AD326E15}" type="presOf" srcId="{8E13F519-6ADF-4E74-BB93-7E52E78517EE}" destId="{1EC54EE5-6080-43A8-A1FD-05CF32DF1F13}" srcOrd="0" destOrd="0" presId="urn:microsoft.com/office/officeart/2005/8/layout/list1"/>
    <dgm:cxn modelId="{5299EF25-BFDB-4709-9564-406F1E6D543D}" srcId="{198A7572-E3D8-40C9-A5AC-74F7C5098CD3}" destId="{B1547B84-1999-4329-90CA-DE67F3796B15}" srcOrd="1" destOrd="0" parTransId="{7696E016-F5D6-4138-99AC-93AB5331D26A}" sibTransId="{EB8D55D0-8458-4A2E-90FF-F18C1BA25550}"/>
    <dgm:cxn modelId="{10138950-89E2-48A8-8C3F-590B62A2F834}" type="presOf" srcId="{474515D0-175E-4EBA-AA6C-161124FFD3B4}" destId="{F1F110CA-9BFF-41F8-9796-CE34F3D4D853}" srcOrd="0" destOrd="0" presId="urn:microsoft.com/office/officeart/2005/8/layout/list1"/>
    <dgm:cxn modelId="{ADAA6769-F66B-480A-806D-8CAF3E0CC756}" type="presOf" srcId="{198A7572-E3D8-40C9-A5AC-74F7C5098CD3}" destId="{C9A6C3A9-CCB7-425A-9A02-FE3F7611C415}" srcOrd="0" destOrd="0" presId="urn:microsoft.com/office/officeart/2005/8/layout/list1"/>
    <dgm:cxn modelId="{324E71A2-553E-49F5-A0B8-A29365590095}" type="presOf" srcId="{8E13F519-6ADF-4E74-BB93-7E52E78517EE}" destId="{DB664176-080F-42B8-B3F3-D93F48C57A8E}" srcOrd="1" destOrd="0" presId="urn:microsoft.com/office/officeart/2005/8/layout/list1"/>
    <dgm:cxn modelId="{8440375D-A528-472B-99A2-05C33E061BA3}" srcId="{B1547B84-1999-4329-90CA-DE67F3796B15}" destId="{E7346FAE-8E14-4ABE-BF2C-C8A6851D3A02}" srcOrd="0" destOrd="0" parTransId="{CD799490-94F5-4209-A8F9-4109C2449061}" sibTransId="{B0E127D2-CE30-437E-B702-E24BBB467D94}"/>
    <dgm:cxn modelId="{E67FBFE4-D1A7-482F-A4D6-C091A3783747}" type="presParOf" srcId="{C9A6C3A9-CCB7-425A-9A02-FE3F7611C415}" destId="{701035D4-BA4F-46F1-AD51-329DB0E083D7}" srcOrd="0" destOrd="0" presId="urn:microsoft.com/office/officeart/2005/8/layout/list1"/>
    <dgm:cxn modelId="{10977EAE-503E-4511-AC3A-ACC145168BE1}" type="presParOf" srcId="{701035D4-BA4F-46F1-AD51-329DB0E083D7}" destId="{1EC54EE5-6080-43A8-A1FD-05CF32DF1F13}" srcOrd="0" destOrd="0" presId="urn:microsoft.com/office/officeart/2005/8/layout/list1"/>
    <dgm:cxn modelId="{A7F7ADDF-8811-470F-8CED-255B57D297A2}" type="presParOf" srcId="{701035D4-BA4F-46F1-AD51-329DB0E083D7}" destId="{DB664176-080F-42B8-B3F3-D93F48C57A8E}" srcOrd="1" destOrd="0" presId="urn:microsoft.com/office/officeart/2005/8/layout/list1"/>
    <dgm:cxn modelId="{65A273B7-51A7-4E42-B149-932679C73006}" type="presParOf" srcId="{C9A6C3A9-CCB7-425A-9A02-FE3F7611C415}" destId="{25A1897B-7AA2-4BD8-9549-CF72D9BF6FF7}" srcOrd="1" destOrd="0" presId="urn:microsoft.com/office/officeart/2005/8/layout/list1"/>
    <dgm:cxn modelId="{A8539BE6-8B42-495B-BF73-472547BF1124}" type="presParOf" srcId="{C9A6C3A9-CCB7-425A-9A02-FE3F7611C415}" destId="{F1F110CA-9BFF-41F8-9796-CE34F3D4D853}" srcOrd="2" destOrd="0" presId="urn:microsoft.com/office/officeart/2005/8/layout/list1"/>
    <dgm:cxn modelId="{4F323739-E47E-4354-A8CB-702353417F63}" type="presParOf" srcId="{C9A6C3A9-CCB7-425A-9A02-FE3F7611C415}" destId="{4B5CE8F5-93A7-4FA5-8FD6-544A76E532F1}" srcOrd="3" destOrd="0" presId="urn:microsoft.com/office/officeart/2005/8/layout/list1"/>
    <dgm:cxn modelId="{AB590EE7-8514-4B37-9608-8EC0F4055475}" type="presParOf" srcId="{C9A6C3A9-CCB7-425A-9A02-FE3F7611C415}" destId="{6FE1917C-BC24-4AD8-B90C-6D227346C38D}" srcOrd="4" destOrd="0" presId="urn:microsoft.com/office/officeart/2005/8/layout/list1"/>
    <dgm:cxn modelId="{A524DEC3-91A9-4FBF-8DBE-BA508A5AF973}" type="presParOf" srcId="{6FE1917C-BC24-4AD8-B90C-6D227346C38D}" destId="{F790E092-12CE-4606-A9BC-904530F71724}" srcOrd="0" destOrd="0" presId="urn:microsoft.com/office/officeart/2005/8/layout/list1"/>
    <dgm:cxn modelId="{1B7CC506-0BAF-44C6-A98C-E246C854B677}" type="presParOf" srcId="{6FE1917C-BC24-4AD8-B90C-6D227346C38D}" destId="{1DD91B80-E872-474F-81EE-D71EFF21D978}" srcOrd="1" destOrd="0" presId="urn:microsoft.com/office/officeart/2005/8/layout/list1"/>
    <dgm:cxn modelId="{49E6E333-446E-4A6D-92A3-ACDF771FFD02}" type="presParOf" srcId="{C9A6C3A9-CCB7-425A-9A02-FE3F7611C415}" destId="{D1D848F7-6592-4142-A40A-2093943A6140}" srcOrd="5" destOrd="0" presId="urn:microsoft.com/office/officeart/2005/8/layout/list1"/>
    <dgm:cxn modelId="{538772F5-0ACC-4797-98BC-5DA58D54F808}" type="presParOf" srcId="{C9A6C3A9-CCB7-425A-9A02-FE3F7611C415}" destId="{B4EFE1BE-6939-4E16-BA75-6DAA673D741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C3C4B7-8BFE-4B13-BABB-A37553AD84F4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13D74C7-6A55-4DBA-AB6C-5948964151A5}">
      <dgm:prSet phldrT="[Text]"/>
      <dgm:spPr/>
      <dgm:t>
        <a:bodyPr/>
        <a:lstStyle/>
        <a:p>
          <a:r>
            <a:rPr lang="en-US" dirty="0" smtClean="0"/>
            <a:t>H 683</a:t>
          </a:r>
          <a:endParaRPr lang="en-US" dirty="0"/>
        </a:p>
      </dgm:t>
    </dgm:pt>
    <dgm:pt modelId="{504D9165-BE08-418E-8D72-A292B301BAE4}" type="parTrans" cxnId="{7BC230BE-4943-4BA9-8E3F-BEAF931B15D4}">
      <dgm:prSet/>
      <dgm:spPr/>
      <dgm:t>
        <a:bodyPr/>
        <a:lstStyle/>
        <a:p>
          <a:endParaRPr lang="en-US"/>
        </a:p>
      </dgm:t>
    </dgm:pt>
    <dgm:pt modelId="{65FC00AA-D9F7-4C56-A8DC-9F4AEFDD774B}" type="sibTrans" cxnId="{7BC230BE-4943-4BA9-8E3F-BEAF931B15D4}">
      <dgm:prSet/>
      <dgm:spPr/>
      <dgm:t>
        <a:bodyPr/>
        <a:lstStyle/>
        <a:p>
          <a:endParaRPr lang="en-US"/>
        </a:p>
      </dgm:t>
    </dgm:pt>
    <dgm:pt modelId="{0DA60AA9-9111-44E4-84E5-327F64C594DC}">
      <dgm:prSet phldrT="[Text]"/>
      <dgm:spPr/>
      <dgm:t>
        <a:bodyPr/>
        <a:lstStyle/>
        <a:p>
          <a:r>
            <a:rPr lang="en-US" dirty="0" smtClean="0"/>
            <a:t>No local regulation of soft drink portion sizes; no food industry liability for obesity or weight gain.</a:t>
          </a:r>
          <a:endParaRPr lang="en-US" dirty="0"/>
        </a:p>
      </dgm:t>
    </dgm:pt>
    <dgm:pt modelId="{C4873B96-06CA-4992-8F47-76247E50F331}" type="parTrans" cxnId="{4EF07E9F-0651-4338-AB30-EB973BBB8621}">
      <dgm:prSet/>
      <dgm:spPr/>
      <dgm:t>
        <a:bodyPr/>
        <a:lstStyle/>
        <a:p>
          <a:endParaRPr lang="en-US"/>
        </a:p>
      </dgm:t>
    </dgm:pt>
    <dgm:pt modelId="{CF0094BD-9D24-4469-9C0E-7541CD388489}" type="sibTrans" cxnId="{4EF07E9F-0651-4338-AB30-EB973BBB8621}">
      <dgm:prSet/>
      <dgm:spPr/>
      <dgm:t>
        <a:bodyPr/>
        <a:lstStyle/>
        <a:p>
          <a:endParaRPr lang="en-US"/>
        </a:p>
      </dgm:t>
    </dgm:pt>
    <dgm:pt modelId="{73D6A5D0-409C-4133-A0DF-0CE00B969B23}" type="pres">
      <dgm:prSet presAssocID="{6CC3C4B7-8BFE-4B13-BABB-A37553AD84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8806E8-C6FC-42A7-BDF0-BC90523AD96F}" type="pres">
      <dgm:prSet presAssocID="{A13D74C7-6A55-4DBA-AB6C-5948964151A5}" presName="parentLin" presStyleCnt="0"/>
      <dgm:spPr/>
    </dgm:pt>
    <dgm:pt modelId="{7A408109-8933-4B48-BCBE-855B87433FEC}" type="pres">
      <dgm:prSet presAssocID="{A13D74C7-6A55-4DBA-AB6C-5948964151A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EFA39B9-F4FC-463C-9397-A87FCDB22F72}" type="pres">
      <dgm:prSet presAssocID="{A13D74C7-6A55-4DBA-AB6C-5948964151A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2C55C-46D2-4418-AB42-592B52816865}" type="pres">
      <dgm:prSet presAssocID="{A13D74C7-6A55-4DBA-AB6C-5948964151A5}" presName="negativeSpace" presStyleCnt="0"/>
      <dgm:spPr/>
    </dgm:pt>
    <dgm:pt modelId="{5D68ACC1-16B7-466C-9354-69354B2F788F}" type="pres">
      <dgm:prSet presAssocID="{A13D74C7-6A55-4DBA-AB6C-5948964151A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76923D-D7AB-4725-907F-FE7EA88B4D99}" type="presOf" srcId="{A13D74C7-6A55-4DBA-AB6C-5948964151A5}" destId="{7A408109-8933-4B48-BCBE-855B87433FEC}" srcOrd="0" destOrd="0" presId="urn:microsoft.com/office/officeart/2005/8/layout/list1"/>
    <dgm:cxn modelId="{7BC230BE-4943-4BA9-8E3F-BEAF931B15D4}" srcId="{6CC3C4B7-8BFE-4B13-BABB-A37553AD84F4}" destId="{A13D74C7-6A55-4DBA-AB6C-5948964151A5}" srcOrd="0" destOrd="0" parTransId="{504D9165-BE08-418E-8D72-A292B301BAE4}" sibTransId="{65FC00AA-D9F7-4C56-A8DC-9F4AEFDD774B}"/>
    <dgm:cxn modelId="{CCA63192-BBBE-41BA-9933-8FBE2D6BC352}" type="presOf" srcId="{A13D74C7-6A55-4DBA-AB6C-5948964151A5}" destId="{0EFA39B9-F4FC-463C-9397-A87FCDB22F72}" srcOrd="1" destOrd="0" presId="urn:microsoft.com/office/officeart/2005/8/layout/list1"/>
    <dgm:cxn modelId="{EB5D9B53-788E-491B-8BFA-BB7B9FD86AF3}" type="presOf" srcId="{0DA60AA9-9111-44E4-84E5-327F64C594DC}" destId="{5D68ACC1-16B7-466C-9354-69354B2F788F}" srcOrd="0" destOrd="0" presId="urn:microsoft.com/office/officeart/2005/8/layout/list1"/>
    <dgm:cxn modelId="{4EF07E9F-0651-4338-AB30-EB973BBB8621}" srcId="{A13D74C7-6A55-4DBA-AB6C-5948964151A5}" destId="{0DA60AA9-9111-44E4-84E5-327F64C594DC}" srcOrd="0" destOrd="0" parTransId="{C4873B96-06CA-4992-8F47-76247E50F331}" sibTransId="{CF0094BD-9D24-4469-9C0E-7541CD388489}"/>
    <dgm:cxn modelId="{544E00A4-C052-4EA7-A4C1-A2B859804EC2}" type="presOf" srcId="{6CC3C4B7-8BFE-4B13-BABB-A37553AD84F4}" destId="{73D6A5D0-409C-4133-A0DF-0CE00B969B23}" srcOrd="0" destOrd="0" presId="urn:microsoft.com/office/officeart/2005/8/layout/list1"/>
    <dgm:cxn modelId="{229D001B-5BE4-4CFC-B1AD-DDA0206F563F}" type="presParOf" srcId="{73D6A5D0-409C-4133-A0DF-0CE00B969B23}" destId="{CA8806E8-C6FC-42A7-BDF0-BC90523AD96F}" srcOrd="0" destOrd="0" presId="urn:microsoft.com/office/officeart/2005/8/layout/list1"/>
    <dgm:cxn modelId="{952DBDD8-CBAD-4F27-AB91-4F401DFC0D5B}" type="presParOf" srcId="{CA8806E8-C6FC-42A7-BDF0-BC90523AD96F}" destId="{7A408109-8933-4B48-BCBE-855B87433FEC}" srcOrd="0" destOrd="0" presId="urn:microsoft.com/office/officeart/2005/8/layout/list1"/>
    <dgm:cxn modelId="{C11B11A0-22C2-4654-A606-9B635D86AA37}" type="presParOf" srcId="{CA8806E8-C6FC-42A7-BDF0-BC90523AD96F}" destId="{0EFA39B9-F4FC-463C-9397-A87FCDB22F72}" srcOrd="1" destOrd="0" presId="urn:microsoft.com/office/officeart/2005/8/layout/list1"/>
    <dgm:cxn modelId="{DE1BC9A6-2246-4AEC-8704-E039B4120C46}" type="presParOf" srcId="{73D6A5D0-409C-4133-A0DF-0CE00B969B23}" destId="{F752C55C-46D2-4418-AB42-592B52816865}" srcOrd="1" destOrd="0" presId="urn:microsoft.com/office/officeart/2005/8/layout/list1"/>
    <dgm:cxn modelId="{3A6F8D3E-3697-405D-AF0B-46D4A909C979}" type="presParOf" srcId="{73D6A5D0-409C-4133-A0DF-0CE00B969B23}" destId="{5D68ACC1-16B7-466C-9354-69354B2F788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80767D-87A4-4D1D-AAE2-81FAEF70B10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87C77CC-25FA-4634-A3C1-A8B6AD3A6B2A}">
      <dgm:prSet phldrT="[Text]"/>
      <dgm:spPr/>
      <dgm:t>
        <a:bodyPr/>
        <a:lstStyle/>
        <a:p>
          <a:r>
            <a:rPr lang="en-US" dirty="0" smtClean="0"/>
            <a:t>Minors’ consent</a:t>
          </a:r>
          <a:endParaRPr lang="en-US" dirty="0"/>
        </a:p>
      </dgm:t>
    </dgm:pt>
    <dgm:pt modelId="{58BAEDC5-3324-4BA4-8907-9D6B809C3659}" type="parTrans" cxnId="{8EC38084-6407-4427-9C96-6336CE3D4402}">
      <dgm:prSet/>
      <dgm:spPr/>
      <dgm:t>
        <a:bodyPr/>
        <a:lstStyle/>
        <a:p>
          <a:endParaRPr lang="en-US"/>
        </a:p>
      </dgm:t>
    </dgm:pt>
    <dgm:pt modelId="{0D6D4406-DA4E-4083-8396-9332F455ADD4}" type="sibTrans" cxnId="{8EC38084-6407-4427-9C96-6336CE3D4402}">
      <dgm:prSet/>
      <dgm:spPr/>
      <dgm:t>
        <a:bodyPr/>
        <a:lstStyle/>
        <a:p>
          <a:endParaRPr lang="en-US"/>
        </a:p>
      </dgm:t>
    </dgm:pt>
    <dgm:pt modelId="{822F2C89-5D18-42E5-B7ED-BD10F04051D0}">
      <dgm:prSet phldrT="[Text]"/>
      <dgm:spPr/>
      <dgm:t>
        <a:bodyPr/>
        <a:lstStyle/>
        <a:p>
          <a:r>
            <a:rPr lang="en-US" dirty="0" smtClean="0"/>
            <a:t>S 675/H 693: Repeal minor’s consent, require notarized parental consent for </a:t>
          </a:r>
          <a:r>
            <a:rPr lang="en-US" smtClean="0"/>
            <a:t>sexual health and mental health services</a:t>
          </a:r>
          <a:endParaRPr lang="en-US" dirty="0"/>
        </a:p>
      </dgm:t>
    </dgm:pt>
    <dgm:pt modelId="{D302FA94-81A4-4088-B063-3EF61A8E1766}" type="parTrans" cxnId="{EDC1BCBE-CC58-4A98-8169-367910E88B0C}">
      <dgm:prSet/>
      <dgm:spPr/>
      <dgm:t>
        <a:bodyPr/>
        <a:lstStyle/>
        <a:p>
          <a:endParaRPr lang="en-US"/>
        </a:p>
      </dgm:t>
    </dgm:pt>
    <dgm:pt modelId="{E38677D7-41BE-4823-92A8-DDD1AA585BB5}" type="sibTrans" cxnId="{EDC1BCBE-CC58-4A98-8169-367910E88B0C}">
      <dgm:prSet/>
      <dgm:spPr/>
      <dgm:t>
        <a:bodyPr/>
        <a:lstStyle/>
        <a:p>
          <a:endParaRPr lang="en-US"/>
        </a:p>
      </dgm:t>
    </dgm:pt>
    <dgm:pt modelId="{C0E50AEE-7429-47D5-B526-CB33432EBCE3}">
      <dgm:prSet phldrT="[Text]"/>
      <dgm:spPr/>
      <dgm:t>
        <a:bodyPr/>
        <a:lstStyle/>
        <a:p>
          <a:r>
            <a:rPr lang="en-US" dirty="0" smtClean="0"/>
            <a:t>Reporting abuse and neglect</a:t>
          </a:r>
          <a:endParaRPr lang="en-US" dirty="0"/>
        </a:p>
      </dgm:t>
    </dgm:pt>
    <dgm:pt modelId="{7DC88432-7DD9-457E-BEED-87D943288AAF}" type="parTrans" cxnId="{6AE59BC8-A739-4583-B4D3-51FE5976F3C5}">
      <dgm:prSet/>
      <dgm:spPr/>
      <dgm:t>
        <a:bodyPr/>
        <a:lstStyle/>
        <a:p>
          <a:endParaRPr lang="en-US"/>
        </a:p>
      </dgm:t>
    </dgm:pt>
    <dgm:pt modelId="{436832F1-425B-4120-B9C6-6E65F3E3FD60}" type="sibTrans" cxnId="{6AE59BC8-A739-4583-B4D3-51FE5976F3C5}">
      <dgm:prSet/>
      <dgm:spPr/>
      <dgm:t>
        <a:bodyPr/>
        <a:lstStyle/>
        <a:p>
          <a:endParaRPr lang="en-US"/>
        </a:p>
      </dgm:t>
    </dgm:pt>
    <dgm:pt modelId="{858440FE-60AA-482F-9AE2-4E963C8D584E}">
      <dgm:prSet phldrT="[Text]"/>
      <dgm:spPr/>
      <dgm:t>
        <a:bodyPr/>
        <a:lstStyle/>
        <a:p>
          <a:r>
            <a:rPr lang="en-US" dirty="0" smtClean="0"/>
            <a:t>H 149: </a:t>
          </a:r>
          <a:r>
            <a:rPr lang="en-US" dirty="0" err="1" smtClean="0"/>
            <a:t>Caylee’s</a:t>
          </a:r>
          <a:r>
            <a:rPr lang="en-US" dirty="0" smtClean="0"/>
            <a:t> law – includes making failure to report child abuse/neglect a misdemeanor</a:t>
          </a:r>
          <a:endParaRPr lang="en-US" dirty="0"/>
        </a:p>
      </dgm:t>
    </dgm:pt>
    <dgm:pt modelId="{53BDF4FA-8B1F-47CE-8354-C2041025EDFA}" type="parTrans" cxnId="{BDFA75C9-1B96-4AE4-A5D0-B2D41BD10DFE}">
      <dgm:prSet/>
      <dgm:spPr/>
      <dgm:t>
        <a:bodyPr/>
        <a:lstStyle/>
        <a:p>
          <a:endParaRPr lang="en-US"/>
        </a:p>
      </dgm:t>
    </dgm:pt>
    <dgm:pt modelId="{B05C9C65-796D-4E87-A204-C70ABAF2F45B}" type="sibTrans" cxnId="{BDFA75C9-1B96-4AE4-A5D0-B2D41BD10DFE}">
      <dgm:prSet/>
      <dgm:spPr/>
      <dgm:t>
        <a:bodyPr/>
        <a:lstStyle/>
        <a:p>
          <a:endParaRPr lang="en-US"/>
        </a:p>
      </dgm:t>
    </dgm:pt>
    <dgm:pt modelId="{06B9CAA2-C744-496B-8B6D-6384140E0882}">
      <dgm:prSet phldrT="[Text]"/>
      <dgm:spPr/>
      <dgm:t>
        <a:bodyPr/>
        <a:lstStyle/>
        <a:p>
          <a:r>
            <a:rPr lang="en-US" dirty="0" smtClean="0"/>
            <a:t>Skin cancer prevention</a:t>
          </a:r>
          <a:endParaRPr lang="en-US" dirty="0"/>
        </a:p>
      </dgm:t>
    </dgm:pt>
    <dgm:pt modelId="{48B9ECD7-50A7-4219-BF76-0706B48CCFA5}" type="parTrans" cxnId="{66A315AA-D6CD-4492-8871-0905557C751E}">
      <dgm:prSet/>
      <dgm:spPr/>
      <dgm:t>
        <a:bodyPr/>
        <a:lstStyle/>
        <a:p>
          <a:endParaRPr lang="en-US"/>
        </a:p>
      </dgm:t>
    </dgm:pt>
    <dgm:pt modelId="{0B5836C0-937D-4848-8142-9D78AA747EAD}" type="sibTrans" cxnId="{66A315AA-D6CD-4492-8871-0905557C751E}">
      <dgm:prSet/>
      <dgm:spPr/>
      <dgm:t>
        <a:bodyPr/>
        <a:lstStyle/>
        <a:p>
          <a:endParaRPr lang="en-US"/>
        </a:p>
      </dgm:t>
    </dgm:pt>
    <dgm:pt modelId="{8B9E6062-91E8-4203-BC8C-40EE66E4E8C9}">
      <dgm:prSet phldrT="[Text]"/>
      <dgm:spPr/>
      <dgm:t>
        <a:bodyPr/>
        <a:lstStyle/>
        <a:p>
          <a:r>
            <a:rPr lang="en-US" dirty="0" smtClean="0"/>
            <a:t>H 18: Youth tanning ban*</a:t>
          </a:r>
          <a:endParaRPr lang="en-US" dirty="0"/>
        </a:p>
      </dgm:t>
    </dgm:pt>
    <dgm:pt modelId="{2A27F8BF-ACC7-43FA-8BC2-C89378F22E75}" type="parTrans" cxnId="{728A2DCA-C693-491C-A3C1-F968D84405B1}">
      <dgm:prSet/>
      <dgm:spPr/>
      <dgm:t>
        <a:bodyPr/>
        <a:lstStyle/>
        <a:p>
          <a:endParaRPr lang="en-US"/>
        </a:p>
      </dgm:t>
    </dgm:pt>
    <dgm:pt modelId="{4EA00E83-7DD3-48A0-B489-8C62ED5C30F8}" type="sibTrans" cxnId="{728A2DCA-C693-491C-A3C1-F968D84405B1}">
      <dgm:prSet/>
      <dgm:spPr/>
      <dgm:t>
        <a:bodyPr/>
        <a:lstStyle/>
        <a:p>
          <a:endParaRPr lang="en-US"/>
        </a:p>
      </dgm:t>
    </dgm:pt>
    <dgm:pt modelId="{ADFECA16-9427-417B-B86D-6C94EAA975E1}" type="pres">
      <dgm:prSet presAssocID="{7E80767D-87A4-4D1D-AAE2-81FAEF70B1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E03CD7-CAA2-4ADF-A880-CF37EDD58432}" type="pres">
      <dgm:prSet presAssocID="{A87C77CC-25FA-4634-A3C1-A8B6AD3A6B2A}" presName="parentLin" presStyleCnt="0"/>
      <dgm:spPr/>
      <dgm:t>
        <a:bodyPr/>
        <a:lstStyle/>
        <a:p>
          <a:endParaRPr lang="en-US"/>
        </a:p>
      </dgm:t>
    </dgm:pt>
    <dgm:pt modelId="{0CF803B5-4B33-4E11-B51F-B2A1E13528DE}" type="pres">
      <dgm:prSet presAssocID="{A87C77CC-25FA-4634-A3C1-A8B6AD3A6B2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5865026-6A07-4DFB-B703-949144E7D2C3}" type="pres">
      <dgm:prSet presAssocID="{A87C77CC-25FA-4634-A3C1-A8B6AD3A6B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A52CD-83F7-45EE-BB50-9AA06999347D}" type="pres">
      <dgm:prSet presAssocID="{A87C77CC-25FA-4634-A3C1-A8B6AD3A6B2A}" presName="negativeSpace" presStyleCnt="0"/>
      <dgm:spPr/>
      <dgm:t>
        <a:bodyPr/>
        <a:lstStyle/>
        <a:p>
          <a:endParaRPr lang="en-US"/>
        </a:p>
      </dgm:t>
    </dgm:pt>
    <dgm:pt modelId="{3EFBC734-1ACD-47DA-8255-2FECF46401B0}" type="pres">
      <dgm:prSet presAssocID="{A87C77CC-25FA-4634-A3C1-A8B6AD3A6B2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BC6BD-9047-41C2-B1F1-E8F912F2C8CE}" type="pres">
      <dgm:prSet presAssocID="{0D6D4406-DA4E-4083-8396-9332F455ADD4}" presName="spaceBetweenRectangles" presStyleCnt="0"/>
      <dgm:spPr/>
      <dgm:t>
        <a:bodyPr/>
        <a:lstStyle/>
        <a:p>
          <a:endParaRPr lang="en-US"/>
        </a:p>
      </dgm:t>
    </dgm:pt>
    <dgm:pt modelId="{1ECC72B2-F07C-44AB-8CBF-A15DBE0E91CE}" type="pres">
      <dgm:prSet presAssocID="{C0E50AEE-7429-47D5-B526-CB33432EBCE3}" presName="parentLin" presStyleCnt="0"/>
      <dgm:spPr/>
      <dgm:t>
        <a:bodyPr/>
        <a:lstStyle/>
        <a:p>
          <a:endParaRPr lang="en-US"/>
        </a:p>
      </dgm:t>
    </dgm:pt>
    <dgm:pt modelId="{B2AD62BD-D7F2-43DD-8869-8A8D43CF96F6}" type="pres">
      <dgm:prSet presAssocID="{C0E50AEE-7429-47D5-B526-CB33432EBCE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478DAA4-4A61-4499-A534-E5E0EFBD5807}" type="pres">
      <dgm:prSet presAssocID="{C0E50AEE-7429-47D5-B526-CB33432EBCE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E1AB0-9583-4444-AE56-B0CFE7B09A85}" type="pres">
      <dgm:prSet presAssocID="{C0E50AEE-7429-47D5-B526-CB33432EBCE3}" presName="negativeSpace" presStyleCnt="0"/>
      <dgm:spPr/>
      <dgm:t>
        <a:bodyPr/>
        <a:lstStyle/>
        <a:p>
          <a:endParaRPr lang="en-US"/>
        </a:p>
      </dgm:t>
    </dgm:pt>
    <dgm:pt modelId="{31D86221-2F85-40E9-A186-E4A92C6D04DA}" type="pres">
      <dgm:prSet presAssocID="{C0E50AEE-7429-47D5-B526-CB33432EBCE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4A280-716D-4F4B-991E-590D9FF52C7E}" type="pres">
      <dgm:prSet presAssocID="{436832F1-425B-4120-B9C6-6E65F3E3FD60}" presName="spaceBetweenRectangles" presStyleCnt="0"/>
      <dgm:spPr/>
    </dgm:pt>
    <dgm:pt modelId="{71C836A2-5F1C-496F-BDB8-D7E7C82D7BC5}" type="pres">
      <dgm:prSet presAssocID="{06B9CAA2-C744-496B-8B6D-6384140E0882}" presName="parentLin" presStyleCnt="0"/>
      <dgm:spPr/>
    </dgm:pt>
    <dgm:pt modelId="{327CAF9A-3E1C-43A6-B1D9-0F3C77C5C783}" type="pres">
      <dgm:prSet presAssocID="{06B9CAA2-C744-496B-8B6D-6384140E088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E1B0DD4-8F0D-407B-A8E9-C09B391287A8}" type="pres">
      <dgm:prSet presAssocID="{06B9CAA2-C744-496B-8B6D-6384140E08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2D44F-7A8C-49A2-9DAA-657BC440EF20}" type="pres">
      <dgm:prSet presAssocID="{06B9CAA2-C744-496B-8B6D-6384140E0882}" presName="negativeSpace" presStyleCnt="0"/>
      <dgm:spPr/>
    </dgm:pt>
    <dgm:pt modelId="{C6A9399A-B80E-494F-9FE6-5B5F9C0D606C}" type="pres">
      <dgm:prSet presAssocID="{06B9CAA2-C744-496B-8B6D-6384140E088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59BC8-A739-4583-B4D3-51FE5976F3C5}" srcId="{7E80767D-87A4-4D1D-AAE2-81FAEF70B100}" destId="{C0E50AEE-7429-47D5-B526-CB33432EBCE3}" srcOrd="1" destOrd="0" parTransId="{7DC88432-7DD9-457E-BEED-87D943288AAF}" sibTransId="{436832F1-425B-4120-B9C6-6E65F3E3FD60}"/>
    <dgm:cxn modelId="{A41A405D-679A-44A5-BCE8-3B88DF8DD09B}" type="presOf" srcId="{7E80767D-87A4-4D1D-AAE2-81FAEF70B100}" destId="{ADFECA16-9427-417B-B86D-6C94EAA975E1}" srcOrd="0" destOrd="0" presId="urn:microsoft.com/office/officeart/2005/8/layout/list1"/>
    <dgm:cxn modelId="{66A315AA-D6CD-4492-8871-0905557C751E}" srcId="{7E80767D-87A4-4D1D-AAE2-81FAEF70B100}" destId="{06B9CAA2-C744-496B-8B6D-6384140E0882}" srcOrd="2" destOrd="0" parTransId="{48B9ECD7-50A7-4219-BF76-0706B48CCFA5}" sibTransId="{0B5836C0-937D-4848-8142-9D78AA747EAD}"/>
    <dgm:cxn modelId="{728A2DCA-C693-491C-A3C1-F968D84405B1}" srcId="{06B9CAA2-C744-496B-8B6D-6384140E0882}" destId="{8B9E6062-91E8-4203-BC8C-40EE66E4E8C9}" srcOrd="0" destOrd="0" parTransId="{2A27F8BF-ACC7-43FA-8BC2-C89378F22E75}" sibTransId="{4EA00E83-7DD3-48A0-B489-8C62ED5C30F8}"/>
    <dgm:cxn modelId="{773BE873-2909-417E-89C8-289C6C273599}" type="presOf" srcId="{A87C77CC-25FA-4634-A3C1-A8B6AD3A6B2A}" destId="{45865026-6A07-4DFB-B703-949144E7D2C3}" srcOrd="1" destOrd="0" presId="urn:microsoft.com/office/officeart/2005/8/layout/list1"/>
    <dgm:cxn modelId="{0FD0A695-E372-415F-935B-8DD3E2D25EF0}" type="presOf" srcId="{A87C77CC-25FA-4634-A3C1-A8B6AD3A6B2A}" destId="{0CF803B5-4B33-4E11-B51F-B2A1E13528DE}" srcOrd="0" destOrd="0" presId="urn:microsoft.com/office/officeart/2005/8/layout/list1"/>
    <dgm:cxn modelId="{BDFA75C9-1B96-4AE4-A5D0-B2D41BD10DFE}" srcId="{C0E50AEE-7429-47D5-B526-CB33432EBCE3}" destId="{858440FE-60AA-482F-9AE2-4E963C8D584E}" srcOrd="0" destOrd="0" parTransId="{53BDF4FA-8B1F-47CE-8354-C2041025EDFA}" sibTransId="{B05C9C65-796D-4E87-A204-C70ABAF2F45B}"/>
    <dgm:cxn modelId="{D6CD0E4B-D630-4322-A90E-F6C09F7D58BA}" type="presOf" srcId="{8B9E6062-91E8-4203-BC8C-40EE66E4E8C9}" destId="{C6A9399A-B80E-494F-9FE6-5B5F9C0D606C}" srcOrd="0" destOrd="0" presId="urn:microsoft.com/office/officeart/2005/8/layout/list1"/>
    <dgm:cxn modelId="{5DD475C4-B3A4-4925-AD16-B616BA75856C}" type="presOf" srcId="{C0E50AEE-7429-47D5-B526-CB33432EBCE3}" destId="{C478DAA4-4A61-4499-A534-E5E0EFBD5807}" srcOrd="1" destOrd="0" presId="urn:microsoft.com/office/officeart/2005/8/layout/list1"/>
    <dgm:cxn modelId="{EDC1BCBE-CC58-4A98-8169-367910E88B0C}" srcId="{A87C77CC-25FA-4634-A3C1-A8B6AD3A6B2A}" destId="{822F2C89-5D18-42E5-B7ED-BD10F04051D0}" srcOrd="0" destOrd="0" parTransId="{D302FA94-81A4-4088-B063-3EF61A8E1766}" sibTransId="{E38677D7-41BE-4823-92A8-DDD1AA585BB5}"/>
    <dgm:cxn modelId="{B0BF8EE0-8542-4284-9031-607212A34E87}" type="presOf" srcId="{822F2C89-5D18-42E5-B7ED-BD10F04051D0}" destId="{3EFBC734-1ACD-47DA-8255-2FECF46401B0}" srcOrd="0" destOrd="0" presId="urn:microsoft.com/office/officeart/2005/8/layout/list1"/>
    <dgm:cxn modelId="{CFB2B9BB-193F-4169-AC9C-D3E17368FDF7}" type="presOf" srcId="{06B9CAA2-C744-496B-8B6D-6384140E0882}" destId="{327CAF9A-3E1C-43A6-B1D9-0F3C77C5C783}" srcOrd="0" destOrd="0" presId="urn:microsoft.com/office/officeart/2005/8/layout/list1"/>
    <dgm:cxn modelId="{8EC38084-6407-4427-9C96-6336CE3D4402}" srcId="{7E80767D-87A4-4D1D-AAE2-81FAEF70B100}" destId="{A87C77CC-25FA-4634-A3C1-A8B6AD3A6B2A}" srcOrd="0" destOrd="0" parTransId="{58BAEDC5-3324-4BA4-8907-9D6B809C3659}" sibTransId="{0D6D4406-DA4E-4083-8396-9332F455ADD4}"/>
    <dgm:cxn modelId="{91C993AB-892E-427E-B0C5-318E067F32DB}" type="presOf" srcId="{858440FE-60AA-482F-9AE2-4E963C8D584E}" destId="{31D86221-2F85-40E9-A186-E4A92C6D04DA}" srcOrd="0" destOrd="0" presId="urn:microsoft.com/office/officeart/2005/8/layout/list1"/>
    <dgm:cxn modelId="{FEE76D76-96D0-4015-BAAA-42A7CC7E0FBB}" type="presOf" srcId="{C0E50AEE-7429-47D5-B526-CB33432EBCE3}" destId="{B2AD62BD-D7F2-43DD-8869-8A8D43CF96F6}" srcOrd="0" destOrd="0" presId="urn:microsoft.com/office/officeart/2005/8/layout/list1"/>
    <dgm:cxn modelId="{6E4E0565-0C2C-48FF-89C6-A4AA66F798A5}" type="presOf" srcId="{06B9CAA2-C744-496B-8B6D-6384140E0882}" destId="{0E1B0DD4-8F0D-407B-A8E9-C09B391287A8}" srcOrd="1" destOrd="0" presId="urn:microsoft.com/office/officeart/2005/8/layout/list1"/>
    <dgm:cxn modelId="{F9725C04-426B-455F-AB37-7EBFF5BB6607}" type="presParOf" srcId="{ADFECA16-9427-417B-B86D-6C94EAA975E1}" destId="{2FE03CD7-CAA2-4ADF-A880-CF37EDD58432}" srcOrd="0" destOrd="0" presId="urn:microsoft.com/office/officeart/2005/8/layout/list1"/>
    <dgm:cxn modelId="{ED6328D6-CA58-424C-947E-3F9E2EBFEF1B}" type="presParOf" srcId="{2FE03CD7-CAA2-4ADF-A880-CF37EDD58432}" destId="{0CF803B5-4B33-4E11-B51F-B2A1E13528DE}" srcOrd="0" destOrd="0" presId="urn:microsoft.com/office/officeart/2005/8/layout/list1"/>
    <dgm:cxn modelId="{460CD677-B377-4269-9FAC-9475A5E4FCBB}" type="presParOf" srcId="{2FE03CD7-CAA2-4ADF-A880-CF37EDD58432}" destId="{45865026-6A07-4DFB-B703-949144E7D2C3}" srcOrd="1" destOrd="0" presId="urn:microsoft.com/office/officeart/2005/8/layout/list1"/>
    <dgm:cxn modelId="{ACBCCCB2-075A-4F7D-8C0B-43F4186EF426}" type="presParOf" srcId="{ADFECA16-9427-417B-B86D-6C94EAA975E1}" destId="{B40A52CD-83F7-45EE-BB50-9AA06999347D}" srcOrd="1" destOrd="0" presId="urn:microsoft.com/office/officeart/2005/8/layout/list1"/>
    <dgm:cxn modelId="{98548E30-2DC9-4A98-A4C8-CE647C3FA843}" type="presParOf" srcId="{ADFECA16-9427-417B-B86D-6C94EAA975E1}" destId="{3EFBC734-1ACD-47DA-8255-2FECF46401B0}" srcOrd="2" destOrd="0" presId="urn:microsoft.com/office/officeart/2005/8/layout/list1"/>
    <dgm:cxn modelId="{2E0F29FD-670F-488D-B38C-9C5CAEF149A4}" type="presParOf" srcId="{ADFECA16-9427-417B-B86D-6C94EAA975E1}" destId="{62EBC6BD-9047-41C2-B1F1-E8F912F2C8CE}" srcOrd="3" destOrd="0" presId="urn:microsoft.com/office/officeart/2005/8/layout/list1"/>
    <dgm:cxn modelId="{A7B92C13-832B-43FE-AC5E-C6658A7F029F}" type="presParOf" srcId="{ADFECA16-9427-417B-B86D-6C94EAA975E1}" destId="{1ECC72B2-F07C-44AB-8CBF-A15DBE0E91CE}" srcOrd="4" destOrd="0" presId="urn:microsoft.com/office/officeart/2005/8/layout/list1"/>
    <dgm:cxn modelId="{5869C92C-5237-4A3B-97F5-F1F3FB31CA33}" type="presParOf" srcId="{1ECC72B2-F07C-44AB-8CBF-A15DBE0E91CE}" destId="{B2AD62BD-D7F2-43DD-8869-8A8D43CF96F6}" srcOrd="0" destOrd="0" presId="urn:microsoft.com/office/officeart/2005/8/layout/list1"/>
    <dgm:cxn modelId="{9A5DB809-8F94-44F3-AE2D-6F86AF86EEEC}" type="presParOf" srcId="{1ECC72B2-F07C-44AB-8CBF-A15DBE0E91CE}" destId="{C478DAA4-4A61-4499-A534-E5E0EFBD5807}" srcOrd="1" destOrd="0" presId="urn:microsoft.com/office/officeart/2005/8/layout/list1"/>
    <dgm:cxn modelId="{E3054FFE-5303-4B00-98F5-2C38E106BFB6}" type="presParOf" srcId="{ADFECA16-9427-417B-B86D-6C94EAA975E1}" destId="{F74E1AB0-9583-4444-AE56-B0CFE7B09A85}" srcOrd="5" destOrd="0" presId="urn:microsoft.com/office/officeart/2005/8/layout/list1"/>
    <dgm:cxn modelId="{AE133757-0CAE-46E1-BA46-43B8CD778794}" type="presParOf" srcId="{ADFECA16-9427-417B-B86D-6C94EAA975E1}" destId="{31D86221-2F85-40E9-A186-E4A92C6D04DA}" srcOrd="6" destOrd="0" presId="urn:microsoft.com/office/officeart/2005/8/layout/list1"/>
    <dgm:cxn modelId="{90D23A3A-AC5D-4155-BE34-7DD9A78D6956}" type="presParOf" srcId="{ADFECA16-9427-417B-B86D-6C94EAA975E1}" destId="{2EA4A280-716D-4F4B-991E-590D9FF52C7E}" srcOrd="7" destOrd="0" presId="urn:microsoft.com/office/officeart/2005/8/layout/list1"/>
    <dgm:cxn modelId="{135591CA-17F8-4E17-85FE-A33B9D51EA17}" type="presParOf" srcId="{ADFECA16-9427-417B-B86D-6C94EAA975E1}" destId="{71C836A2-5F1C-496F-BDB8-D7E7C82D7BC5}" srcOrd="8" destOrd="0" presId="urn:microsoft.com/office/officeart/2005/8/layout/list1"/>
    <dgm:cxn modelId="{C7D114B0-C31D-413B-9C1F-4098FAEC937D}" type="presParOf" srcId="{71C836A2-5F1C-496F-BDB8-D7E7C82D7BC5}" destId="{327CAF9A-3E1C-43A6-B1D9-0F3C77C5C783}" srcOrd="0" destOrd="0" presId="urn:microsoft.com/office/officeart/2005/8/layout/list1"/>
    <dgm:cxn modelId="{AE3EC4FF-D8FE-4F1C-B798-5E5BB7B5C84D}" type="presParOf" srcId="{71C836A2-5F1C-496F-BDB8-D7E7C82D7BC5}" destId="{0E1B0DD4-8F0D-407B-A8E9-C09B391287A8}" srcOrd="1" destOrd="0" presId="urn:microsoft.com/office/officeart/2005/8/layout/list1"/>
    <dgm:cxn modelId="{13E88E25-20DD-422A-B0F0-FAFD4F3F43BB}" type="presParOf" srcId="{ADFECA16-9427-417B-B86D-6C94EAA975E1}" destId="{EBC2D44F-7A8C-49A2-9DAA-657BC440EF20}" srcOrd="9" destOrd="0" presId="urn:microsoft.com/office/officeart/2005/8/layout/list1"/>
    <dgm:cxn modelId="{55B9CF99-97C8-4666-BFE4-81002E887196}" type="presParOf" srcId="{ADFECA16-9427-417B-B86D-6C94EAA975E1}" destId="{C6A9399A-B80E-494F-9FE6-5B5F9C0D60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4EAA50-1B0B-40A5-A055-20B3FEFF5FE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9A2F618-4F84-4674-B66F-3A61E8A3F1C0}">
      <dgm:prSet phldrT="[Text]"/>
      <dgm:spPr/>
      <dgm:t>
        <a:bodyPr/>
        <a:lstStyle/>
        <a:p>
          <a:r>
            <a:rPr lang="en-US" dirty="0" smtClean="0"/>
            <a:t>Immunizations</a:t>
          </a:r>
          <a:endParaRPr lang="en-US" dirty="0"/>
        </a:p>
      </dgm:t>
    </dgm:pt>
    <dgm:pt modelId="{A06A35C7-9BF0-4FAE-A6F2-6375B096197C}" type="parTrans" cxnId="{CB51B114-93AF-474E-BC8E-EE9BC4254A69}">
      <dgm:prSet/>
      <dgm:spPr/>
      <dgm:t>
        <a:bodyPr/>
        <a:lstStyle/>
        <a:p>
          <a:endParaRPr lang="en-US"/>
        </a:p>
      </dgm:t>
    </dgm:pt>
    <dgm:pt modelId="{F38312F8-F324-497F-B2F1-B6227F78522E}" type="sibTrans" cxnId="{CB51B114-93AF-474E-BC8E-EE9BC4254A69}">
      <dgm:prSet/>
      <dgm:spPr/>
      <dgm:t>
        <a:bodyPr/>
        <a:lstStyle/>
        <a:p>
          <a:endParaRPr lang="en-US"/>
        </a:p>
      </dgm:t>
    </dgm:pt>
    <dgm:pt modelId="{276A967D-FB63-46BB-99D1-7FFF5DC03E97}">
      <dgm:prSet phldrT="[Text]"/>
      <dgm:spPr/>
      <dgm:t>
        <a:bodyPr/>
        <a:lstStyle/>
        <a:p>
          <a:r>
            <a:rPr lang="en-US" dirty="0" smtClean="0"/>
            <a:t>S 500/H 832: Pharmacists’ immunizing authority</a:t>
          </a:r>
          <a:endParaRPr lang="en-US" dirty="0"/>
        </a:p>
      </dgm:t>
    </dgm:pt>
    <dgm:pt modelId="{AE1DD154-9030-4791-86C0-51E6A5CE6F0B}" type="parTrans" cxnId="{721A31FD-8869-4711-8398-3B2DA1681727}">
      <dgm:prSet/>
      <dgm:spPr/>
      <dgm:t>
        <a:bodyPr/>
        <a:lstStyle/>
        <a:p>
          <a:endParaRPr lang="en-US"/>
        </a:p>
      </dgm:t>
    </dgm:pt>
    <dgm:pt modelId="{7FEBB26E-3DC5-40B9-A45E-CE276CA9D6B1}" type="sibTrans" cxnId="{721A31FD-8869-4711-8398-3B2DA1681727}">
      <dgm:prSet/>
      <dgm:spPr/>
      <dgm:t>
        <a:bodyPr/>
        <a:lstStyle/>
        <a:p>
          <a:endParaRPr lang="en-US"/>
        </a:p>
      </dgm:t>
    </dgm:pt>
    <dgm:pt modelId="{32A388E9-357F-4C03-9198-FC8670784F9B}">
      <dgm:prSet phldrT="[Text]"/>
      <dgm:spPr/>
      <dgm:t>
        <a:bodyPr/>
        <a:lstStyle/>
        <a:p>
          <a:r>
            <a:rPr lang="en-US" dirty="0" smtClean="0"/>
            <a:t>Communicable disease</a:t>
          </a:r>
          <a:endParaRPr lang="en-US" dirty="0"/>
        </a:p>
      </dgm:t>
    </dgm:pt>
    <dgm:pt modelId="{69836D19-4882-4F75-8E15-52B4686E3BA3}" type="parTrans" cxnId="{95DC357A-0153-456A-A981-C25B8BA552DC}">
      <dgm:prSet/>
      <dgm:spPr/>
      <dgm:t>
        <a:bodyPr/>
        <a:lstStyle/>
        <a:p>
          <a:endParaRPr lang="en-US"/>
        </a:p>
      </dgm:t>
    </dgm:pt>
    <dgm:pt modelId="{6344C978-8B53-482D-83E0-FD2CF98FE8B2}" type="sibTrans" cxnId="{95DC357A-0153-456A-A981-C25B8BA552DC}">
      <dgm:prSet/>
      <dgm:spPr/>
      <dgm:t>
        <a:bodyPr/>
        <a:lstStyle/>
        <a:p>
          <a:endParaRPr lang="en-US"/>
        </a:p>
      </dgm:t>
    </dgm:pt>
    <dgm:pt modelId="{2B412562-4B83-4260-9278-666989A74D76}">
      <dgm:prSet phldrT="[Text]"/>
      <dgm:spPr/>
      <dgm:t>
        <a:bodyPr/>
        <a:lstStyle/>
        <a:p>
          <a:r>
            <a:rPr lang="en-US" dirty="0" smtClean="0"/>
            <a:t>H 481: Reduce </a:t>
          </a:r>
          <a:r>
            <a:rPr lang="en-US" dirty="0" err="1" smtClean="0"/>
            <a:t>needlestick</a:t>
          </a:r>
          <a:r>
            <a:rPr lang="en-US" dirty="0" smtClean="0"/>
            <a:t> injuries</a:t>
          </a:r>
          <a:endParaRPr lang="en-US" dirty="0"/>
        </a:p>
      </dgm:t>
    </dgm:pt>
    <dgm:pt modelId="{3F52DCAB-87F3-4DD9-87A6-E5B6738DD3EB}" type="parTrans" cxnId="{8E193857-70A7-4B8A-9518-97EA268A99C5}">
      <dgm:prSet/>
      <dgm:spPr/>
      <dgm:t>
        <a:bodyPr/>
        <a:lstStyle/>
        <a:p>
          <a:endParaRPr lang="en-US"/>
        </a:p>
      </dgm:t>
    </dgm:pt>
    <dgm:pt modelId="{693B8F88-CF04-4C97-9044-300B3C97264F}" type="sibTrans" cxnId="{8E193857-70A7-4B8A-9518-97EA268A99C5}">
      <dgm:prSet/>
      <dgm:spPr/>
      <dgm:t>
        <a:bodyPr/>
        <a:lstStyle/>
        <a:p>
          <a:endParaRPr lang="en-US"/>
        </a:p>
      </dgm:t>
    </dgm:pt>
    <dgm:pt modelId="{61E47893-E872-41B9-A4C4-26147FE61CFD}">
      <dgm:prSet phldrT="[Text]"/>
      <dgm:spPr/>
      <dgm:t>
        <a:bodyPr/>
        <a:lstStyle/>
        <a:p>
          <a:r>
            <a:rPr lang="en-US" dirty="0" smtClean="0"/>
            <a:t>S </a:t>
          </a:r>
          <a:r>
            <a:rPr lang="en-US" dirty="0" smtClean="0"/>
            <a:t>486: </a:t>
          </a:r>
          <a:r>
            <a:rPr lang="en-US" dirty="0" smtClean="0"/>
            <a:t>Pertussis education &amp; awareness</a:t>
          </a:r>
          <a:endParaRPr lang="en-US" dirty="0"/>
        </a:p>
      </dgm:t>
    </dgm:pt>
    <dgm:pt modelId="{369125CC-9B32-49E5-B9A1-B9487D21ACB9}" type="parTrans" cxnId="{00887F89-21FF-43FC-8699-9E260DFD696B}">
      <dgm:prSet/>
      <dgm:spPr/>
      <dgm:t>
        <a:bodyPr/>
        <a:lstStyle/>
        <a:p>
          <a:endParaRPr lang="en-US"/>
        </a:p>
      </dgm:t>
    </dgm:pt>
    <dgm:pt modelId="{572CD56C-20B8-4484-B143-A9E85F09B778}" type="sibTrans" cxnId="{00887F89-21FF-43FC-8699-9E260DFD696B}">
      <dgm:prSet/>
      <dgm:spPr/>
      <dgm:t>
        <a:bodyPr/>
        <a:lstStyle/>
        <a:p>
          <a:endParaRPr lang="en-US"/>
        </a:p>
      </dgm:t>
    </dgm:pt>
    <dgm:pt modelId="{CEC50036-2C03-4E35-AD2D-40742636F7D7}">
      <dgm:prSet/>
      <dgm:spPr/>
      <dgm:t>
        <a:bodyPr/>
        <a:lstStyle/>
        <a:p>
          <a:r>
            <a:rPr lang="en-US" smtClean="0"/>
            <a:t>H 850: Limited immunity for telling LEO about needle possesion</a:t>
          </a:r>
          <a:endParaRPr lang="en-US" dirty="0"/>
        </a:p>
      </dgm:t>
    </dgm:pt>
    <dgm:pt modelId="{072E7BCD-A215-466B-A84D-FB1887ACBA27}" type="parTrans" cxnId="{C935F648-FC42-422F-A0C0-A9FDAA9D8730}">
      <dgm:prSet/>
      <dgm:spPr/>
      <dgm:t>
        <a:bodyPr/>
        <a:lstStyle/>
        <a:p>
          <a:endParaRPr lang="en-US"/>
        </a:p>
      </dgm:t>
    </dgm:pt>
    <dgm:pt modelId="{FD857A82-ADB5-4568-A100-6D2FEB41C4AF}" type="sibTrans" cxnId="{C935F648-FC42-422F-A0C0-A9FDAA9D8730}">
      <dgm:prSet/>
      <dgm:spPr/>
      <dgm:t>
        <a:bodyPr/>
        <a:lstStyle/>
        <a:p>
          <a:endParaRPr lang="en-US"/>
        </a:p>
      </dgm:t>
    </dgm:pt>
    <dgm:pt modelId="{977DF26A-0C55-4252-A508-159F185B9678}">
      <dgm:prSet/>
      <dgm:spPr/>
      <dgm:t>
        <a:bodyPr/>
        <a:lstStyle/>
        <a:p>
          <a:r>
            <a:rPr lang="en-US" smtClean="0"/>
            <a:t>H 933: Informed consent for HIV testing</a:t>
          </a:r>
          <a:endParaRPr lang="en-US" dirty="0"/>
        </a:p>
      </dgm:t>
    </dgm:pt>
    <dgm:pt modelId="{2BBCD5BA-4460-4807-8C28-003956F92011}" type="parTrans" cxnId="{7AF9681F-0D9C-4CF6-AA2A-1A1270427243}">
      <dgm:prSet/>
      <dgm:spPr/>
      <dgm:t>
        <a:bodyPr/>
        <a:lstStyle/>
        <a:p>
          <a:endParaRPr lang="en-US"/>
        </a:p>
      </dgm:t>
    </dgm:pt>
    <dgm:pt modelId="{DB59F345-E791-426A-B799-3A87E17332D4}" type="sibTrans" cxnId="{7AF9681F-0D9C-4CF6-AA2A-1A1270427243}">
      <dgm:prSet/>
      <dgm:spPr/>
      <dgm:t>
        <a:bodyPr/>
        <a:lstStyle/>
        <a:p>
          <a:endParaRPr lang="en-US"/>
        </a:p>
      </dgm:t>
    </dgm:pt>
    <dgm:pt modelId="{7E87AF64-C957-465A-8D15-2BC913B71B6B}" type="pres">
      <dgm:prSet presAssocID="{314EAA50-1B0B-40A5-A055-20B3FEFF5F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AC78B6-054C-4790-9698-E5F10BC7EC6F}" type="pres">
      <dgm:prSet presAssocID="{B9A2F618-4F84-4674-B66F-3A61E8A3F1C0}" presName="parentLin" presStyleCnt="0"/>
      <dgm:spPr/>
    </dgm:pt>
    <dgm:pt modelId="{13F25E2A-A589-4DEF-AB89-A1E2DB1452B7}" type="pres">
      <dgm:prSet presAssocID="{B9A2F618-4F84-4674-B66F-3A61E8A3F1C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D95FE38-B061-44A4-BE2C-02D0739BAC87}" type="pres">
      <dgm:prSet presAssocID="{B9A2F618-4F84-4674-B66F-3A61E8A3F1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06E39-A479-42A6-9BDC-39F04A95E84F}" type="pres">
      <dgm:prSet presAssocID="{B9A2F618-4F84-4674-B66F-3A61E8A3F1C0}" presName="negativeSpace" presStyleCnt="0"/>
      <dgm:spPr/>
    </dgm:pt>
    <dgm:pt modelId="{70F9ECCE-8CA0-41D2-AD84-A759359E53E7}" type="pres">
      <dgm:prSet presAssocID="{B9A2F618-4F84-4674-B66F-3A61E8A3F1C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BBEA0-EFC3-4B73-9F5A-E0E88D1E1ADB}" type="pres">
      <dgm:prSet presAssocID="{F38312F8-F324-497F-B2F1-B6227F78522E}" presName="spaceBetweenRectangles" presStyleCnt="0"/>
      <dgm:spPr/>
    </dgm:pt>
    <dgm:pt modelId="{033E36BF-6844-44C9-B314-B3DE818632CD}" type="pres">
      <dgm:prSet presAssocID="{32A388E9-357F-4C03-9198-FC8670784F9B}" presName="parentLin" presStyleCnt="0"/>
      <dgm:spPr/>
    </dgm:pt>
    <dgm:pt modelId="{15BC607C-B81A-4CDE-8A20-50E22BD7689A}" type="pres">
      <dgm:prSet presAssocID="{32A388E9-357F-4C03-9198-FC8670784F9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0015EFF-7E73-4B79-B01F-FA5255A9CCA1}" type="pres">
      <dgm:prSet presAssocID="{32A388E9-357F-4C03-9198-FC8670784F9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B62C4-0D4B-4A4B-A633-5FAC264EEAB7}" type="pres">
      <dgm:prSet presAssocID="{32A388E9-357F-4C03-9198-FC8670784F9B}" presName="negativeSpace" presStyleCnt="0"/>
      <dgm:spPr/>
    </dgm:pt>
    <dgm:pt modelId="{E3CDB4D6-BD92-4662-A8D6-58ED6C6FC81A}" type="pres">
      <dgm:prSet presAssocID="{32A388E9-357F-4C03-9198-FC8670784F9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51B114-93AF-474E-BC8E-EE9BC4254A69}" srcId="{314EAA50-1B0B-40A5-A055-20B3FEFF5FE8}" destId="{B9A2F618-4F84-4674-B66F-3A61E8A3F1C0}" srcOrd="0" destOrd="0" parTransId="{A06A35C7-9BF0-4FAE-A6F2-6375B096197C}" sibTransId="{F38312F8-F324-497F-B2F1-B6227F78522E}"/>
    <dgm:cxn modelId="{95DC357A-0153-456A-A981-C25B8BA552DC}" srcId="{314EAA50-1B0B-40A5-A055-20B3FEFF5FE8}" destId="{32A388E9-357F-4C03-9198-FC8670784F9B}" srcOrd="1" destOrd="0" parTransId="{69836D19-4882-4F75-8E15-52B4686E3BA3}" sibTransId="{6344C978-8B53-482D-83E0-FD2CF98FE8B2}"/>
    <dgm:cxn modelId="{DDDF403F-674E-426B-8DB0-AB9997B1C9E1}" type="presOf" srcId="{314EAA50-1B0B-40A5-A055-20B3FEFF5FE8}" destId="{7E87AF64-C957-465A-8D15-2BC913B71B6B}" srcOrd="0" destOrd="0" presId="urn:microsoft.com/office/officeart/2005/8/layout/list1"/>
    <dgm:cxn modelId="{F3FDF1DB-877B-471B-B721-86800ECA992E}" type="presOf" srcId="{B9A2F618-4F84-4674-B66F-3A61E8A3F1C0}" destId="{13F25E2A-A589-4DEF-AB89-A1E2DB1452B7}" srcOrd="0" destOrd="0" presId="urn:microsoft.com/office/officeart/2005/8/layout/list1"/>
    <dgm:cxn modelId="{ACC8E0AE-7557-4523-95C6-20F8B19FA54F}" type="presOf" srcId="{32A388E9-357F-4C03-9198-FC8670784F9B}" destId="{B0015EFF-7E73-4B79-B01F-FA5255A9CCA1}" srcOrd="1" destOrd="0" presId="urn:microsoft.com/office/officeart/2005/8/layout/list1"/>
    <dgm:cxn modelId="{2027CB2E-F434-4030-AB89-C2896E85326C}" type="presOf" srcId="{B9A2F618-4F84-4674-B66F-3A61E8A3F1C0}" destId="{CD95FE38-B061-44A4-BE2C-02D0739BAC87}" srcOrd="1" destOrd="0" presId="urn:microsoft.com/office/officeart/2005/8/layout/list1"/>
    <dgm:cxn modelId="{8E193857-70A7-4B8A-9518-97EA268A99C5}" srcId="{32A388E9-357F-4C03-9198-FC8670784F9B}" destId="{2B412562-4B83-4260-9278-666989A74D76}" srcOrd="0" destOrd="0" parTransId="{3F52DCAB-87F3-4DD9-87A6-E5B6738DD3EB}" sibTransId="{693B8F88-CF04-4C97-9044-300B3C97264F}"/>
    <dgm:cxn modelId="{7AF9681F-0D9C-4CF6-AA2A-1A1270427243}" srcId="{32A388E9-357F-4C03-9198-FC8670784F9B}" destId="{977DF26A-0C55-4252-A508-159F185B9678}" srcOrd="2" destOrd="0" parTransId="{2BBCD5BA-4460-4807-8C28-003956F92011}" sibTransId="{DB59F345-E791-426A-B799-3A87E17332D4}"/>
    <dgm:cxn modelId="{FBA487B3-0CD7-44BE-BE22-94BC979460B6}" type="presOf" srcId="{977DF26A-0C55-4252-A508-159F185B9678}" destId="{E3CDB4D6-BD92-4662-A8D6-58ED6C6FC81A}" srcOrd="0" destOrd="2" presId="urn:microsoft.com/office/officeart/2005/8/layout/list1"/>
    <dgm:cxn modelId="{C4B9A6EB-133A-46BA-AE74-C58E0B377EDA}" type="presOf" srcId="{CEC50036-2C03-4E35-AD2D-40742636F7D7}" destId="{E3CDB4D6-BD92-4662-A8D6-58ED6C6FC81A}" srcOrd="0" destOrd="1" presId="urn:microsoft.com/office/officeart/2005/8/layout/list1"/>
    <dgm:cxn modelId="{0FC526FB-DF0D-4199-9658-49AD48941C02}" type="presOf" srcId="{276A967D-FB63-46BB-99D1-7FFF5DC03E97}" destId="{70F9ECCE-8CA0-41D2-AD84-A759359E53E7}" srcOrd="0" destOrd="0" presId="urn:microsoft.com/office/officeart/2005/8/layout/list1"/>
    <dgm:cxn modelId="{2BCB6008-EC39-4B96-976F-5127534D0C66}" type="presOf" srcId="{32A388E9-357F-4C03-9198-FC8670784F9B}" destId="{15BC607C-B81A-4CDE-8A20-50E22BD7689A}" srcOrd="0" destOrd="0" presId="urn:microsoft.com/office/officeart/2005/8/layout/list1"/>
    <dgm:cxn modelId="{610CFDBC-02C0-4745-8CAC-1A44EFEF62F7}" type="presOf" srcId="{2B412562-4B83-4260-9278-666989A74D76}" destId="{E3CDB4D6-BD92-4662-A8D6-58ED6C6FC81A}" srcOrd="0" destOrd="0" presId="urn:microsoft.com/office/officeart/2005/8/layout/list1"/>
    <dgm:cxn modelId="{FD218C8C-E500-472A-B4AB-EABEB7AD42D1}" type="presOf" srcId="{61E47893-E872-41B9-A4C4-26147FE61CFD}" destId="{70F9ECCE-8CA0-41D2-AD84-A759359E53E7}" srcOrd="0" destOrd="1" presId="urn:microsoft.com/office/officeart/2005/8/layout/list1"/>
    <dgm:cxn modelId="{C935F648-FC42-422F-A0C0-A9FDAA9D8730}" srcId="{32A388E9-357F-4C03-9198-FC8670784F9B}" destId="{CEC50036-2C03-4E35-AD2D-40742636F7D7}" srcOrd="1" destOrd="0" parTransId="{072E7BCD-A215-466B-A84D-FB1887ACBA27}" sibTransId="{FD857A82-ADB5-4568-A100-6D2FEB41C4AF}"/>
    <dgm:cxn modelId="{721A31FD-8869-4711-8398-3B2DA1681727}" srcId="{B9A2F618-4F84-4674-B66F-3A61E8A3F1C0}" destId="{276A967D-FB63-46BB-99D1-7FFF5DC03E97}" srcOrd="0" destOrd="0" parTransId="{AE1DD154-9030-4791-86C0-51E6A5CE6F0B}" sibTransId="{7FEBB26E-3DC5-40B9-A45E-CE276CA9D6B1}"/>
    <dgm:cxn modelId="{00887F89-21FF-43FC-8699-9E260DFD696B}" srcId="{B9A2F618-4F84-4674-B66F-3A61E8A3F1C0}" destId="{61E47893-E872-41B9-A4C4-26147FE61CFD}" srcOrd="1" destOrd="0" parTransId="{369125CC-9B32-49E5-B9A1-B9487D21ACB9}" sibTransId="{572CD56C-20B8-4484-B143-A9E85F09B778}"/>
    <dgm:cxn modelId="{D2C3E45F-C9ED-423A-B76F-A3B4490C2338}" type="presParOf" srcId="{7E87AF64-C957-465A-8D15-2BC913B71B6B}" destId="{0DAC78B6-054C-4790-9698-E5F10BC7EC6F}" srcOrd="0" destOrd="0" presId="urn:microsoft.com/office/officeart/2005/8/layout/list1"/>
    <dgm:cxn modelId="{890FA9B5-718D-4FB8-BD8B-A2AD4FE2628F}" type="presParOf" srcId="{0DAC78B6-054C-4790-9698-E5F10BC7EC6F}" destId="{13F25E2A-A589-4DEF-AB89-A1E2DB1452B7}" srcOrd="0" destOrd="0" presId="urn:microsoft.com/office/officeart/2005/8/layout/list1"/>
    <dgm:cxn modelId="{21D26B51-0DFB-4C3C-8D9A-916CF1787BD6}" type="presParOf" srcId="{0DAC78B6-054C-4790-9698-E5F10BC7EC6F}" destId="{CD95FE38-B061-44A4-BE2C-02D0739BAC87}" srcOrd="1" destOrd="0" presId="urn:microsoft.com/office/officeart/2005/8/layout/list1"/>
    <dgm:cxn modelId="{8FBE57C6-3528-4764-965B-B94632CAE569}" type="presParOf" srcId="{7E87AF64-C957-465A-8D15-2BC913B71B6B}" destId="{A9306E39-A479-42A6-9BDC-39F04A95E84F}" srcOrd="1" destOrd="0" presId="urn:microsoft.com/office/officeart/2005/8/layout/list1"/>
    <dgm:cxn modelId="{0E20289F-8F9C-461F-8C00-2EEF2B4288C5}" type="presParOf" srcId="{7E87AF64-C957-465A-8D15-2BC913B71B6B}" destId="{70F9ECCE-8CA0-41D2-AD84-A759359E53E7}" srcOrd="2" destOrd="0" presId="urn:microsoft.com/office/officeart/2005/8/layout/list1"/>
    <dgm:cxn modelId="{C59EDACD-04EC-42B1-A991-1C3A6AE483E1}" type="presParOf" srcId="{7E87AF64-C957-465A-8D15-2BC913B71B6B}" destId="{39EBBEA0-EFC3-4B73-9F5A-E0E88D1E1ADB}" srcOrd="3" destOrd="0" presId="urn:microsoft.com/office/officeart/2005/8/layout/list1"/>
    <dgm:cxn modelId="{CD2A8A17-0202-47B4-AF7C-C68DCC58089D}" type="presParOf" srcId="{7E87AF64-C957-465A-8D15-2BC913B71B6B}" destId="{033E36BF-6844-44C9-B314-B3DE818632CD}" srcOrd="4" destOrd="0" presId="urn:microsoft.com/office/officeart/2005/8/layout/list1"/>
    <dgm:cxn modelId="{3365C139-F36B-41B7-A520-547B28D4AF10}" type="presParOf" srcId="{033E36BF-6844-44C9-B314-B3DE818632CD}" destId="{15BC607C-B81A-4CDE-8A20-50E22BD7689A}" srcOrd="0" destOrd="0" presId="urn:microsoft.com/office/officeart/2005/8/layout/list1"/>
    <dgm:cxn modelId="{82B31D08-AD46-4FF3-A441-2341C26CA20B}" type="presParOf" srcId="{033E36BF-6844-44C9-B314-B3DE818632CD}" destId="{B0015EFF-7E73-4B79-B01F-FA5255A9CCA1}" srcOrd="1" destOrd="0" presId="urn:microsoft.com/office/officeart/2005/8/layout/list1"/>
    <dgm:cxn modelId="{B4F9472F-9526-4997-933E-0B52C1050DBE}" type="presParOf" srcId="{7E87AF64-C957-465A-8D15-2BC913B71B6B}" destId="{F80B62C4-0D4B-4A4B-A633-5FAC264EEAB7}" srcOrd="5" destOrd="0" presId="urn:microsoft.com/office/officeart/2005/8/layout/list1"/>
    <dgm:cxn modelId="{1B2D7791-CF72-4012-AB64-AD0543993601}" type="presParOf" srcId="{7E87AF64-C957-465A-8D15-2BC913B71B6B}" destId="{E3CDB4D6-BD92-4662-A8D6-58ED6C6FC81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8C04C8-60D2-4F89-ABA0-57E10D8F1931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4A953C-3E44-48EF-B421-A03210DFC202}">
      <dgm:prSet phldrT="[Text]"/>
      <dgm:spPr/>
      <dgm:t>
        <a:bodyPr/>
        <a:lstStyle/>
        <a:p>
          <a:r>
            <a:rPr lang="en-US" dirty="0" smtClean="0"/>
            <a:t>Wells</a:t>
          </a:r>
          <a:endParaRPr lang="en-US" dirty="0"/>
        </a:p>
      </dgm:t>
    </dgm:pt>
    <dgm:pt modelId="{3FD861A0-24FB-4791-95DE-BB3B2595460E}" type="parTrans" cxnId="{11C3CDCE-AA07-4EC8-BB00-605E27DF2322}">
      <dgm:prSet/>
      <dgm:spPr/>
      <dgm:t>
        <a:bodyPr/>
        <a:lstStyle/>
        <a:p>
          <a:endParaRPr lang="en-US"/>
        </a:p>
      </dgm:t>
    </dgm:pt>
    <dgm:pt modelId="{4904561E-7C39-48E4-BB7F-B888933351FE}" type="sibTrans" cxnId="{11C3CDCE-AA07-4EC8-BB00-605E27DF2322}">
      <dgm:prSet/>
      <dgm:spPr/>
      <dgm:t>
        <a:bodyPr/>
        <a:lstStyle/>
        <a:p>
          <a:endParaRPr lang="en-US"/>
        </a:p>
      </dgm:t>
    </dgm:pt>
    <dgm:pt modelId="{A8C5098B-37D2-40AB-B1E2-AA069CE8E559}">
      <dgm:prSet phldrT="[Text]"/>
      <dgm:spPr/>
      <dgm:t>
        <a:bodyPr/>
        <a:lstStyle/>
        <a:p>
          <a:r>
            <a:rPr lang="en-US" dirty="0" smtClean="0"/>
            <a:t>S 254: Funds to restore private well program (appropriations)</a:t>
          </a:r>
          <a:endParaRPr lang="en-US" dirty="0"/>
        </a:p>
      </dgm:t>
    </dgm:pt>
    <dgm:pt modelId="{AC4CA512-F889-4221-B65E-A89D5B2EEE61}" type="parTrans" cxnId="{4778B439-F141-4493-8731-D6A26D92D904}">
      <dgm:prSet/>
      <dgm:spPr/>
      <dgm:t>
        <a:bodyPr/>
        <a:lstStyle/>
        <a:p>
          <a:endParaRPr lang="en-US"/>
        </a:p>
      </dgm:t>
    </dgm:pt>
    <dgm:pt modelId="{6D39BFF3-42EA-4A3E-B8AF-15D342C0A5E8}" type="sibTrans" cxnId="{4778B439-F141-4493-8731-D6A26D92D904}">
      <dgm:prSet/>
      <dgm:spPr/>
      <dgm:t>
        <a:bodyPr/>
        <a:lstStyle/>
        <a:p>
          <a:endParaRPr lang="en-US"/>
        </a:p>
      </dgm:t>
    </dgm:pt>
    <dgm:pt modelId="{98ADF36F-424F-4FEC-AA1F-6F547EA1AFAF}">
      <dgm:prSet phldrT="[Text]"/>
      <dgm:spPr/>
      <dgm:t>
        <a:bodyPr/>
        <a:lstStyle/>
        <a:p>
          <a:r>
            <a:rPr lang="en-US" dirty="0" smtClean="0"/>
            <a:t>Other </a:t>
          </a:r>
          <a:endParaRPr lang="en-US" dirty="0"/>
        </a:p>
      </dgm:t>
    </dgm:pt>
    <dgm:pt modelId="{8991C3D8-23DC-4164-ADA3-EB261A9C06E7}" type="parTrans" cxnId="{CB592AFE-54DE-4121-A6F2-FA6CBD08C125}">
      <dgm:prSet/>
      <dgm:spPr/>
      <dgm:t>
        <a:bodyPr/>
        <a:lstStyle/>
        <a:p>
          <a:endParaRPr lang="en-US"/>
        </a:p>
      </dgm:t>
    </dgm:pt>
    <dgm:pt modelId="{CD348249-6C53-4D3A-9E68-F241C4D990D9}" type="sibTrans" cxnId="{CB592AFE-54DE-4121-A6F2-FA6CBD08C125}">
      <dgm:prSet/>
      <dgm:spPr/>
      <dgm:t>
        <a:bodyPr/>
        <a:lstStyle/>
        <a:p>
          <a:endParaRPr lang="en-US"/>
        </a:p>
      </dgm:t>
    </dgm:pt>
    <dgm:pt modelId="{3E0F63A7-7582-4765-8171-606FEE47071B}">
      <dgm:prSet phldrT="[Text]"/>
      <dgm:spPr/>
      <dgm:t>
        <a:bodyPr/>
        <a:lstStyle/>
        <a:p>
          <a:r>
            <a:rPr lang="en-US" dirty="0" smtClean="0"/>
            <a:t>S 482: Certified food protection managers</a:t>
          </a:r>
          <a:endParaRPr lang="en-US" dirty="0"/>
        </a:p>
      </dgm:t>
    </dgm:pt>
    <dgm:pt modelId="{9552336E-7414-4892-ABD2-C80457057B18}" type="parTrans" cxnId="{C263E1FD-2B31-4A81-9F09-A9C7F5B59F87}">
      <dgm:prSet/>
      <dgm:spPr/>
      <dgm:t>
        <a:bodyPr/>
        <a:lstStyle/>
        <a:p>
          <a:endParaRPr lang="en-US"/>
        </a:p>
      </dgm:t>
    </dgm:pt>
    <dgm:pt modelId="{B1620555-AD5D-4F0F-9C79-01BF2CFE5631}" type="sibTrans" cxnId="{C263E1FD-2B31-4A81-9F09-A9C7F5B59F87}">
      <dgm:prSet/>
      <dgm:spPr/>
      <dgm:t>
        <a:bodyPr/>
        <a:lstStyle/>
        <a:p>
          <a:endParaRPr lang="en-US"/>
        </a:p>
      </dgm:t>
    </dgm:pt>
    <dgm:pt modelId="{B4219472-68C9-4FDF-A9D0-13AC74B1908E}">
      <dgm:prSet phldrT="[Text]"/>
      <dgm:spPr/>
      <dgm:t>
        <a:bodyPr/>
        <a:lstStyle/>
        <a:p>
          <a:r>
            <a:rPr lang="en-US" dirty="0" smtClean="0"/>
            <a:t>H 396: Private well water education (crossed over)</a:t>
          </a:r>
          <a:endParaRPr lang="en-US" dirty="0"/>
        </a:p>
      </dgm:t>
    </dgm:pt>
    <dgm:pt modelId="{F72AAD78-4EB6-4382-8811-3C35A35091A3}" type="parTrans" cxnId="{2F05202F-7B15-4805-AB5A-B1E54C60629C}">
      <dgm:prSet/>
      <dgm:spPr/>
      <dgm:t>
        <a:bodyPr/>
        <a:lstStyle/>
        <a:p>
          <a:endParaRPr lang="en-US"/>
        </a:p>
      </dgm:t>
    </dgm:pt>
    <dgm:pt modelId="{D9E66B97-7ABE-4B97-8EB7-F82F089AE463}" type="sibTrans" cxnId="{2F05202F-7B15-4805-AB5A-B1E54C60629C}">
      <dgm:prSet/>
      <dgm:spPr/>
      <dgm:t>
        <a:bodyPr/>
        <a:lstStyle/>
        <a:p>
          <a:endParaRPr lang="en-US"/>
        </a:p>
      </dgm:t>
    </dgm:pt>
    <dgm:pt modelId="{373B30E1-0302-433E-92A4-D6541A7F4C69}">
      <dgm:prSet/>
      <dgm:spPr/>
      <dgm:t>
        <a:bodyPr/>
        <a:lstStyle/>
        <a:p>
          <a:r>
            <a:rPr lang="en-US" dirty="0" smtClean="0"/>
            <a:t>H 792: Allow human consumption of raw milk</a:t>
          </a:r>
          <a:endParaRPr lang="en-US" dirty="0"/>
        </a:p>
      </dgm:t>
    </dgm:pt>
    <dgm:pt modelId="{072CE9F4-7147-4F70-9FD7-4202E88D3F1A}" type="parTrans" cxnId="{5707594D-0171-4133-B375-049F8F18813B}">
      <dgm:prSet/>
      <dgm:spPr/>
      <dgm:t>
        <a:bodyPr/>
        <a:lstStyle/>
        <a:p>
          <a:endParaRPr lang="en-US"/>
        </a:p>
      </dgm:t>
    </dgm:pt>
    <dgm:pt modelId="{1899B673-48E6-42C7-92C9-3C0AB65800B4}" type="sibTrans" cxnId="{5707594D-0171-4133-B375-049F8F18813B}">
      <dgm:prSet/>
      <dgm:spPr/>
      <dgm:t>
        <a:bodyPr/>
        <a:lstStyle/>
        <a:p>
          <a:endParaRPr lang="en-US"/>
        </a:p>
      </dgm:t>
    </dgm:pt>
    <dgm:pt modelId="{FB28CAFF-FA71-4603-91FD-825B0F15C208}" type="pres">
      <dgm:prSet presAssocID="{238C04C8-60D2-4F89-ABA0-57E10D8F19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D09D53-00E8-4BC3-93D3-5624146DB716}" type="pres">
      <dgm:prSet presAssocID="{484A953C-3E44-48EF-B421-A03210DFC202}" presName="parentLin" presStyleCnt="0"/>
      <dgm:spPr/>
    </dgm:pt>
    <dgm:pt modelId="{BC164C21-5E1F-4230-9DE0-9AD04BE8B623}" type="pres">
      <dgm:prSet presAssocID="{484A953C-3E44-48EF-B421-A03210DFC20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609FC53-5270-419F-BD71-146D9482315D}" type="pres">
      <dgm:prSet presAssocID="{484A953C-3E44-48EF-B421-A03210DFC2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6D4BE-EEC3-4F06-B0C8-07490746D8D6}" type="pres">
      <dgm:prSet presAssocID="{484A953C-3E44-48EF-B421-A03210DFC202}" presName="negativeSpace" presStyleCnt="0"/>
      <dgm:spPr/>
    </dgm:pt>
    <dgm:pt modelId="{9883DCAC-A0F6-40E4-B33C-4DA919BCEA9A}" type="pres">
      <dgm:prSet presAssocID="{484A953C-3E44-48EF-B421-A03210DFC20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BC0A4-CF67-4C27-B8DC-858869100DCE}" type="pres">
      <dgm:prSet presAssocID="{4904561E-7C39-48E4-BB7F-B888933351FE}" presName="spaceBetweenRectangles" presStyleCnt="0"/>
      <dgm:spPr/>
    </dgm:pt>
    <dgm:pt modelId="{F7D3E2F2-A028-48D2-AFE5-021D6FBD1C6C}" type="pres">
      <dgm:prSet presAssocID="{98ADF36F-424F-4FEC-AA1F-6F547EA1AFAF}" presName="parentLin" presStyleCnt="0"/>
      <dgm:spPr/>
    </dgm:pt>
    <dgm:pt modelId="{B1CDD5D1-36EF-49A9-A913-294DDA121345}" type="pres">
      <dgm:prSet presAssocID="{98ADF36F-424F-4FEC-AA1F-6F547EA1AFA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F47E206-EEB7-4BE1-97F0-301B69BE65A6}" type="pres">
      <dgm:prSet presAssocID="{98ADF36F-424F-4FEC-AA1F-6F547EA1AF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1532-ECE6-46AC-8163-D1737817F453}" type="pres">
      <dgm:prSet presAssocID="{98ADF36F-424F-4FEC-AA1F-6F547EA1AFAF}" presName="negativeSpace" presStyleCnt="0"/>
      <dgm:spPr/>
    </dgm:pt>
    <dgm:pt modelId="{79746F0C-C6C2-498D-ABE5-89707E7ABF6E}" type="pres">
      <dgm:prSet presAssocID="{98ADF36F-424F-4FEC-AA1F-6F547EA1AFA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CD2483-2E9A-43D4-8979-2A23B25ED734}" type="presOf" srcId="{484A953C-3E44-48EF-B421-A03210DFC202}" destId="{BC164C21-5E1F-4230-9DE0-9AD04BE8B623}" srcOrd="0" destOrd="0" presId="urn:microsoft.com/office/officeart/2005/8/layout/list1"/>
    <dgm:cxn modelId="{5707594D-0171-4133-B375-049F8F18813B}" srcId="{98ADF36F-424F-4FEC-AA1F-6F547EA1AFAF}" destId="{373B30E1-0302-433E-92A4-D6541A7F4C69}" srcOrd="1" destOrd="0" parTransId="{072CE9F4-7147-4F70-9FD7-4202E88D3F1A}" sibTransId="{1899B673-48E6-42C7-92C9-3C0AB65800B4}"/>
    <dgm:cxn modelId="{BF5B532F-2C19-426D-90E9-8C4F78A723BC}" type="presOf" srcId="{373B30E1-0302-433E-92A4-D6541A7F4C69}" destId="{79746F0C-C6C2-498D-ABE5-89707E7ABF6E}" srcOrd="0" destOrd="1" presId="urn:microsoft.com/office/officeart/2005/8/layout/list1"/>
    <dgm:cxn modelId="{11C3CDCE-AA07-4EC8-BB00-605E27DF2322}" srcId="{238C04C8-60D2-4F89-ABA0-57E10D8F1931}" destId="{484A953C-3E44-48EF-B421-A03210DFC202}" srcOrd="0" destOrd="0" parTransId="{3FD861A0-24FB-4791-95DE-BB3B2595460E}" sibTransId="{4904561E-7C39-48E4-BB7F-B888933351FE}"/>
    <dgm:cxn modelId="{9269FBE6-9DFD-4B19-A6E2-F2E214BE16B1}" type="presOf" srcId="{A8C5098B-37D2-40AB-B1E2-AA069CE8E559}" destId="{9883DCAC-A0F6-40E4-B33C-4DA919BCEA9A}" srcOrd="0" destOrd="0" presId="urn:microsoft.com/office/officeart/2005/8/layout/list1"/>
    <dgm:cxn modelId="{03FFD98C-3133-476E-BB92-ACC3AFDDDEAD}" type="presOf" srcId="{484A953C-3E44-48EF-B421-A03210DFC202}" destId="{5609FC53-5270-419F-BD71-146D9482315D}" srcOrd="1" destOrd="0" presId="urn:microsoft.com/office/officeart/2005/8/layout/list1"/>
    <dgm:cxn modelId="{2F05202F-7B15-4805-AB5A-B1E54C60629C}" srcId="{484A953C-3E44-48EF-B421-A03210DFC202}" destId="{B4219472-68C9-4FDF-A9D0-13AC74B1908E}" srcOrd="1" destOrd="0" parTransId="{F72AAD78-4EB6-4382-8811-3C35A35091A3}" sibTransId="{D9E66B97-7ABE-4B97-8EB7-F82F089AE463}"/>
    <dgm:cxn modelId="{81E3A073-61AB-4D26-9D06-0CD0FD970DF0}" type="presOf" srcId="{98ADF36F-424F-4FEC-AA1F-6F547EA1AFAF}" destId="{7F47E206-EEB7-4BE1-97F0-301B69BE65A6}" srcOrd="1" destOrd="0" presId="urn:microsoft.com/office/officeart/2005/8/layout/list1"/>
    <dgm:cxn modelId="{E5AE88DD-9FDC-4419-A7C7-F7497BC84571}" type="presOf" srcId="{238C04C8-60D2-4F89-ABA0-57E10D8F1931}" destId="{FB28CAFF-FA71-4603-91FD-825B0F15C208}" srcOrd="0" destOrd="0" presId="urn:microsoft.com/office/officeart/2005/8/layout/list1"/>
    <dgm:cxn modelId="{CB592AFE-54DE-4121-A6F2-FA6CBD08C125}" srcId="{238C04C8-60D2-4F89-ABA0-57E10D8F1931}" destId="{98ADF36F-424F-4FEC-AA1F-6F547EA1AFAF}" srcOrd="1" destOrd="0" parTransId="{8991C3D8-23DC-4164-ADA3-EB261A9C06E7}" sibTransId="{CD348249-6C53-4D3A-9E68-F241C4D990D9}"/>
    <dgm:cxn modelId="{A054DFA3-0DB0-4446-AF78-94B60011075C}" type="presOf" srcId="{98ADF36F-424F-4FEC-AA1F-6F547EA1AFAF}" destId="{B1CDD5D1-36EF-49A9-A913-294DDA121345}" srcOrd="0" destOrd="0" presId="urn:microsoft.com/office/officeart/2005/8/layout/list1"/>
    <dgm:cxn modelId="{C263E1FD-2B31-4A81-9F09-A9C7F5B59F87}" srcId="{98ADF36F-424F-4FEC-AA1F-6F547EA1AFAF}" destId="{3E0F63A7-7582-4765-8171-606FEE47071B}" srcOrd="0" destOrd="0" parTransId="{9552336E-7414-4892-ABD2-C80457057B18}" sibTransId="{B1620555-AD5D-4F0F-9C79-01BF2CFE5631}"/>
    <dgm:cxn modelId="{05CFEF48-F622-4B6A-83D4-AD060612946F}" type="presOf" srcId="{3E0F63A7-7582-4765-8171-606FEE47071B}" destId="{79746F0C-C6C2-498D-ABE5-89707E7ABF6E}" srcOrd="0" destOrd="0" presId="urn:microsoft.com/office/officeart/2005/8/layout/list1"/>
    <dgm:cxn modelId="{4778B439-F141-4493-8731-D6A26D92D904}" srcId="{484A953C-3E44-48EF-B421-A03210DFC202}" destId="{A8C5098B-37D2-40AB-B1E2-AA069CE8E559}" srcOrd="0" destOrd="0" parTransId="{AC4CA512-F889-4221-B65E-A89D5B2EEE61}" sibTransId="{6D39BFF3-42EA-4A3E-B8AF-15D342C0A5E8}"/>
    <dgm:cxn modelId="{0E2E4ED4-15FD-45EC-B698-707DA85CF0A4}" type="presOf" srcId="{B4219472-68C9-4FDF-A9D0-13AC74B1908E}" destId="{9883DCAC-A0F6-40E4-B33C-4DA919BCEA9A}" srcOrd="0" destOrd="1" presId="urn:microsoft.com/office/officeart/2005/8/layout/list1"/>
    <dgm:cxn modelId="{DA5107D0-E112-497D-84AC-1791BE4650D6}" type="presParOf" srcId="{FB28CAFF-FA71-4603-91FD-825B0F15C208}" destId="{C3D09D53-00E8-4BC3-93D3-5624146DB716}" srcOrd="0" destOrd="0" presId="urn:microsoft.com/office/officeart/2005/8/layout/list1"/>
    <dgm:cxn modelId="{605AE0B7-21C8-4239-BBDA-85D60461763F}" type="presParOf" srcId="{C3D09D53-00E8-4BC3-93D3-5624146DB716}" destId="{BC164C21-5E1F-4230-9DE0-9AD04BE8B623}" srcOrd="0" destOrd="0" presId="urn:microsoft.com/office/officeart/2005/8/layout/list1"/>
    <dgm:cxn modelId="{1F1B811A-2A03-4001-A7F4-7CA297BB63B6}" type="presParOf" srcId="{C3D09D53-00E8-4BC3-93D3-5624146DB716}" destId="{5609FC53-5270-419F-BD71-146D9482315D}" srcOrd="1" destOrd="0" presId="urn:microsoft.com/office/officeart/2005/8/layout/list1"/>
    <dgm:cxn modelId="{BAFE7B98-E73F-48EB-A864-25DC90E6CA56}" type="presParOf" srcId="{FB28CAFF-FA71-4603-91FD-825B0F15C208}" destId="{6046D4BE-EEC3-4F06-B0C8-07490746D8D6}" srcOrd="1" destOrd="0" presId="urn:microsoft.com/office/officeart/2005/8/layout/list1"/>
    <dgm:cxn modelId="{27274AEA-56FC-4EFC-A2BF-2439132FBFF8}" type="presParOf" srcId="{FB28CAFF-FA71-4603-91FD-825B0F15C208}" destId="{9883DCAC-A0F6-40E4-B33C-4DA919BCEA9A}" srcOrd="2" destOrd="0" presId="urn:microsoft.com/office/officeart/2005/8/layout/list1"/>
    <dgm:cxn modelId="{CE6BBF30-943F-42F0-8700-0D8723239AEE}" type="presParOf" srcId="{FB28CAFF-FA71-4603-91FD-825B0F15C208}" destId="{CFCBC0A4-CF67-4C27-B8DC-858869100DCE}" srcOrd="3" destOrd="0" presId="urn:microsoft.com/office/officeart/2005/8/layout/list1"/>
    <dgm:cxn modelId="{8B7E7136-E999-4202-BC5F-B47CEAC4B84E}" type="presParOf" srcId="{FB28CAFF-FA71-4603-91FD-825B0F15C208}" destId="{F7D3E2F2-A028-48D2-AFE5-021D6FBD1C6C}" srcOrd="4" destOrd="0" presId="urn:microsoft.com/office/officeart/2005/8/layout/list1"/>
    <dgm:cxn modelId="{1EBF31B1-97DE-49FC-AC9E-D7C2F861259E}" type="presParOf" srcId="{F7D3E2F2-A028-48D2-AFE5-021D6FBD1C6C}" destId="{B1CDD5D1-36EF-49A9-A913-294DDA121345}" srcOrd="0" destOrd="0" presId="urn:microsoft.com/office/officeart/2005/8/layout/list1"/>
    <dgm:cxn modelId="{17157180-24A5-457D-9673-4AEE8B78FCB8}" type="presParOf" srcId="{F7D3E2F2-A028-48D2-AFE5-021D6FBD1C6C}" destId="{7F47E206-EEB7-4BE1-97F0-301B69BE65A6}" srcOrd="1" destOrd="0" presId="urn:microsoft.com/office/officeart/2005/8/layout/list1"/>
    <dgm:cxn modelId="{46480C2D-F383-44FA-9F2B-BC7DE02F895F}" type="presParOf" srcId="{FB28CAFF-FA71-4603-91FD-825B0F15C208}" destId="{FC091532-ECE6-46AC-8163-D1737817F453}" srcOrd="5" destOrd="0" presId="urn:microsoft.com/office/officeart/2005/8/layout/list1"/>
    <dgm:cxn modelId="{C823500A-ED16-4D68-9737-66DBAAFC67DF}" type="presParOf" srcId="{FB28CAFF-FA71-4603-91FD-825B0F15C208}" destId="{79746F0C-C6C2-498D-ABE5-89707E7ABF6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BFD73B-31C6-4E61-9566-69FCFAC5D49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32AA2AE-340B-4A41-8FE3-EA7AB6168D2B}">
      <dgm:prSet phldrT="[Text]"/>
      <dgm:spPr/>
      <dgm:t>
        <a:bodyPr/>
        <a:lstStyle/>
        <a:p>
          <a:r>
            <a:rPr lang="en-US" dirty="0" smtClean="0"/>
            <a:t>School health education</a:t>
          </a:r>
          <a:endParaRPr lang="en-US" dirty="0"/>
        </a:p>
      </dgm:t>
    </dgm:pt>
    <dgm:pt modelId="{AC021ED6-2036-4CF5-A40F-1541FEAAAE75}" type="parTrans" cxnId="{A7159B6D-79B2-4382-A30A-B591BF2A528E}">
      <dgm:prSet/>
      <dgm:spPr/>
      <dgm:t>
        <a:bodyPr/>
        <a:lstStyle/>
        <a:p>
          <a:endParaRPr lang="en-US"/>
        </a:p>
      </dgm:t>
    </dgm:pt>
    <dgm:pt modelId="{96BD3AFC-B3BD-4819-A092-457265C9C169}" type="sibTrans" cxnId="{A7159B6D-79B2-4382-A30A-B591BF2A528E}">
      <dgm:prSet/>
      <dgm:spPr/>
      <dgm:t>
        <a:bodyPr/>
        <a:lstStyle/>
        <a:p>
          <a:endParaRPr lang="en-US"/>
        </a:p>
      </dgm:t>
    </dgm:pt>
    <dgm:pt modelId="{FDA17359-88AF-4C2C-8749-66CDF630945E}">
      <dgm:prSet phldrT="[Text]"/>
      <dgm:spPr/>
      <dgm:t>
        <a:bodyPr/>
        <a:lstStyle/>
        <a:p>
          <a:r>
            <a:rPr lang="en-US" dirty="0" smtClean="0"/>
            <a:t>S 132: Preterm birth in health curriculum</a:t>
          </a:r>
          <a:endParaRPr lang="en-US" dirty="0"/>
        </a:p>
      </dgm:t>
    </dgm:pt>
    <dgm:pt modelId="{7BB0744C-F316-4AC1-ACE0-638D0B624233}" type="parTrans" cxnId="{14234E26-8D9D-43FE-94D1-574223DDDDF8}">
      <dgm:prSet/>
      <dgm:spPr/>
      <dgm:t>
        <a:bodyPr/>
        <a:lstStyle/>
        <a:p>
          <a:endParaRPr lang="en-US"/>
        </a:p>
      </dgm:t>
    </dgm:pt>
    <dgm:pt modelId="{86DFF14C-EB84-499C-8990-57B119BB62A9}" type="sibTrans" cxnId="{14234E26-8D9D-43FE-94D1-574223DDDDF8}">
      <dgm:prSet/>
      <dgm:spPr/>
      <dgm:t>
        <a:bodyPr/>
        <a:lstStyle/>
        <a:p>
          <a:endParaRPr lang="en-US"/>
        </a:p>
      </dgm:t>
    </dgm:pt>
    <dgm:pt modelId="{9B3C7760-C792-4B73-B4D7-7519C130A5F9}">
      <dgm:prSet phldrT="[Text]"/>
      <dgm:spPr/>
      <dgm:t>
        <a:bodyPr/>
        <a:lstStyle/>
        <a:p>
          <a:r>
            <a:rPr lang="en-US" dirty="0" smtClean="0"/>
            <a:t>S 665: </a:t>
          </a:r>
          <a:r>
            <a:rPr lang="en-US" dirty="0" err="1" smtClean="0"/>
            <a:t>Exertional</a:t>
          </a:r>
          <a:r>
            <a:rPr lang="en-US" dirty="0" smtClean="0"/>
            <a:t> heat Illness in student athletes</a:t>
          </a:r>
          <a:endParaRPr lang="en-US" dirty="0"/>
        </a:p>
      </dgm:t>
    </dgm:pt>
    <dgm:pt modelId="{2036D9CC-B58A-46D4-97D6-F0AD157A7965}" type="parTrans" cxnId="{1D8098EE-4E4C-40D6-B65F-858CFF9B69D0}">
      <dgm:prSet/>
      <dgm:spPr/>
      <dgm:t>
        <a:bodyPr/>
        <a:lstStyle/>
        <a:p>
          <a:endParaRPr lang="en-US"/>
        </a:p>
      </dgm:t>
    </dgm:pt>
    <dgm:pt modelId="{0B1F4D2E-61C7-49B2-81B2-31A60B724C74}" type="sibTrans" cxnId="{1D8098EE-4E4C-40D6-B65F-858CFF9B69D0}">
      <dgm:prSet/>
      <dgm:spPr/>
      <dgm:t>
        <a:bodyPr/>
        <a:lstStyle/>
        <a:p>
          <a:endParaRPr lang="en-US"/>
        </a:p>
      </dgm:t>
    </dgm:pt>
    <dgm:pt modelId="{68D70E11-29AA-44CE-ADBF-D794DDE573D5}">
      <dgm:prSet phldrT="[Text]"/>
      <dgm:spPr/>
      <dgm:t>
        <a:bodyPr/>
        <a:lstStyle/>
        <a:p>
          <a:r>
            <a:rPr lang="en-US" smtClean="0"/>
            <a:t>H 694: Written parental permission for reproductive health education</a:t>
          </a:r>
          <a:endParaRPr lang="en-US" dirty="0"/>
        </a:p>
      </dgm:t>
    </dgm:pt>
    <dgm:pt modelId="{302064BB-B1AB-46E5-A8CA-59A901624BFA}" type="parTrans" cxnId="{B4320D84-CDA6-4D0E-9980-5965A7D16303}">
      <dgm:prSet/>
      <dgm:spPr/>
      <dgm:t>
        <a:bodyPr/>
        <a:lstStyle/>
        <a:p>
          <a:endParaRPr lang="en-US"/>
        </a:p>
      </dgm:t>
    </dgm:pt>
    <dgm:pt modelId="{A7CA3576-2E95-4B39-BF22-CA70DCF52DB9}" type="sibTrans" cxnId="{B4320D84-CDA6-4D0E-9980-5965A7D16303}">
      <dgm:prSet/>
      <dgm:spPr/>
      <dgm:t>
        <a:bodyPr/>
        <a:lstStyle/>
        <a:p>
          <a:endParaRPr lang="en-US"/>
        </a:p>
      </dgm:t>
    </dgm:pt>
    <dgm:pt modelId="{C6A0797C-2726-4F60-9885-F7A44F0FBC33}">
      <dgm:prSet phldrT="[Text]"/>
      <dgm:spPr/>
      <dgm:t>
        <a:bodyPr/>
        <a:lstStyle/>
        <a:p>
          <a:r>
            <a:rPr lang="en-US" dirty="0" smtClean="0"/>
            <a:t>H 758: Education and screening for eating disorders</a:t>
          </a:r>
          <a:endParaRPr lang="en-US" dirty="0"/>
        </a:p>
      </dgm:t>
    </dgm:pt>
    <dgm:pt modelId="{150AD645-A6AA-4787-B6C2-5C550A7F12EB}" type="parTrans" cxnId="{136E673E-65BC-470E-ADD9-EA26F77F1F94}">
      <dgm:prSet/>
      <dgm:spPr/>
      <dgm:t>
        <a:bodyPr/>
        <a:lstStyle/>
        <a:p>
          <a:endParaRPr lang="en-US"/>
        </a:p>
      </dgm:t>
    </dgm:pt>
    <dgm:pt modelId="{16D08533-685A-40FC-9C91-28F9128C1A04}" type="sibTrans" cxnId="{136E673E-65BC-470E-ADD9-EA26F77F1F94}">
      <dgm:prSet/>
      <dgm:spPr/>
      <dgm:t>
        <a:bodyPr/>
        <a:lstStyle/>
        <a:p>
          <a:endParaRPr lang="en-US"/>
        </a:p>
      </dgm:t>
    </dgm:pt>
    <dgm:pt modelId="{FBFA4B3E-2A12-44F5-90E5-2B6B06E4F529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5D26145D-38B8-478B-B284-9AFB12452F48}" type="parTrans" cxnId="{4E24CE5D-3D18-42BB-A594-86E797836F2F}">
      <dgm:prSet/>
      <dgm:spPr/>
      <dgm:t>
        <a:bodyPr/>
        <a:lstStyle/>
        <a:p>
          <a:endParaRPr lang="en-US"/>
        </a:p>
      </dgm:t>
    </dgm:pt>
    <dgm:pt modelId="{757DAACA-5EB5-4809-9FE5-918C519BE525}" type="sibTrans" cxnId="{4E24CE5D-3D18-42BB-A594-86E797836F2F}">
      <dgm:prSet/>
      <dgm:spPr/>
      <dgm:t>
        <a:bodyPr/>
        <a:lstStyle/>
        <a:p>
          <a:endParaRPr lang="en-US"/>
        </a:p>
      </dgm:t>
    </dgm:pt>
    <dgm:pt modelId="{9903248B-A7D2-442F-B497-88C2D9A6BF3A}">
      <dgm:prSet phldrT="[Text]"/>
      <dgm:spPr/>
      <dgm:t>
        <a:bodyPr/>
        <a:lstStyle/>
        <a:p>
          <a:r>
            <a:rPr lang="en-US" dirty="0" smtClean="0"/>
            <a:t>S 700/H 824: </a:t>
          </a:r>
          <a:r>
            <a:rPr lang="en-US" dirty="0" err="1" smtClean="0"/>
            <a:t>Epi</a:t>
          </a:r>
          <a:r>
            <a:rPr lang="en-US" dirty="0" smtClean="0"/>
            <a:t>-pens in schools</a:t>
          </a:r>
          <a:endParaRPr lang="en-US"/>
        </a:p>
      </dgm:t>
    </dgm:pt>
    <dgm:pt modelId="{96E2E17C-45CE-4591-8A07-CD686CFE518F}" type="parTrans" cxnId="{3905B8A4-6C6C-46C1-9146-5B13292BB216}">
      <dgm:prSet/>
      <dgm:spPr/>
      <dgm:t>
        <a:bodyPr/>
        <a:lstStyle/>
        <a:p>
          <a:endParaRPr lang="en-US"/>
        </a:p>
      </dgm:t>
    </dgm:pt>
    <dgm:pt modelId="{249436B6-1D57-4B0B-B51D-9F2AAC5483EF}" type="sibTrans" cxnId="{3905B8A4-6C6C-46C1-9146-5B13292BB216}">
      <dgm:prSet/>
      <dgm:spPr/>
      <dgm:t>
        <a:bodyPr/>
        <a:lstStyle/>
        <a:p>
          <a:endParaRPr lang="en-US"/>
        </a:p>
      </dgm:t>
    </dgm:pt>
    <dgm:pt modelId="{34534FB5-614C-487B-B671-B72462B3B059}">
      <dgm:prSet phldrT="[Text]"/>
      <dgm:spPr/>
      <dgm:t>
        <a:bodyPr/>
        <a:lstStyle/>
        <a:p>
          <a:r>
            <a:rPr lang="en-US" smtClean="0"/>
            <a:t>H </a:t>
          </a:r>
          <a:r>
            <a:rPr lang="en-US" dirty="0" smtClean="0"/>
            <a:t>803: Healthy schools (nutrition, PE, environment, wellness)</a:t>
          </a:r>
          <a:endParaRPr lang="en-US"/>
        </a:p>
      </dgm:t>
    </dgm:pt>
    <dgm:pt modelId="{8DC99262-6636-41EF-B860-69AB7C625651}" type="parTrans" cxnId="{9398630F-B2EB-4B54-BA99-7DF8A0515BF1}">
      <dgm:prSet/>
      <dgm:spPr/>
      <dgm:t>
        <a:bodyPr/>
        <a:lstStyle/>
        <a:p>
          <a:endParaRPr lang="en-US"/>
        </a:p>
      </dgm:t>
    </dgm:pt>
    <dgm:pt modelId="{F39FE16D-D7E7-4D56-877E-176998A8F916}" type="sibTrans" cxnId="{9398630F-B2EB-4B54-BA99-7DF8A0515BF1}">
      <dgm:prSet/>
      <dgm:spPr/>
      <dgm:t>
        <a:bodyPr/>
        <a:lstStyle/>
        <a:p>
          <a:endParaRPr lang="en-US"/>
        </a:p>
      </dgm:t>
    </dgm:pt>
    <dgm:pt modelId="{FE2E1568-3091-4BC6-A8C2-D20C550146DA}" type="pres">
      <dgm:prSet presAssocID="{64BFD73B-31C6-4E61-9566-69FCFAC5D4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29F2B-454E-4ED6-899C-45B99C36D574}" type="pres">
      <dgm:prSet presAssocID="{332AA2AE-340B-4A41-8FE3-EA7AB6168D2B}" presName="parentLin" presStyleCnt="0"/>
      <dgm:spPr/>
      <dgm:t>
        <a:bodyPr/>
        <a:lstStyle/>
        <a:p>
          <a:endParaRPr lang="en-US"/>
        </a:p>
      </dgm:t>
    </dgm:pt>
    <dgm:pt modelId="{EDDB0CE5-7177-4A96-AE0F-B88221E5715B}" type="pres">
      <dgm:prSet presAssocID="{332AA2AE-340B-4A41-8FE3-EA7AB6168D2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5A0013E-85EB-46E2-A6E5-7439F5A4AEDB}" type="pres">
      <dgm:prSet presAssocID="{332AA2AE-340B-4A41-8FE3-EA7AB6168D2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E6186-CBD8-48FD-98C3-28B80A41BA5D}" type="pres">
      <dgm:prSet presAssocID="{332AA2AE-340B-4A41-8FE3-EA7AB6168D2B}" presName="negativeSpace" presStyleCnt="0"/>
      <dgm:spPr/>
      <dgm:t>
        <a:bodyPr/>
        <a:lstStyle/>
        <a:p>
          <a:endParaRPr lang="en-US"/>
        </a:p>
      </dgm:t>
    </dgm:pt>
    <dgm:pt modelId="{645F4DCA-2358-4D0D-9838-E26EC02E648D}" type="pres">
      <dgm:prSet presAssocID="{332AA2AE-340B-4A41-8FE3-EA7AB6168D2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78BF7-79B1-4557-8F89-A002560715C2}" type="pres">
      <dgm:prSet presAssocID="{96BD3AFC-B3BD-4819-A092-457265C9C169}" presName="spaceBetweenRectangles" presStyleCnt="0"/>
      <dgm:spPr/>
      <dgm:t>
        <a:bodyPr/>
        <a:lstStyle/>
        <a:p>
          <a:endParaRPr lang="en-US"/>
        </a:p>
      </dgm:t>
    </dgm:pt>
    <dgm:pt modelId="{82393682-44B2-4301-A8BD-94851D103F66}" type="pres">
      <dgm:prSet presAssocID="{FBFA4B3E-2A12-44F5-90E5-2B6B06E4F529}" presName="parentLin" presStyleCnt="0"/>
      <dgm:spPr/>
    </dgm:pt>
    <dgm:pt modelId="{6DB1991B-625B-4314-89C2-446CAF4A921B}" type="pres">
      <dgm:prSet presAssocID="{FBFA4B3E-2A12-44F5-90E5-2B6B06E4F52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7571128-2779-4D1B-AC34-FB8CF28E5589}" type="pres">
      <dgm:prSet presAssocID="{FBFA4B3E-2A12-44F5-90E5-2B6B06E4F5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90D74-5D05-43B6-95B2-9F486C37E1E7}" type="pres">
      <dgm:prSet presAssocID="{FBFA4B3E-2A12-44F5-90E5-2B6B06E4F529}" presName="negativeSpace" presStyleCnt="0"/>
      <dgm:spPr/>
    </dgm:pt>
    <dgm:pt modelId="{038B108E-D6D5-4E96-993C-F7C3DBDB9776}" type="pres">
      <dgm:prSet presAssocID="{FBFA4B3E-2A12-44F5-90E5-2B6B06E4F52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4FD1A8-2B83-4435-89A0-CB47CDE81A00}" type="presOf" srcId="{332AA2AE-340B-4A41-8FE3-EA7AB6168D2B}" destId="{B5A0013E-85EB-46E2-A6E5-7439F5A4AEDB}" srcOrd="1" destOrd="0" presId="urn:microsoft.com/office/officeart/2005/8/layout/list1"/>
    <dgm:cxn modelId="{3905B8A4-6C6C-46C1-9146-5B13292BB216}" srcId="{FBFA4B3E-2A12-44F5-90E5-2B6B06E4F529}" destId="{9903248B-A7D2-442F-B497-88C2D9A6BF3A}" srcOrd="1" destOrd="0" parTransId="{96E2E17C-45CE-4591-8A07-CD686CFE518F}" sibTransId="{249436B6-1D57-4B0B-B51D-9F2AAC5483EF}"/>
    <dgm:cxn modelId="{9BDF5B96-9A25-4292-9801-3FAF217678A8}" type="presOf" srcId="{332AA2AE-340B-4A41-8FE3-EA7AB6168D2B}" destId="{EDDB0CE5-7177-4A96-AE0F-B88221E5715B}" srcOrd="0" destOrd="0" presId="urn:microsoft.com/office/officeart/2005/8/layout/list1"/>
    <dgm:cxn modelId="{83486747-AEF0-456F-8E0E-49B3E44A7043}" type="presOf" srcId="{9903248B-A7D2-442F-B497-88C2D9A6BF3A}" destId="{038B108E-D6D5-4E96-993C-F7C3DBDB9776}" srcOrd="0" destOrd="1" presId="urn:microsoft.com/office/officeart/2005/8/layout/list1"/>
    <dgm:cxn modelId="{A7159B6D-79B2-4382-A30A-B591BF2A528E}" srcId="{64BFD73B-31C6-4E61-9566-69FCFAC5D496}" destId="{332AA2AE-340B-4A41-8FE3-EA7AB6168D2B}" srcOrd="0" destOrd="0" parTransId="{AC021ED6-2036-4CF5-A40F-1541FEAAAE75}" sibTransId="{96BD3AFC-B3BD-4819-A092-457265C9C169}"/>
    <dgm:cxn modelId="{7BCA16BE-048F-4020-9175-1065DBAF2620}" type="presOf" srcId="{FBFA4B3E-2A12-44F5-90E5-2B6B06E4F529}" destId="{6DB1991B-625B-4314-89C2-446CAF4A921B}" srcOrd="0" destOrd="0" presId="urn:microsoft.com/office/officeart/2005/8/layout/list1"/>
    <dgm:cxn modelId="{136E673E-65BC-470E-ADD9-EA26F77F1F94}" srcId="{332AA2AE-340B-4A41-8FE3-EA7AB6168D2B}" destId="{C6A0797C-2726-4F60-9885-F7A44F0FBC33}" srcOrd="2" destOrd="0" parTransId="{150AD645-A6AA-4787-B6C2-5C550A7F12EB}" sibTransId="{16D08533-685A-40FC-9C91-28F9128C1A04}"/>
    <dgm:cxn modelId="{7178B4C7-73EE-490A-BABB-9CC72D653B6C}" type="presOf" srcId="{68D70E11-29AA-44CE-ADBF-D794DDE573D5}" destId="{645F4DCA-2358-4D0D-9838-E26EC02E648D}" srcOrd="0" destOrd="1" presId="urn:microsoft.com/office/officeart/2005/8/layout/list1"/>
    <dgm:cxn modelId="{4E24CE5D-3D18-42BB-A594-86E797836F2F}" srcId="{64BFD73B-31C6-4E61-9566-69FCFAC5D496}" destId="{FBFA4B3E-2A12-44F5-90E5-2B6B06E4F529}" srcOrd="1" destOrd="0" parTransId="{5D26145D-38B8-478B-B284-9AFB12452F48}" sibTransId="{757DAACA-5EB5-4809-9FE5-918C519BE525}"/>
    <dgm:cxn modelId="{B0A6E162-625C-4AD1-B199-EB8E3F9F26F7}" type="presOf" srcId="{FDA17359-88AF-4C2C-8749-66CDF630945E}" destId="{645F4DCA-2358-4D0D-9838-E26EC02E648D}" srcOrd="0" destOrd="0" presId="urn:microsoft.com/office/officeart/2005/8/layout/list1"/>
    <dgm:cxn modelId="{9398630F-B2EB-4B54-BA99-7DF8A0515BF1}" srcId="{FBFA4B3E-2A12-44F5-90E5-2B6B06E4F529}" destId="{34534FB5-614C-487B-B671-B72462B3B059}" srcOrd="2" destOrd="0" parTransId="{8DC99262-6636-41EF-B860-69AB7C625651}" sibTransId="{F39FE16D-D7E7-4D56-877E-176998A8F916}"/>
    <dgm:cxn modelId="{B4320D84-CDA6-4D0E-9980-5965A7D16303}" srcId="{332AA2AE-340B-4A41-8FE3-EA7AB6168D2B}" destId="{68D70E11-29AA-44CE-ADBF-D794DDE573D5}" srcOrd="1" destOrd="0" parTransId="{302064BB-B1AB-46E5-A8CA-59A901624BFA}" sibTransId="{A7CA3576-2E95-4B39-BF22-CA70DCF52DB9}"/>
    <dgm:cxn modelId="{61425B7C-A0B3-4843-992C-E2A18E319F83}" type="presOf" srcId="{64BFD73B-31C6-4E61-9566-69FCFAC5D496}" destId="{FE2E1568-3091-4BC6-A8C2-D20C550146DA}" srcOrd="0" destOrd="0" presId="urn:microsoft.com/office/officeart/2005/8/layout/list1"/>
    <dgm:cxn modelId="{14234E26-8D9D-43FE-94D1-574223DDDDF8}" srcId="{332AA2AE-340B-4A41-8FE3-EA7AB6168D2B}" destId="{FDA17359-88AF-4C2C-8749-66CDF630945E}" srcOrd="0" destOrd="0" parTransId="{7BB0744C-F316-4AC1-ACE0-638D0B624233}" sibTransId="{86DFF14C-EB84-499C-8990-57B119BB62A9}"/>
    <dgm:cxn modelId="{D309C2E4-B737-4AF3-B38E-34AA0C138DD1}" type="presOf" srcId="{FBFA4B3E-2A12-44F5-90E5-2B6B06E4F529}" destId="{D7571128-2779-4D1B-AC34-FB8CF28E5589}" srcOrd="1" destOrd="0" presId="urn:microsoft.com/office/officeart/2005/8/layout/list1"/>
    <dgm:cxn modelId="{8B7AB1F2-FDCB-448A-A089-0091A8E109CD}" type="presOf" srcId="{9B3C7760-C792-4B73-B4D7-7519C130A5F9}" destId="{038B108E-D6D5-4E96-993C-F7C3DBDB9776}" srcOrd="0" destOrd="0" presId="urn:microsoft.com/office/officeart/2005/8/layout/list1"/>
    <dgm:cxn modelId="{010D2442-EE69-4EC6-A6F2-3B971B8FD6A2}" type="presOf" srcId="{C6A0797C-2726-4F60-9885-F7A44F0FBC33}" destId="{645F4DCA-2358-4D0D-9838-E26EC02E648D}" srcOrd="0" destOrd="2" presId="urn:microsoft.com/office/officeart/2005/8/layout/list1"/>
    <dgm:cxn modelId="{A6A37506-21D3-45AC-AE7C-ADE090FA298B}" type="presOf" srcId="{34534FB5-614C-487B-B671-B72462B3B059}" destId="{038B108E-D6D5-4E96-993C-F7C3DBDB9776}" srcOrd="0" destOrd="2" presId="urn:microsoft.com/office/officeart/2005/8/layout/list1"/>
    <dgm:cxn modelId="{1D8098EE-4E4C-40D6-B65F-858CFF9B69D0}" srcId="{FBFA4B3E-2A12-44F5-90E5-2B6B06E4F529}" destId="{9B3C7760-C792-4B73-B4D7-7519C130A5F9}" srcOrd="0" destOrd="0" parTransId="{2036D9CC-B58A-46D4-97D6-F0AD157A7965}" sibTransId="{0B1F4D2E-61C7-49B2-81B2-31A60B724C74}"/>
    <dgm:cxn modelId="{BBCDB085-C7FF-4C1C-8A2B-9824DFF930D4}" type="presParOf" srcId="{FE2E1568-3091-4BC6-A8C2-D20C550146DA}" destId="{4EF29F2B-454E-4ED6-899C-45B99C36D574}" srcOrd="0" destOrd="0" presId="urn:microsoft.com/office/officeart/2005/8/layout/list1"/>
    <dgm:cxn modelId="{D4410312-7E95-41DA-900E-43C806BF9637}" type="presParOf" srcId="{4EF29F2B-454E-4ED6-899C-45B99C36D574}" destId="{EDDB0CE5-7177-4A96-AE0F-B88221E5715B}" srcOrd="0" destOrd="0" presId="urn:microsoft.com/office/officeart/2005/8/layout/list1"/>
    <dgm:cxn modelId="{7E822531-B94E-4195-8682-0D755D58E52B}" type="presParOf" srcId="{4EF29F2B-454E-4ED6-899C-45B99C36D574}" destId="{B5A0013E-85EB-46E2-A6E5-7439F5A4AEDB}" srcOrd="1" destOrd="0" presId="urn:microsoft.com/office/officeart/2005/8/layout/list1"/>
    <dgm:cxn modelId="{52869C52-BBB8-4A0D-A0D1-4A601E1AFC0E}" type="presParOf" srcId="{FE2E1568-3091-4BC6-A8C2-D20C550146DA}" destId="{437E6186-CBD8-48FD-98C3-28B80A41BA5D}" srcOrd="1" destOrd="0" presId="urn:microsoft.com/office/officeart/2005/8/layout/list1"/>
    <dgm:cxn modelId="{CCD094C9-D242-4213-9116-41FEC58887C6}" type="presParOf" srcId="{FE2E1568-3091-4BC6-A8C2-D20C550146DA}" destId="{645F4DCA-2358-4D0D-9838-E26EC02E648D}" srcOrd="2" destOrd="0" presId="urn:microsoft.com/office/officeart/2005/8/layout/list1"/>
    <dgm:cxn modelId="{00B58823-C883-49DD-9099-4A548EBA4974}" type="presParOf" srcId="{FE2E1568-3091-4BC6-A8C2-D20C550146DA}" destId="{19F78BF7-79B1-4557-8F89-A002560715C2}" srcOrd="3" destOrd="0" presId="urn:microsoft.com/office/officeart/2005/8/layout/list1"/>
    <dgm:cxn modelId="{5CA3DD96-7962-43DD-A201-1C19F3C7D9AC}" type="presParOf" srcId="{FE2E1568-3091-4BC6-A8C2-D20C550146DA}" destId="{82393682-44B2-4301-A8BD-94851D103F66}" srcOrd="4" destOrd="0" presId="urn:microsoft.com/office/officeart/2005/8/layout/list1"/>
    <dgm:cxn modelId="{49DD223A-2C55-488E-ACFA-DEF7161CECA4}" type="presParOf" srcId="{82393682-44B2-4301-A8BD-94851D103F66}" destId="{6DB1991B-625B-4314-89C2-446CAF4A921B}" srcOrd="0" destOrd="0" presId="urn:microsoft.com/office/officeart/2005/8/layout/list1"/>
    <dgm:cxn modelId="{0A4CC828-1842-4827-9644-2335F28BC4D4}" type="presParOf" srcId="{82393682-44B2-4301-A8BD-94851D103F66}" destId="{D7571128-2779-4D1B-AC34-FB8CF28E5589}" srcOrd="1" destOrd="0" presId="urn:microsoft.com/office/officeart/2005/8/layout/list1"/>
    <dgm:cxn modelId="{AADB07C2-5848-452A-9D64-EB466A112351}" type="presParOf" srcId="{FE2E1568-3091-4BC6-A8C2-D20C550146DA}" destId="{7F790D74-5D05-43B6-95B2-9F486C37E1E7}" srcOrd="5" destOrd="0" presId="urn:microsoft.com/office/officeart/2005/8/layout/list1"/>
    <dgm:cxn modelId="{EA61850C-2B46-4309-955B-EB4FF129BBC1}" type="presParOf" srcId="{FE2E1568-3091-4BC6-A8C2-D20C550146DA}" destId="{038B108E-D6D5-4E96-993C-F7C3DBDB977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B4C8AA-E52E-4426-965C-9793B0223EEB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C2FCFA8-CA12-4AA5-98ED-BF969DD43FA6}">
      <dgm:prSet phldrT="[Text]"/>
      <dgm:spPr/>
      <dgm:t>
        <a:bodyPr/>
        <a:lstStyle/>
        <a:p>
          <a:r>
            <a:rPr lang="en-US" dirty="0" smtClean="0"/>
            <a:t>New statewide regulation</a:t>
          </a:r>
          <a:endParaRPr lang="en-US" dirty="0"/>
        </a:p>
      </dgm:t>
    </dgm:pt>
    <dgm:pt modelId="{45830E2A-A612-451A-98B8-5922219B5503}" type="parTrans" cxnId="{FFAFA7FC-1F79-418A-A7DB-BB5F0F01BF5F}">
      <dgm:prSet/>
      <dgm:spPr/>
      <dgm:t>
        <a:bodyPr/>
        <a:lstStyle/>
        <a:p>
          <a:endParaRPr lang="en-US"/>
        </a:p>
      </dgm:t>
    </dgm:pt>
    <dgm:pt modelId="{05C907E0-06FD-4FBA-AC52-F9FA7976D3B3}" type="sibTrans" cxnId="{FFAFA7FC-1F79-418A-A7DB-BB5F0F01BF5F}">
      <dgm:prSet/>
      <dgm:spPr/>
      <dgm:t>
        <a:bodyPr/>
        <a:lstStyle/>
        <a:p>
          <a:endParaRPr lang="en-US"/>
        </a:p>
      </dgm:t>
    </dgm:pt>
    <dgm:pt modelId="{97945C02-D16D-48B0-97D1-CE998DF3EC31}">
      <dgm:prSet phldrT="[Text]"/>
      <dgm:spPr/>
      <dgm:t>
        <a:bodyPr/>
        <a:lstStyle/>
        <a:p>
          <a:r>
            <a:rPr lang="en-US" dirty="0" smtClean="0"/>
            <a:t>S 23: Tobacco-free community colleges</a:t>
          </a:r>
          <a:endParaRPr lang="en-US" dirty="0"/>
        </a:p>
      </dgm:t>
    </dgm:pt>
    <dgm:pt modelId="{1855832B-EC82-4E8B-823B-7DFC0C6E713A}" type="parTrans" cxnId="{2568A55E-EC6C-49F0-82D2-57BF2842BC4A}">
      <dgm:prSet/>
      <dgm:spPr/>
      <dgm:t>
        <a:bodyPr/>
        <a:lstStyle/>
        <a:p>
          <a:endParaRPr lang="en-US"/>
        </a:p>
      </dgm:t>
    </dgm:pt>
    <dgm:pt modelId="{5B87E06B-15BB-49E8-B8F5-6D514D83B6F0}" type="sibTrans" cxnId="{2568A55E-EC6C-49F0-82D2-57BF2842BC4A}">
      <dgm:prSet/>
      <dgm:spPr/>
      <dgm:t>
        <a:bodyPr/>
        <a:lstStyle/>
        <a:p>
          <a:endParaRPr lang="en-US"/>
        </a:p>
      </dgm:t>
    </dgm:pt>
    <dgm:pt modelId="{08061392-201E-44C1-AF14-4F891B3B6FF4}">
      <dgm:prSet phldrT="[Text]"/>
      <dgm:spPr/>
      <dgm:t>
        <a:bodyPr/>
        <a:lstStyle/>
        <a:p>
          <a:r>
            <a:rPr lang="en-US" dirty="0" smtClean="0"/>
            <a:t>Local regulation preemption</a:t>
          </a:r>
          <a:endParaRPr lang="en-US" dirty="0"/>
        </a:p>
      </dgm:t>
    </dgm:pt>
    <dgm:pt modelId="{EC83F844-6258-4EAE-A58D-9660796549D6}" type="parTrans" cxnId="{AD69B645-7F1A-4395-AD04-653CE0C274F5}">
      <dgm:prSet/>
      <dgm:spPr/>
      <dgm:t>
        <a:bodyPr/>
        <a:lstStyle/>
        <a:p>
          <a:endParaRPr lang="en-US"/>
        </a:p>
      </dgm:t>
    </dgm:pt>
    <dgm:pt modelId="{FDA873BE-9113-48A8-B602-681D2A060D89}" type="sibTrans" cxnId="{AD69B645-7F1A-4395-AD04-653CE0C274F5}">
      <dgm:prSet/>
      <dgm:spPr/>
      <dgm:t>
        <a:bodyPr/>
        <a:lstStyle/>
        <a:p>
          <a:endParaRPr lang="en-US"/>
        </a:p>
      </dgm:t>
    </dgm:pt>
    <dgm:pt modelId="{2E34F6CA-0572-44B9-AFEC-1952BDE9D5D6}">
      <dgm:prSet phldrT="[Text]"/>
      <dgm:spPr/>
      <dgm:t>
        <a:bodyPr/>
        <a:lstStyle/>
        <a:p>
          <a:r>
            <a:rPr lang="en-US" dirty="0" smtClean="0"/>
            <a:t>SB 703: Limit local regulation of outdoor smoking</a:t>
          </a:r>
          <a:endParaRPr lang="en-US" dirty="0"/>
        </a:p>
      </dgm:t>
    </dgm:pt>
    <dgm:pt modelId="{E3C48A4B-25E3-42F9-9E0A-6622E9E0CCB3}" type="parTrans" cxnId="{6C37BB17-0C7D-4C41-91DB-E85F4A6EBD77}">
      <dgm:prSet/>
      <dgm:spPr/>
      <dgm:t>
        <a:bodyPr/>
        <a:lstStyle/>
        <a:p>
          <a:endParaRPr lang="en-US"/>
        </a:p>
      </dgm:t>
    </dgm:pt>
    <dgm:pt modelId="{C1759102-7750-49A5-B8EE-9AD3FE9DB211}" type="sibTrans" cxnId="{6C37BB17-0C7D-4C41-91DB-E85F4A6EBD77}">
      <dgm:prSet/>
      <dgm:spPr/>
      <dgm:t>
        <a:bodyPr/>
        <a:lstStyle/>
        <a:p>
          <a:endParaRPr lang="en-US"/>
        </a:p>
      </dgm:t>
    </dgm:pt>
    <dgm:pt modelId="{BBD9FD87-71F7-4573-AEC2-65872CC7E0F5}">
      <dgm:prSet phldrT="[Text]"/>
      <dgm:spPr/>
      <dgm:t>
        <a:bodyPr/>
        <a:lstStyle/>
        <a:p>
          <a:r>
            <a:rPr lang="en-US" dirty="0" smtClean="0"/>
            <a:t>S 530/H 864: No e-cigarette sales to minors</a:t>
          </a:r>
          <a:endParaRPr lang="en-US" dirty="0"/>
        </a:p>
      </dgm:t>
    </dgm:pt>
    <dgm:pt modelId="{16D4F406-79D5-451F-8A7C-789A0AE5BFAA}" type="parTrans" cxnId="{5AF03FAA-A73A-402D-BE5E-CA253DF458F8}">
      <dgm:prSet/>
      <dgm:spPr/>
      <dgm:t>
        <a:bodyPr/>
        <a:lstStyle/>
        <a:p>
          <a:endParaRPr lang="en-US"/>
        </a:p>
      </dgm:t>
    </dgm:pt>
    <dgm:pt modelId="{284A4431-90B5-4753-8FA7-CB1A2E8D3ECF}" type="sibTrans" cxnId="{5AF03FAA-A73A-402D-BE5E-CA253DF458F8}">
      <dgm:prSet/>
      <dgm:spPr/>
      <dgm:t>
        <a:bodyPr/>
        <a:lstStyle/>
        <a:p>
          <a:endParaRPr lang="en-US"/>
        </a:p>
      </dgm:t>
    </dgm:pt>
    <dgm:pt modelId="{03608874-D38D-41F9-9690-5B20BD6CBB3A}">
      <dgm:prSet phldrT="[Text]"/>
      <dgm:spPr/>
      <dgm:t>
        <a:bodyPr/>
        <a:lstStyle/>
        <a:p>
          <a:r>
            <a:rPr lang="en-US" dirty="0" smtClean="0"/>
            <a:t>H 805: Ban smoking in foster care settings for infants</a:t>
          </a:r>
          <a:endParaRPr lang="en-US" dirty="0"/>
        </a:p>
      </dgm:t>
    </dgm:pt>
    <dgm:pt modelId="{17FB6B90-E62D-4713-8729-3447EEEF5B56}" type="parTrans" cxnId="{F6FE4AD6-CA7D-4F3A-B404-31E8F7C0D6EF}">
      <dgm:prSet/>
      <dgm:spPr/>
    </dgm:pt>
    <dgm:pt modelId="{6B84F39C-EEF3-40DA-A0BD-C08CD8985A40}" type="sibTrans" cxnId="{F6FE4AD6-CA7D-4F3A-B404-31E8F7C0D6EF}">
      <dgm:prSet/>
      <dgm:spPr/>
    </dgm:pt>
    <dgm:pt modelId="{E83FE137-7553-4DA6-988B-3CBD346C4BF1}" type="pres">
      <dgm:prSet presAssocID="{E0B4C8AA-E52E-4426-965C-9793B0223E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770875-D34F-452A-9334-E8A6B6A4F8D6}" type="pres">
      <dgm:prSet presAssocID="{7C2FCFA8-CA12-4AA5-98ED-BF969DD43FA6}" presName="parentLin" presStyleCnt="0"/>
      <dgm:spPr/>
    </dgm:pt>
    <dgm:pt modelId="{78D1F20F-145D-4CED-AC34-42D01654F342}" type="pres">
      <dgm:prSet presAssocID="{7C2FCFA8-CA12-4AA5-98ED-BF969DD43FA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F66EE3C-3E65-46AD-A9CA-A2B9F473ED3E}" type="pres">
      <dgm:prSet presAssocID="{7C2FCFA8-CA12-4AA5-98ED-BF969DD43F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28FC4-22BC-4D63-A0ED-4ABA24C68931}" type="pres">
      <dgm:prSet presAssocID="{7C2FCFA8-CA12-4AA5-98ED-BF969DD43FA6}" presName="negativeSpace" presStyleCnt="0"/>
      <dgm:spPr/>
    </dgm:pt>
    <dgm:pt modelId="{A279E20C-290D-4521-80D7-C03C4FB6997E}" type="pres">
      <dgm:prSet presAssocID="{7C2FCFA8-CA12-4AA5-98ED-BF969DD43FA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67345-7E75-4BB3-A838-A1FA41A993F0}" type="pres">
      <dgm:prSet presAssocID="{05C907E0-06FD-4FBA-AC52-F9FA7976D3B3}" presName="spaceBetweenRectangles" presStyleCnt="0"/>
      <dgm:spPr/>
    </dgm:pt>
    <dgm:pt modelId="{B88CA8F4-5A4B-47A6-92DF-95324FA3348A}" type="pres">
      <dgm:prSet presAssocID="{08061392-201E-44C1-AF14-4F891B3B6FF4}" presName="parentLin" presStyleCnt="0"/>
      <dgm:spPr/>
    </dgm:pt>
    <dgm:pt modelId="{E764E098-EB00-424B-A1A3-A099D1D8FF80}" type="pres">
      <dgm:prSet presAssocID="{08061392-201E-44C1-AF14-4F891B3B6FF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8C32019-8DA1-44E0-9E2F-9367CF4F783F}" type="pres">
      <dgm:prSet presAssocID="{08061392-201E-44C1-AF14-4F891B3B6F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C6BFE-43A8-41D4-AC75-6AF0A2979CBA}" type="pres">
      <dgm:prSet presAssocID="{08061392-201E-44C1-AF14-4F891B3B6FF4}" presName="negativeSpace" presStyleCnt="0"/>
      <dgm:spPr/>
    </dgm:pt>
    <dgm:pt modelId="{57C14D46-7FA4-4F95-90C4-01299C318F69}" type="pres">
      <dgm:prSet presAssocID="{08061392-201E-44C1-AF14-4F891B3B6FF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D195F4-C50F-4A30-B061-E56F631D187D}" type="presOf" srcId="{BBD9FD87-71F7-4573-AEC2-65872CC7E0F5}" destId="{A279E20C-290D-4521-80D7-C03C4FB6997E}" srcOrd="0" destOrd="2" presId="urn:microsoft.com/office/officeart/2005/8/layout/list1"/>
    <dgm:cxn modelId="{38DB7BFC-332D-451B-925F-C73D2614D946}" type="presOf" srcId="{97945C02-D16D-48B0-97D1-CE998DF3EC31}" destId="{A279E20C-290D-4521-80D7-C03C4FB6997E}" srcOrd="0" destOrd="0" presId="urn:microsoft.com/office/officeart/2005/8/layout/list1"/>
    <dgm:cxn modelId="{E4B4C2FC-F735-4B0C-90A0-587A6C4E97EA}" type="presOf" srcId="{03608874-D38D-41F9-9690-5B20BD6CBB3A}" destId="{A279E20C-290D-4521-80D7-C03C4FB6997E}" srcOrd="0" destOrd="1" presId="urn:microsoft.com/office/officeart/2005/8/layout/list1"/>
    <dgm:cxn modelId="{0BDDC525-3C5A-45A1-9C6C-0A6E1A9E0BBD}" type="presOf" srcId="{E0B4C8AA-E52E-4426-965C-9793B0223EEB}" destId="{E83FE137-7553-4DA6-988B-3CBD346C4BF1}" srcOrd="0" destOrd="0" presId="urn:microsoft.com/office/officeart/2005/8/layout/list1"/>
    <dgm:cxn modelId="{2568A55E-EC6C-49F0-82D2-57BF2842BC4A}" srcId="{7C2FCFA8-CA12-4AA5-98ED-BF969DD43FA6}" destId="{97945C02-D16D-48B0-97D1-CE998DF3EC31}" srcOrd="0" destOrd="0" parTransId="{1855832B-EC82-4E8B-823B-7DFC0C6E713A}" sibTransId="{5B87E06B-15BB-49E8-B8F5-6D514D83B6F0}"/>
    <dgm:cxn modelId="{BB017EFE-0EF0-40F7-A5A3-089540FD5E46}" type="presOf" srcId="{7C2FCFA8-CA12-4AA5-98ED-BF969DD43FA6}" destId="{78D1F20F-145D-4CED-AC34-42D01654F342}" srcOrd="0" destOrd="0" presId="urn:microsoft.com/office/officeart/2005/8/layout/list1"/>
    <dgm:cxn modelId="{F6FE4AD6-CA7D-4F3A-B404-31E8F7C0D6EF}" srcId="{7C2FCFA8-CA12-4AA5-98ED-BF969DD43FA6}" destId="{03608874-D38D-41F9-9690-5B20BD6CBB3A}" srcOrd="1" destOrd="0" parTransId="{17FB6B90-E62D-4713-8729-3447EEEF5B56}" sibTransId="{6B84F39C-EEF3-40DA-A0BD-C08CD8985A40}"/>
    <dgm:cxn modelId="{CE1FB8EB-0A8F-45E9-915F-755B4A3E4030}" type="presOf" srcId="{7C2FCFA8-CA12-4AA5-98ED-BF969DD43FA6}" destId="{9F66EE3C-3E65-46AD-A9CA-A2B9F473ED3E}" srcOrd="1" destOrd="0" presId="urn:microsoft.com/office/officeart/2005/8/layout/list1"/>
    <dgm:cxn modelId="{30B5ADC7-8D9C-4C89-B7AB-D9BE84B18195}" type="presOf" srcId="{08061392-201E-44C1-AF14-4F891B3B6FF4}" destId="{E764E098-EB00-424B-A1A3-A099D1D8FF80}" srcOrd="0" destOrd="0" presId="urn:microsoft.com/office/officeart/2005/8/layout/list1"/>
    <dgm:cxn modelId="{B795CFE7-0114-4B91-B3A4-B972C60DEDA2}" type="presOf" srcId="{08061392-201E-44C1-AF14-4F891B3B6FF4}" destId="{78C32019-8DA1-44E0-9E2F-9367CF4F783F}" srcOrd="1" destOrd="0" presId="urn:microsoft.com/office/officeart/2005/8/layout/list1"/>
    <dgm:cxn modelId="{5AF03FAA-A73A-402D-BE5E-CA253DF458F8}" srcId="{7C2FCFA8-CA12-4AA5-98ED-BF969DD43FA6}" destId="{BBD9FD87-71F7-4573-AEC2-65872CC7E0F5}" srcOrd="2" destOrd="0" parTransId="{16D4F406-79D5-451F-8A7C-789A0AE5BFAA}" sibTransId="{284A4431-90B5-4753-8FA7-CB1A2E8D3ECF}"/>
    <dgm:cxn modelId="{13633CCF-3087-46FE-ADA5-1A245F3BDC46}" type="presOf" srcId="{2E34F6CA-0572-44B9-AFEC-1952BDE9D5D6}" destId="{57C14D46-7FA4-4F95-90C4-01299C318F69}" srcOrd="0" destOrd="0" presId="urn:microsoft.com/office/officeart/2005/8/layout/list1"/>
    <dgm:cxn modelId="{AD69B645-7F1A-4395-AD04-653CE0C274F5}" srcId="{E0B4C8AA-E52E-4426-965C-9793B0223EEB}" destId="{08061392-201E-44C1-AF14-4F891B3B6FF4}" srcOrd="1" destOrd="0" parTransId="{EC83F844-6258-4EAE-A58D-9660796549D6}" sibTransId="{FDA873BE-9113-48A8-B602-681D2A060D89}"/>
    <dgm:cxn modelId="{6C37BB17-0C7D-4C41-91DB-E85F4A6EBD77}" srcId="{08061392-201E-44C1-AF14-4F891B3B6FF4}" destId="{2E34F6CA-0572-44B9-AFEC-1952BDE9D5D6}" srcOrd="0" destOrd="0" parTransId="{E3C48A4B-25E3-42F9-9E0A-6622E9E0CCB3}" sibTransId="{C1759102-7750-49A5-B8EE-9AD3FE9DB211}"/>
    <dgm:cxn modelId="{FFAFA7FC-1F79-418A-A7DB-BB5F0F01BF5F}" srcId="{E0B4C8AA-E52E-4426-965C-9793B0223EEB}" destId="{7C2FCFA8-CA12-4AA5-98ED-BF969DD43FA6}" srcOrd="0" destOrd="0" parTransId="{45830E2A-A612-451A-98B8-5922219B5503}" sibTransId="{05C907E0-06FD-4FBA-AC52-F9FA7976D3B3}"/>
    <dgm:cxn modelId="{2ED68BD7-E021-4296-8AAA-8841898517A3}" type="presParOf" srcId="{E83FE137-7553-4DA6-988B-3CBD346C4BF1}" destId="{FA770875-D34F-452A-9334-E8A6B6A4F8D6}" srcOrd="0" destOrd="0" presId="urn:microsoft.com/office/officeart/2005/8/layout/list1"/>
    <dgm:cxn modelId="{F01008C4-70A5-4503-94C3-EDC53DAFE9F0}" type="presParOf" srcId="{FA770875-D34F-452A-9334-E8A6B6A4F8D6}" destId="{78D1F20F-145D-4CED-AC34-42D01654F342}" srcOrd="0" destOrd="0" presId="urn:microsoft.com/office/officeart/2005/8/layout/list1"/>
    <dgm:cxn modelId="{3FEC064D-B9AC-4EBD-B5F8-D475528CA25E}" type="presParOf" srcId="{FA770875-D34F-452A-9334-E8A6B6A4F8D6}" destId="{9F66EE3C-3E65-46AD-A9CA-A2B9F473ED3E}" srcOrd="1" destOrd="0" presId="urn:microsoft.com/office/officeart/2005/8/layout/list1"/>
    <dgm:cxn modelId="{C5638F6D-4386-4197-A32A-E3A5A04247B1}" type="presParOf" srcId="{E83FE137-7553-4DA6-988B-3CBD346C4BF1}" destId="{BDE28FC4-22BC-4D63-A0ED-4ABA24C68931}" srcOrd="1" destOrd="0" presId="urn:microsoft.com/office/officeart/2005/8/layout/list1"/>
    <dgm:cxn modelId="{F42E324D-80C3-4A9F-82D4-28472DC91C8F}" type="presParOf" srcId="{E83FE137-7553-4DA6-988B-3CBD346C4BF1}" destId="{A279E20C-290D-4521-80D7-C03C4FB6997E}" srcOrd="2" destOrd="0" presId="urn:microsoft.com/office/officeart/2005/8/layout/list1"/>
    <dgm:cxn modelId="{756AC525-D9CD-41F9-9A2E-6AD856D0263F}" type="presParOf" srcId="{E83FE137-7553-4DA6-988B-3CBD346C4BF1}" destId="{C9967345-7E75-4BB3-A838-A1FA41A993F0}" srcOrd="3" destOrd="0" presId="urn:microsoft.com/office/officeart/2005/8/layout/list1"/>
    <dgm:cxn modelId="{7D13554B-8854-48F7-920F-24295A95A5CF}" type="presParOf" srcId="{E83FE137-7553-4DA6-988B-3CBD346C4BF1}" destId="{B88CA8F4-5A4B-47A6-92DF-95324FA3348A}" srcOrd="4" destOrd="0" presId="urn:microsoft.com/office/officeart/2005/8/layout/list1"/>
    <dgm:cxn modelId="{C3D5A4EE-298D-4543-85E4-E1FC2549EB4C}" type="presParOf" srcId="{B88CA8F4-5A4B-47A6-92DF-95324FA3348A}" destId="{E764E098-EB00-424B-A1A3-A099D1D8FF80}" srcOrd="0" destOrd="0" presId="urn:microsoft.com/office/officeart/2005/8/layout/list1"/>
    <dgm:cxn modelId="{83E08321-103E-4B99-8241-D17698DE9C22}" type="presParOf" srcId="{B88CA8F4-5A4B-47A6-92DF-95324FA3348A}" destId="{78C32019-8DA1-44E0-9E2F-9367CF4F783F}" srcOrd="1" destOrd="0" presId="urn:microsoft.com/office/officeart/2005/8/layout/list1"/>
    <dgm:cxn modelId="{4A9ECE08-1F48-45C2-8AB3-5238CF6A5644}" type="presParOf" srcId="{E83FE137-7553-4DA6-988B-3CBD346C4BF1}" destId="{4D4C6BFE-43A8-41D4-AC75-6AF0A2979CBA}" srcOrd="5" destOrd="0" presId="urn:microsoft.com/office/officeart/2005/8/layout/list1"/>
    <dgm:cxn modelId="{023F00ED-DD43-4039-B4B0-6BEC43137682}" type="presParOf" srcId="{E83FE137-7553-4DA6-988B-3CBD346C4BF1}" destId="{57C14D46-7FA4-4F95-90C4-01299C318F6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6E8280-C6EC-4756-ABFB-A7FBF0658F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CC272B-499F-47C8-ACFB-FFC103709016}">
      <dgm:prSet phldrT="[Text]"/>
      <dgm:spPr/>
      <dgm:t>
        <a:bodyPr/>
        <a:lstStyle/>
        <a:p>
          <a:r>
            <a:rPr lang="en-US" dirty="0" smtClean="0"/>
            <a:t>Controlled Substances Reporting System</a:t>
          </a:r>
          <a:endParaRPr lang="en-US" dirty="0"/>
        </a:p>
      </dgm:t>
    </dgm:pt>
    <dgm:pt modelId="{4244C23F-CCC7-4726-8FE4-AB79B96D5562}" type="parTrans" cxnId="{0270A11E-ECBF-4E8A-BAA4-721C3C39762E}">
      <dgm:prSet/>
      <dgm:spPr/>
      <dgm:t>
        <a:bodyPr/>
        <a:lstStyle/>
        <a:p>
          <a:endParaRPr lang="en-US"/>
        </a:p>
      </dgm:t>
    </dgm:pt>
    <dgm:pt modelId="{06691B5A-74CC-4E3B-9587-D120512A61B2}" type="sibTrans" cxnId="{0270A11E-ECBF-4E8A-BAA4-721C3C39762E}">
      <dgm:prSet/>
      <dgm:spPr/>
      <dgm:t>
        <a:bodyPr/>
        <a:lstStyle/>
        <a:p>
          <a:endParaRPr lang="en-US"/>
        </a:p>
      </dgm:t>
    </dgm:pt>
    <dgm:pt modelId="{3BF34EF5-0B3F-4D5A-81EE-4A45BFD0364D}">
      <dgm:prSet phldrT="[Text]"/>
      <dgm:spPr/>
      <dgm:t>
        <a:bodyPr/>
        <a:lstStyle/>
        <a:p>
          <a:r>
            <a:rPr lang="en-US" dirty="0" smtClean="0"/>
            <a:t>S 206, S 222, S 286, H 173</a:t>
          </a:r>
          <a:endParaRPr lang="en-US" dirty="0"/>
        </a:p>
      </dgm:t>
    </dgm:pt>
    <dgm:pt modelId="{E3D9BE97-B701-4AE9-B676-F96FB21A4218}" type="parTrans" cxnId="{1285843A-96ED-40B5-B899-AF319AF74BA7}">
      <dgm:prSet/>
      <dgm:spPr/>
      <dgm:t>
        <a:bodyPr/>
        <a:lstStyle/>
        <a:p>
          <a:endParaRPr lang="en-US"/>
        </a:p>
      </dgm:t>
    </dgm:pt>
    <dgm:pt modelId="{78844A3F-C73D-4E58-B22A-2BD93FF53E7A}" type="sibTrans" cxnId="{1285843A-96ED-40B5-B899-AF319AF74BA7}">
      <dgm:prSet/>
      <dgm:spPr/>
      <dgm:t>
        <a:bodyPr/>
        <a:lstStyle/>
        <a:p>
          <a:endParaRPr lang="en-US"/>
        </a:p>
      </dgm:t>
    </dgm:pt>
    <dgm:pt modelId="{417F9588-424E-4D4A-A6DB-1B0DE224D185}">
      <dgm:prSet phldrT="[Text]"/>
      <dgm:spPr/>
      <dgm:t>
        <a:bodyPr/>
        <a:lstStyle/>
        <a:p>
          <a:r>
            <a:rPr lang="en-US" dirty="0" smtClean="0"/>
            <a:t>Diabetes care coordination</a:t>
          </a:r>
          <a:endParaRPr lang="en-US" dirty="0"/>
        </a:p>
      </dgm:t>
    </dgm:pt>
    <dgm:pt modelId="{8086D95F-DA6C-48D7-90CE-F72B8A427A12}" type="parTrans" cxnId="{AFDD0DFF-37F6-49A2-BA71-38C28710CCC8}">
      <dgm:prSet/>
      <dgm:spPr/>
      <dgm:t>
        <a:bodyPr/>
        <a:lstStyle/>
        <a:p>
          <a:endParaRPr lang="en-US"/>
        </a:p>
      </dgm:t>
    </dgm:pt>
    <dgm:pt modelId="{52912E9C-F632-40DF-9CB7-051B9BB72ACC}" type="sibTrans" cxnId="{AFDD0DFF-37F6-49A2-BA71-38C28710CCC8}">
      <dgm:prSet/>
      <dgm:spPr/>
      <dgm:t>
        <a:bodyPr/>
        <a:lstStyle/>
        <a:p>
          <a:endParaRPr lang="en-US"/>
        </a:p>
      </dgm:t>
    </dgm:pt>
    <dgm:pt modelId="{202EC908-2D76-4C3F-81D6-3EA2B3981034}">
      <dgm:prSet phldrT="[Text]"/>
      <dgm:spPr/>
      <dgm:t>
        <a:bodyPr/>
        <a:lstStyle/>
        <a:p>
          <a:r>
            <a:rPr lang="en-US" dirty="0" smtClean="0"/>
            <a:t>S 336, H 571</a:t>
          </a:r>
          <a:endParaRPr lang="en-US" dirty="0"/>
        </a:p>
      </dgm:t>
    </dgm:pt>
    <dgm:pt modelId="{C63EA09A-3750-4863-8BFA-F87CB439BFD1}" type="parTrans" cxnId="{6407397A-8D79-419F-80C7-DC7090AAFE64}">
      <dgm:prSet/>
      <dgm:spPr/>
      <dgm:t>
        <a:bodyPr/>
        <a:lstStyle/>
        <a:p>
          <a:endParaRPr lang="en-US"/>
        </a:p>
      </dgm:t>
    </dgm:pt>
    <dgm:pt modelId="{A78693EE-DD9D-4704-9DFE-F49916F43D55}" type="sibTrans" cxnId="{6407397A-8D79-419F-80C7-DC7090AAFE64}">
      <dgm:prSet/>
      <dgm:spPr/>
      <dgm:t>
        <a:bodyPr/>
        <a:lstStyle/>
        <a:p>
          <a:endParaRPr lang="en-US"/>
        </a:p>
      </dgm:t>
    </dgm:pt>
    <dgm:pt modelId="{B0E17F99-0E2E-44DF-B8A5-1EBF123A005B}">
      <dgm:prSet phldrT="[Text]"/>
      <dgm:spPr/>
      <dgm:t>
        <a:bodyPr/>
        <a:lstStyle/>
        <a:p>
          <a:r>
            <a:rPr lang="en-US" dirty="0" smtClean="0"/>
            <a:t>Ag Right of Entry/Bedding Program</a:t>
          </a:r>
          <a:endParaRPr lang="en-US" dirty="0"/>
        </a:p>
      </dgm:t>
    </dgm:pt>
    <dgm:pt modelId="{3A0019C4-1185-4000-8296-43A77FD3B3FC}" type="parTrans" cxnId="{0FA52FF5-25E0-47D2-94B2-98968B6A0FFC}">
      <dgm:prSet/>
      <dgm:spPr/>
      <dgm:t>
        <a:bodyPr/>
        <a:lstStyle/>
        <a:p>
          <a:endParaRPr lang="en-US"/>
        </a:p>
      </dgm:t>
    </dgm:pt>
    <dgm:pt modelId="{729A0E55-7755-4DE1-A609-8867D8A27589}" type="sibTrans" cxnId="{0FA52FF5-25E0-47D2-94B2-98968B6A0FFC}">
      <dgm:prSet/>
      <dgm:spPr/>
      <dgm:t>
        <a:bodyPr/>
        <a:lstStyle/>
        <a:p>
          <a:endParaRPr lang="en-US"/>
        </a:p>
      </dgm:t>
    </dgm:pt>
    <dgm:pt modelId="{EC39FE00-1E43-4DE9-9878-E89F7B24A816}">
      <dgm:prSet phldrT="[Text]"/>
      <dgm:spPr/>
      <dgm:t>
        <a:bodyPr/>
        <a:lstStyle/>
        <a:p>
          <a:r>
            <a:rPr lang="en-US" dirty="0" smtClean="0"/>
            <a:t>S 388 (has crossed over)</a:t>
          </a:r>
          <a:endParaRPr lang="en-US" dirty="0"/>
        </a:p>
      </dgm:t>
    </dgm:pt>
    <dgm:pt modelId="{5C015D40-5676-44C6-BC7E-D36564343AEE}" type="parTrans" cxnId="{DD06903E-F2A4-49B2-A2B0-49B314483A8C}">
      <dgm:prSet/>
      <dgm:spPr/>
      <dgm:t>
        <a:bodyPr/>
        <a:lstStyle/>
        <a:p>
          <a:endParaRPr lang="en-US"/>
        </a:p>
      </dgm:t>
    </dgm:pt>
    <dgm:pt modelId="{FD17DB57-74CA-4223-ADBD-753D01088068}" type="sibTrans" cxnId="{DD06903E-F2A4-49B2-A2B0-49B314483A8C}">
      <dgm:prSet/>
      <dgm:spPr/>
      <dgm:t>
        <a:bodyPr/>
        <a:lstStyle/>
        <a:p>
          <a:endParaRPr lang="en-US"/>
        </a:p>
      </dgm:t>
    </dgm:pt>
    <dgm:pt modelId="{97D3348A-598F-48FA-8C3A-1F31B60E265C}">
      <dgm:prSet phldrT="[Text]"/>
      <dgm:spPr/>
      <dgm:t>
        <a:bodyPr/>
        <a:lstStyle/>
        <a:p>
          <a:r>
            <a:rPr lang="en-US" dirty="0" smtClean="0"/>
            <a:t>Eugenics compensation</a:t>
          </a:r>
          <a:endParaRPr lang="en-US" dirty="0"/>
        </a:p>
      </dgm:t>
    </dgm:pt>
    <dgm:pt modelId="{4A075FC9-7E78-49D8-88BD-95715599595E}" type="parTrans" cxnId="{B9813B55-1152-4128-A2BA-9C2D87114AB9}">
      <dgm:prSet/>
      <dgm:spPr/>
      <dgm:t>
        <a:bodyPr/>
        <a:lstStyle/>
        <a:p>
          <a:endParaRPr lang="en-US"/>
        </a:p>
      </dgm:t>
    </dgm:pt>
    <dgm:pt modelId="{14CC8755-A1A9-4DE8-87FE-F5A926963AE6}" type="sibTrans" cxnId="{B9813B55-1152-4128-A2BA-9C2D87114AB9}">
      <dgm:prSet/>
      <dgm:spPr/>
      <dgm:t>
        <a:bodyPr/>
        <a:lstStyle/>
        <a:p>
          <a:endParaRPr lang="en-US"/>
        </a:p>
      </dgm:t>
    </dgm:pt>
    <dgm:pt modelId="{D65C42BD-B620-460A-85B0-4F0C8A7C4965}">
      <dgm:prSet phldrT="[Text]"/>
      <dgm:spPr/>
      <dgm:t>
        <a:bodyPr/>
        <a:lstStyle/>
        <a:p>
          <a:r>
            <a:rPr lang="en-US" dirty="0" smtClean="0"/>
            <a:t>H 7, S 464</a:t>
          </a:r>
          <a:endParaRPr lang="en-US" dirty="0"/>
        </a:p>
      </dgm:t>
    </dgm:pt>
    <dgm:pt modelId="{050E2C48-1506-40BF-8129-465F4F66B8C0}" type="parTrans" cxnId="{92C92AF3-5C59-43D0-A3B0-F017F5330A9C}">
      <dgm:prSet/>
      <dgm:spPr/>
      <dgm:t>
        <a:bodyPr/>
        <a:lstStyle/>
        <a:p>
          <a:endParaRPr lang="en-US"/>
        </a:p>
      </dgm:t>
    </dgm:pt>
    <dgm:pt modelId="{177863AE-4A5D-425A-B546-F83516E9C0ED}" type="sibTrans" cxnId="{92C92AF3-5C59-43D0-A3B0-F017F5330A9C}">
      <dgm:prSet/>
      <dgm:spPr/>
      <dgm:t>
        <a:bodyPr/>
        <a:lstStyle/>
        <a:p>
          <a:endParaRPr lang="en-US"/>
        </a:p>
      </dgm:t>
    </dgm:pt>
    <dgm:pt modelId="{27629B82-83EA-4E66-8BE1-407D4A283BFD}" type="pres">
      <dgm:prSet presAssocID="{5F6E8280-C6EC-4756-ABFB-A7FBF0658F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123A13-4F15-401F-9253-2752CEA301ED}" type="pres">
      <dgm:prSet presAssocID="{2ECC272B-499F-47C8-ACFB-FFC1037090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98BFF-7D7D-4ED5-86A3-3A6BAD1A07F9}" type="pres">
      <dgm:prSet presAssocID="{2ECC272B-499F-47C8-ACFB-FFC10370901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1210-304F-4953-BE6E-528F169EF442}" type="pres">
      <dgm:prSet presAssocID="{417F9588-424E-4D4A-A6DB-1B0DE224D18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2C078-7B50-44C5-8088-EF422A9B6EB1}" type="pres">
      <dgm:prSet presAssocID="{417F9588-424E-4D4A-A6DB-1B0DE224D18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61D40-748B-409E-B9FC-B81A67FCAF56}" type="pres">
      <dgm:prSet presAssocID="{B0E17F99-0E2E-44DF-B8A5-1EBF123A005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3E3A7-931F-4FDE-AB73-AB96F62A0294}" type="pres">
      <dgm:prSet presAssocID="{B0E17F99-0E2E-44DF-B8A5-1EBF123A005B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AC937-C310-4A52-A5E2-793AC061C489}" type="pres">
      <dgm:prSet presAssocID="{97D3348A-598F-48FA-8C3A-1F31B60E26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27ADD-57B8-4536-AD55-BD68064E634E}" type="pres">
      <dgm:prSet presAssocID="{97D3348A-598F-48FA-8C3A-1F31B60E265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A52FF5-25E0-47D2-94B2-98968B6A0FFC}" srcId="{5F6E8280-C6EC-4756-ABFB-A7FBF0658F89}" destId="{B0E17F99-0E2E-44DF-B8A5-1EBF123A005B}" srcOrd="2" destOrd="0" parTransId="{3A0019C4-1185-4000-8296-43A77FD3B3FC}" sibTransId="{729A0E55-7755-4DE1-A609-8867D8A27589}"/>
    <dgm:cxn modelId="{DD06903E-F2A4-49B2-A2B0-49B314483A8C}" srcId="{B0E17F99-0E2E-44DF-B8A5-1EBF123A005B}" destId="{EC39FE00-1E43-4DE9-9878-E89F7B24A816}" srcOrd="0" destOrd="0" parTransId="{5C015D40-5676-44C6-BC7E-D36564343AEE}" sibTransId="{FD17DB57-74CA-4223-ADBD-753D01088068}"/>
    <dgm:cxn modelId="{92C92AF3-5C59-43D0-A3B0-F017F5330A9C}" srcId="{97D3348A-598F-48FA-8C3A-1F31B60E265C}" destId="{D65C42BD-B620-460A-85B0-4F0C8A7C4965}" srcOrd="0" destOrd="0" parTransId="{050E2C48-1506-40BF-8129-465F4F66B8C0}" sibTransId="{177863AE-4A5D-425A-B546-F83516E9C0ED}"/>
    <dgm:cxn modelId="{6407397A-8D79-419F-80C7-DC7090AAFE64}" srcId="{417F9588-424E-4D4A-A6DB-1B0DE224D185}" destId="{202EC908-2D76-4C3F-81D6-3EA2B3981034}" srcOrd="0" destOrd="0" parTransId="{C63EA09A-3750-4863-8BFA-F87CB439BFD1}" sibTransId="{A78693EE-DD9D-4704-9DFE-F49916F43D55}"/>
    <dgm:cxn modelId="{1285843A-96ED-40B5-B899-AF319AF74BA7}" srcId="{2ECC272B-499F-47C8-ACFB-FFC103709016}" destId="{3BF34EF5-0B3F-4D5A-81EE-4A45BFD0364D}" srcOrd="0" destOrd="0" parTransId="{E3D9BE97-B701-4AE9-B676-F96FB21A4218}" sibTransId="{78844A3F-C73D-4E58-B22A-2BD93FF53E7A}"/>
    <dgm:cxn modelId="{0270A11E-ECBF-4E8A-BAA4-721C3C39762E}" srcId="{5F6E8280-C6EC-4756-ABFB-A7FBF0658F89}" destId="{2ECC272B-499F-47C8-ACFB-FFC103709016}" srcOrd="0" destOrd="0" parTransId="{4244C23F-CCC7-4726-8FE4-AB79B96D5562}" sibTransId="{06691B5A-74CC-4E3B-9587-D120512A61B2}"/>
    <dgm:cxn modelId="{EF324234-DD3B-454F-82C6-39DDA3F0ED51}" type="presOf" srcId="{2ECC272B-499F-47C8-ACFB-FFC103709016}" destId="{A9123A13-4F15-401F-9253-2752CEA301ED}" srcOrd="0" destOrd="0" presId="urn:microsoft.com/office/officeart/2005/8/layout/vList2"/>
    <dgm:cxn modelId="{AFDD0DFF-37F6-49A2-BA71-38C28710CCC8}" srcId="{5F6E8280-C6EC-4756-ABFB-A7FBF0658F89}" destId="{417F9588-424E-4D4A-A6DB-1B0DE224D185}" srcOrd="1" destOrd="0" parTransId="{8086D95F-DA6C-48D7-90CE-F72B8A427A12}" sibTransId="{52912E9C-F632-40DF-9CB7-051B9BB72ACC}"/>
    <dgm:cxn modelId="{432DFD92-D838-4AFB-BA88-FC0A3550A535}" type="presOf" srcId="{3BF34EF5-0B3F-4D5A-81EE-4A45BFD0364D}" destId="{16598BFF-7D7D-4ED5-86A3-3A6BAD1A07F9}" srcOrd="0" destOrd="0" presId="urn:microsoft.com/office/officeart/2005/8/layout/vList2"/>
    <dgm:cxn modelId="{F43A41BD-F05E-45D2-8558-58E469E60FA0}" type="presOf" srcId="{97D3348A-598F-48FA-8C3A-1F31B60E265C}" destId="{9ECAC937-C310-4A52-A5E2-793AC061C489}" srcOrd="0" destOrd="0" presId="urn:microsoft.com/office/officeart/2005/8/layout/vList2"/>
    <dgm:cxn modelId="{A58E7E78-2DBE-4A10-8C26-7DCF203727C1}" type="presOf" srcId="{EC39FE00-1E43-4DE9-9878-E89F7B24A816}" destId="{CFF3E3A7-931F-4FDE-AB73-AB96F62A0294}" srcOrd="0" destOrd="0" presId="urn:microsoft.com/office/officeart/2005/8/layout/vList2"/>
    <dgm:cxn modelId="{7FDCFB68-371F-4ED0-8145-FD3CF37CC27E}" type="presOf" srcId="{5F6E8280-C6EC-4756-ABFB-A7FBF0658F89}" destId="{27629B82-83EA-4E66-8BE1-407D4A283BFD}" srcOrd="0" destOrd="0" presId="urn:microsoft.com/office/officeart/2005/8/layout/vList2"/>
    <dgm:cxn modelId="{BD5B37AA-043E-4627-B2E9-C62B9B96A8B9}" type="presOf" srcId="{417F9588-424E-4D4A-A6DB-1B0DE224D185}" destId="{41081210-304F-4953-BE6E-528F169EF442}" srcOrd="0" destOrd="0" presId="urn:microsoft.com/office/officeart/2005/8/layout/vList2"/>
    <dgm:cxn modelId="{2A8B1318-8B7B-4F39-B1D9-85001ABB5E67}" type="presOf" srcId="{B0E17F99-0E2E-44DF-B8A5-1EBF123A005B}" destId="{17061D40-748B-409E-B9FC-B81A67FCAF56}" srcOrd="0" destOrd="0" presId="urn:microsoft.com/office/officeart/2005/8/layout/vList2"/>
    <dgm:cxn modelId="{B9813B55-1152-4128-A2BA-9C2D87114AB9}" srcId="{5F6E8280-C6EC-4756-ABFB-A7FBF0658F89}" destId="{97D3348A-598F-48FA-8C3A-1F31B60E265C}" srcOrd="3" destOrd="0" parTransId="{4A075FC9-7E78-49D8-88BD-95715599595E}" sibTransId="{14CC8755-A1A9-4DE8-87FE-F5A926963AE6}"/>
    <dgm:cxn modelId="{F14219A0-CED3-41AB-9661-F3EBDD37AB36}" type="presOf" srcId="{202EC908-2D76-4C3F-81D6-3EA2B3981034}" destId="{4452C078-7B50-44C5-8088-EF422A9B6EB1}" srcOrd="0" destOrd="0" presId="urn:microsoft.com/office/officeart/2005/8/layout/vList2"/>
    <dgm:cxn modelId="{585DE912-70E1-4091-9A21-DEA9FC3F41FF}" type="presOf" srcId="{D65C42BD-B620-460A-85B0-4F0C8A7C4965}" destId="{8ED27ADD-57B8-4536-AD55-BD68064E634E}" srcOrd="0" destOrd="0" presId="urn:microsoft.com/office/officeart/2005/8/layout/vList2"/>
    <dgm:cxn modelId="{7D1F2F0D-EE06-4E5E-8F9E-94F9B08D6C6B}" type="presParOf" srcId="{27629B82-83EA-4E66-8BE1-407D4A283BFD}" destId="{A9123A13-4F15-401F-9253-2752CEA301ED}" srcOrd="0" destOrd="0" presId="urn:microsoft.com/office/officeart/2005/8/layout/vList2"/>
    <dgm:cxn modelId="{F7430D1D-D991-4BE5-AAED-E8F572A7EEDB}" type="presParOf" srcId="{27629B82-83EA-4E66-8BE1-407D4A283BFD}" destId="{16598BFF-7D7D-4ED5-86A3-3A6BAD1A07F9}" srcOrd="1" destOrd="0" presId="urn:microsoft.com/office/officeart/2005/8/layout/vList2"/>
    <dgm:cxn modelId="{3A1A74ED-FAFA-47D5-A3D8-E741D491549D}" type="presParOf" srcId="{27629B82-83EA-4E66-8BE1-407D4A283BFD}" destId="{41081210-304F-4953-BE6E-528F169EF442}" srcOrd="2" destOrd="0" presId="urn:microsoft.com/office/officeart/2005/8/layout/vList2"/>
    <dgm:cxn modelId="{F914DA0F-51AB-4CA2-93DD-5E1FEC200DA1}" type="presParOf" srcId="{27629B82-83EA-4E66-8BE1-407D4A283BFD}" destId="{4452C078-7B50-44C5-8088-EF422A9B6EB1}" srcOrd="3" destOrd="0" presId="urn:microsoft.com/office/officeart/2005/8/layout/vList2"/>
    <dgm:cxn modelId="{143F5543-56F8-4C61-935D-D4ADCC5B4674}" type="presParOf" srcId="{27629B82-83EA-4E66-8BE1-407D4A283BFD}" destId="{17061D40-748B-409E-B9FC-B81A67FCAF56}" srcOrd="4" destOrd="0" presId="urn:microsoft.com/office/officeart/2005/8/layout/vList2"/>
    <dgm:cxn modelId="{3D70E7F8-88AC-4841-B166-BA2257A4C603}" type="presParOf" srcId="{27629B82-83EA-4E66-8BE1-407D4A283BFD}" destId="{CFF3E3A7-931F-4FDE-AB73-AB96F62A0294}" srcOrd="5" destOrd="0" presId="urn:microsoft.com/office/officeart/2005/8/layout/vList2"/>
    <dgm:cxn modelId="{7716076A-E006-47CD-8AA2-6459BF9C138C}" type="presParOf" srcId="{27629B82-83EA-4E66-8BE1-407D4A283BFD}" destId="{9ECAC937-C310-4A52-A5E2-793AC061C489}" srcOrd="6" destOrd="0" presId="urn:microsoft.com/office/officeart/2005/8/layout/vList2"/>
    <dgm:cxn modelId="{1B79A407-118A-427F-8312-1A422FB05E76}" type="presParOf" srcId="{27629B82-83EA-4E66-8BE1-407D4A283BFD}" destId="{8ED27ADD-57B8-4536-AD55-BD68064E634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DFBA9-40F6-4C20-811A-ED3929B2B05C}">
      <dsp:nvSpPr>
        <dsp:cNvPr id="0" name=""/>
        <dsp:cNvSpPr/>
      </dsp:nvSpPr>
      <dsp:spPr>
        <a:xfrm>
          <a:off x="0" y="21314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SL 2013-5 (S 4): No Medicaid Expansion or NC HBE</a:t>
          </a:r>
          <a:endParaRPr lang="en-US" sz="2600" kern="1200" dirty="0"/>
        </a:p>
      </dsp:txBody>
      <dsp:txXfrm>
        <a:off x="30442" y="243583"/>
        <a:ext cx="8168716" cy="562726"/>
      </dsp:txXfrm>
    </dsp:sp>
    <dsp:sp modelId="{479F2DBD-1209-494D-BC35-37F941F5EE47}">
      <dsp:nvSpPr>
        <dsp:cNvPr id="0" name=""/>
        <dsp:cNvSpPr/>
      </dsp:nvSpPr>
      <dsp:spPr>
        <a:xfrm>
          <a:off x="0" y="836751"/>
          <a:ext cx="8229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NC will not implement Medicaid expansion under the ACA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No state involvement with implementation of health benefit exchange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DHHS to ensure that NC FAST may be used to provide Medicaid eligibility determinations</a:t>
          </a:r>
          <a:endParaRPr lang="en-US" sz="2000" kern="1200" dirty="0"/>
        </a:p>
      </dsp:txBody>
      <dsp:txXfrm>
        <a:off x="0" y="836751"/>
        <a:ext cx="8229600" cy="1318590"/>
      </dsp:txXfrm>
    </dsp:sp>
    <dsp:sp modelId="{FAFEE5F0-E467-43F1-A00C-992F33670DE0}">
      <dsp:nvSpPr>
        <dsp:cNvPr id="0" name=""/>
        <dsp:cNvSpPr/>
      </dsp:nvSpPr>
      <dsp:spPr>
        <a:xfrm>
          <a:off x="0" y="215534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SL 2013-23 (S 20): Good Samaritan/Naloxone</a:t>
          </a:r>
          <a:endParaRPr lang="en-US" sz="2600" kern="1200" dirty="0"/>
        </a:p>
      </dsp:txBody>
      <dsp:txXfrm>
        <a:off x="30442" y="2185783"/>
        <a:ext cx="8168716" cy="562726"/>
      </dsp:txXfrm>
    </dsp:sp>
    <dsp:sp modelId="{0E1C6DDB-34F4-4658-860C-BBB3409CEC3A}">
      <dsp:nvSpPr>
        <dsp:cNvPr id="0" name=""/>
        <dsp:cNvSpPr/>
      </dsp:nvSpPr>
      <dsp:spPr>
        <a:xfrm>
          <a:off x="0" y="2778951"/>
          <a:ext cx="8229600" cy="1533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Immunity for HCPs who prescribe and individuals who administer opioid antagonist to person experiencing/at risk of overdose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Immunity from prosecution for some drug offenses and for underage alcohol offenses, if evidence discovered as result of seeking emergency medical care </a:t>
          </a:r>
          <a:endParaRPr lang="en-US" sz="2000" kern="1200" dirty="0"/>
        </a:p>
      </dsp:txBody>
      <dsp:txXfrm>
        <a:off x="0" y="2778951"/>
        <a:ext cx="8229600" cy="15338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E73F1-DD99-4725-B346-694D571021CA}">
      <dsp:nvSpPr>
        <dsp:cNvPr id="0" name=""/>
        <dsp:cNvSpPr/>
      </dsp:nvSpPr>
      <dsp:spPr>
        <a:xfrm>
          <a:off x="0" y="93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Methamphetamine/Other manufactured drugs of abuse</a:t>
          </a:r>
          <a:endParaRPr lang="en-US" sz="2000" kern="1200" dirty="0"/>
        </a:p>
      </dsp:txBody>
      <dsp:txXfrm>
        <a:off x="38838" y="48219"/>
        <a:ext cx="3960924" cy="717924"/>
      </dsp:txXfrm>
    </dsp:sp>
    <dsp:sp modelId="{8119B91F-1180-4C34-A0EF-8A9B81F8E6D9}">
      <dsp:nvSpPr>
        <dsp:cNvPr id="0" name=""/>
        <dsp:cNvSpPr/>
      </dsp:nvSpPr>
      <dsp:spPr>
        <a:xfrm>
          <a:off x="0" y="8049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 657, S 724/H 685, H 813</a:t>
          </a:r>
          <a:endParaRPr lang="en-US" sz="1600" kern="1200" dirty="0"/>
        </a:p>
      </dsp:txBody>
      <dsp:txXfrm>
        <a:off x="0" y="804981"/>
        <a:ext cx="4038600" cy="331200"/>
      </dsp:txXfrm>
    </dsp:sp>
    <dsp:sp modelId="{8118190D-0E56-462F-B1F1-C726008DD0CC}">
      <dsp:nvSpPr>
        <dsp:cNvPr id="0" name=""/>
        <dsp:cNvSpPr/>
      </dsp:nvSpPr>
      <dsp:spPr>
        <a:xfrm>
          <a:off x="0" y="11361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Release of medical records</a:t>
          </a:r>
          <a:endParaRPr lang="en-US" sz="2000" kern="1200" dirty="0"/>
        </a:p>
      </dsp:txBody>
      <dsp:txXfrm>
        <a:off x="38838" y="1175019"/>
        <a:ext cx="3960924" cy="717924"/>
      </dsp:txXfrm>
    </dsp:sp>
    <dsp:sp modelId="{AA9B294B-37DD-4929-BACE-9B11AAE02D98}">
      <dsp:nvSpPr>
        <dsp:cNvPr id="0" name=""/>
        <dsp:cNvSpPr/>
      </dsp:nvSpPr>
      <dsp:spPr>
        <a:xfrm>
          <a:off x="0" y="19317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 798</a:t>
          </a:r>
          <a:endParaRPr lang="en-US" sz="1600" kern="1200" dirty="0"/>
        </a:p>
      </dsp:txBody>
      <dsp:txXfrm>
        <a:off x="0" y="1931781"/>
        <a:ext cx="4038600" cy="331200"/>
      </dsp:txXfrm>
    </dsp:sp>
    <dsp:sp modelId="{06220C64-B9EE-4EDB-92AE-7A54265F6EE2}">
      <dsp:nvSpPr>
        <dsp:cNvPr id="0" name=""/>
        <dsp:cNvSpPr/>
      </dsp:nvSpPr>
      <dsp:spPr>
        <a:xfrm>
          <a:off x="0" y="22629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Miscellaneous 130A changes</a:t>
          </a:r>
        </a:p>
      </dsp:txBody>
      <dsp:txXfrm>
        <a:off x="38838" y="2301819"/>
        <a:ext cx="3960924" cy="717924"/>
      </dsp:txXfrm>
    </dsp:sp>
    <dsp:sp modelId="{1C4BBB19-438E-495E-A97A-B5FE1E0C3034}">
      <dsp:nvSpPr>
        <dsp:cNvPr id="0" name=""/>
        <dsp:cNvSpPr/>
      </dsp:nvSpPr>
      <dsp:spPr>
        <a:xfrm>
          <a:off x="0" y="30585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 398</a:t>
          </a:r>
        </a:p>
      </dsp:txBody>
      <dsp:txXfrm>
        <a:off x="0" y="3058581"/>
        <a:ext cx="4038600" cy="331200"/>
      </dsp:txXfrm>
    </dsp:sp>
    <dsp:sp modelId="{5A3B3C9F-3F79-4DDA-AE83-7FB46D53A0A1}">
      <dsp:nvSpPr>
        <dsp:cNvPr id="0" name=""/>
        <dsp:cNvSpPr/>
      </dsp:nvSpPr>
      <dsp:spPr>
        <a:xfrm>
          <a:off x="0" y="33897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Regulatory Reform</a:t>
          </a:r>
          <a:endParaRPr lang="en-US" sz="2000" kern="1200" dirty="0"/>
        </a:p>
      </dsp:txBody>
      <dsp:txXfrm>
        <a:off x="38838" y="3428619"/>
        <a:ext cx="3960924" cy="717924"/>
      </dsp:txXfrm>
    </dsp:sp>
    <dsp:sp modelId="{1A8D91C7-6B90-4088-A216-362209DABF47}">
      <dsp:nvSpPr>
        <dsp:cNvPr id="0" name=""/>
        <dsp:cNvSpPr/>
      </dsp:nvSpPr>
      <dsp:spPr>
        <a:xfrm>
          <a:off x="0" y="41853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 612, H 74, H 165</a:t>
          </a:r>
          <a:endParaRPr lang="en-US" sz="1600" kern="1200" dirty="0"/>
        </a:p>
      </dsp:txBody>
      <dsp:txXfrm>
        <a:off x="0" y="4185381"/>
        <a:ext cx="4038600" cy="331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110CA-9BFF-41F8-9796-CE34F3D4D853}">
      <dsp:nvSpPr>
        <dsp:cNvPr id="0" name=""/>
        <dsp:cNvSpPr/>
      </dsp:nvSpPr>
      <dsp:spPr>
        <a:xfrm>
          <a:off x="0" y="725331"/>
          <a:ext cx="8229600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Study unified public health system</a:t>
          </a:r>
          <a:endParaRPr lang="en-US" sz="3400" kern="1200" dirty="0"/>
        </a:p>
      </dsp:txBody>
      <dsp:txXfrm>
        <a:off x="0" y="725331"/>
        <a:ext cx="8229600" cy="1445850"/>
      </dsp:txXfrm>
    </dsp:sp>
    <dsp:sp modelId="{DB664176-080F-42B8-B3F3-D93F48C57A8E}">
      <dsp:nvSpPr>
        <dsp:cNvPr id="0" name=""/>
        <dsp:cNvSpPr/>
      </dsp:nvSpPr>
      <dsp:spPr>
        <a:xfrm>
          <a:off x="411480" y="223491"/>
          <a:ext cx="5760720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 347</a:t>
          </a:r>
          <a:endParaRPr lang="en-US" sz="3400" kern="1200" dirty="0"/>
        </a:p>
      </dsp:txBody>
      <dsp:txXfrm>
        <a:off x="460476" y="272487"/>
        <a:ext cx="5662728" cy="905688"/>
      </dsp:txXfrm>
    </dsp:sp>
    <dsp:sp modelId="{B4EFE1BE-6939-4E16-BA75-6DAA673D741F}">
      <dsp:nvSpPr>
        <dsp:cNvPr id="0" name=""/>
        <dsp:cNvSpPr/>
      </dsp:nvSpPr>
      <dsp:spPr>
        <a:xfrm>
          <a:off x="0" y="2856621"/>
          <a:ext cx="8229600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Establish state public health authority</a:t>
          </a:r>
          <a:endParaRPr lang="en-US" sz="3400" kern="1200" dirty="0"/>
        </a:p>
      </dsp:txBody>
      <dsp:txXfrm>
        <a:off x="0" y="2856621"/>
        <a:ext cx="8229600" cy="1445850"/>
      </dsp:txXfrm>
    </dsp:sp>
    <dsp:sp modelId="{1DD91B80-E872-474F-81EE-D71EFF21D978}">
      <dsp:nvSpPr>
        <dsp:cNvPr id="0" name=""/>
        <dsp:cNvSpPr/>
      </dsp:nvSpPr>
      <dsp:spPr>
        <a:xfrm>
          <a:off x="411480" y="2354781"/>
          <a:ext cx="5760720" cy="100368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 417</a:t>
          </a:r>
          <a:endParaRPr lang="en-US" sz="3400" kern="1200" dirty="0"/>
        </a:p>
      </dsp:txBody>
      <dsp:txXfrm>
        <a:off x="460476" y="2403777"/>
        <a:ext cx="5662728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8ACC1-16B7-466C-9354-69354B2F788F}">
      <dsp:nvSpPr>
        <dsp:cNvPr id="0" name=""/>
        <dsp:cNvSpPr/>
      </dsp:nvSpPr>
      <dsp:spPr>
        <a:xfrm>
          <a:off x="0" y="681456"/>
          <a:ext cx="8229600" cy="3827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937260" rIns="638708" bIns="320040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500" kern="1200" dirty="0" smtClean="0"/>
            <a:t>No local regulation of soft drink portion sizes; no food industry liability for obesity or weight gain.</a:t>
          </a:r>
          <a:endParaRPr lang="en-US" sz="4500" kern="1200" dirty="0"/>
        </a:p>
      </dsp:txBody>
      <dsp:txXfrm>
        <a:off x="0" y="681456"/>
        <a:ext cx="8229600" cy="3827250"/>
      </dsp:txXfrm>
    </dsp:sp>
    <dsp:sp modelId="{0EFA39B9-F4FC-463C-9397-A87FCDB22F72}">
      <dsp:nvSpPr>
        <dsp:cNvPr id="0" name=""/>
        <dsp:cNvSpPr/>
      </dsp:nvSpPr>
      <dsp:spPr>
        <a:xfrm>
          <a:off x="411480" y="17256"/>
          <a:ext cx="5760720" cy="1328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H 683</a:t>
          </a:r>
          <a:endParaRPr lang="en-US" sz="4500" kern="1200" dirty="0"/>
        </a:p>
      </dsp:txBody>
      <dsp:txXfrm>
        <a:off x="476327" y="82103"/>
        <a:ext cx="5631026" cy="1198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BC734-1ACD-47DA-8255-2FECF46401B0}">
      <dsp:nvSpPr>
        <dsp:cNvPr id="0" name=""/>
        <dsp:cNvSpPr/>
      </dsp:nvSpPr>
      <dsp:spPr>
        <a:xfrm>
          <a:off x="0" y="357388"/>
          <a:ext cx="8229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 675/H 693: Repeal minor’s consent, require notarized parental consent for </a:t>
          </a:r>
          <a:r>
            <a:rPr lang="en-US" sz="2100" kern="1200" smtClean="0"/>
            <a:t>sexual health and mental health services</a:t>
          </a:r>
          <a:endParaRPr lang="en-US" sz="2100" kern="1200" dirty="0"/>
        </a:p>
      </dsp:txBody>
      <dsp:txXfrm>
        <a:off x="0" y="357388"/>
        <a:ext cx="8229600" cy="1190700"/>
      </dsp:txXfrm>
    </dsp:sp>
    <dsp:sp modelId="{45865026-6A07-4DFB-B703-949144E7D2C3}">
      <dsp:nvSpPr>
        <dsp:cNvPr id="0" name=""/>
        <dsp:cNvSpPr/>
      </dsp:nvSpPr>
      <dsp:spPr>
        <a:xfrm>
          <a:off x="411480" y="47428"/>
          <a:ext cx="5760720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Minors’ consent</a:t>
          </a:r>
          <a:endParaRPr lang="en-US" sz="2100" kern="1200" dirty="0"/>
        </a:p>
      </dsp:txBody>
      <dsp:txXfrm>
        <a:off x="441742" y="77690"/>
        <a:ext cx="5700196" cy="559396"/>
      </dsp:txXfrm>
    </dsp:sp>
    <dsp:sp modelId="{31D86221-2F85-40E9-A186-E4A92C6D04DA}">
      <dsp:nvSpPr>
        <dsp:cNvPr id="0" name=""/>
        <dsp:cNvSpPr/>
      </dsp:nvSpPr>
      <dsp:spPr>
        <a:xfrm>
          <a:off x="0" y="1971449"/>
          <a:ext cx="8229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H 149: </a:t>
          </a:r>
          <a:r>
            <a:rPr lang="en-US" sz="2100" kern="1200" dirty="0" err="1" smtClean="0"/>
            <a:t>Caylee’s</a:t>
          </a:r>
          <a:r>
            <a:rPr lang="en-US" sz="2100" kern="1200" dirty="0" smtClean="0"/>
            <a:t> law – includes making failure to report child abuse/neglect a misdemeanor</a:t>
          </a:r>
          <a:endParaRPr lang="en-US" sz="2100" kern="1200" dirty="0"/>
        </a:p>
      </dsp:txBody>
      <dsp:txXfrm>
        <a:off x="0" y="1971449"/>
        <a:ext cx="8229600" cy="1190700"/>
      </dsp:txXfrm>
    </dsp:sp>
    <dsp:sp modelId="{C478DAA4-4A61-4499-A534-E5E0EFBD5807}">
      <dsp:nvSpPr>
        <dsp:cNvPr id="0" name=""/>
        <dsp:cNvSpPr/>
      </dsp:nvSpPr>
      <dsp:spPr>
        <a:xfrm>
          <a:off x="411480" y="1661488"/>
          <a:ext cx="5760720" cy="61992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Reporting abuse and neglect</a:t>
          </a:r>
          <a:endParaRPr lang="en-US" sz="2100" kern="1200" dirty="0"/>
        </a:p>
      </dsp:txBody>
      <dsp:txXfrm>
        <a:off x="441742" y="1691750"/>
        <a:ext cx="5700196" cy="559396"/>
      </dsp:txXfrm>
    </dsp:sp>
    <dsp:sp modelId="{C6A9399A-B80E-494F-9FE6-5B5F9C0D606C}">
      <dsp:nvSpPr>
        <dsp:cNvPr id="0" name=""/>
        <dsp:cNvSpPr/>
      </dsp:nvSpPr>
      <dsp:spPr>
        <a:xfrm>
          <a:off x="0" y="3585509"/>
          <a:ext cx="822960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H 18: Youth tanning ban*</a:t>
          </a:r>
          <a:endParaRPr lang="en-US" sz="2100" kern="1200" dirty="0"/>
        </a:p>
      </dsp:txBody>
      <dsp:txXfrm>
        <a:off x="0" y="3585509"/>
        <a:ext cx="8229600" cy="893025"/>
      </dsp:txXfrm>
    </dsp:sp>
    <dsp:sp modelId="{0E1B0DD4-8F0D-407B-A8E9-C09B391287A8}">
      <dsp:nvSpPr>
        <dsp:cNvPr id="0" name=""/>
        <dsp:cNvSpPr/>
      </dsp:nvSpPr>
      <dsp:spPr>
        <a:xfrm>
          <a:off x="411480" y="3275549"/>
          <a:ext cx="5760720" cy="61992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Skin cancer prevention</a:t>
          </a:r>
          <a:endParaRPr lang="en-US" sz="2100" kern="1200" dirty="0"/>
        </a:p>
      </dsp:txBody>
      <dsp:txXfrm>
        <a:off x="441742" y="3305811"/>
        <a:ext cx="5700196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9ECCE-8CA0-41D2-AD84-A759359E53E7}">
      <dsp:nvSpPr>
        <dsp:cNvPr id="0" name=""/>
        <dsp:cNvSpPr/>
      </dsp:nvSpPr>
      <dsp:spPr>
        <a:xfrm>
          <a:off x="0" y="421581"/>
          <a:ext cx="82296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 500/H 832: Pharmacists’ immunizing authority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 </a:t>
          </a:r>
          <a:r>
            <a:rPr lang="en-US" sz="2400" kern="1200" dirty="0" smtClean="0"/>
            <a:t>486: </a:t>
          </a:r>
          <a:r>
            <a:rPr lang="en-US" sz="2400" kern="1200" dirty="0" smtClean="0"/>
            <a:t>Pertussis education &amp; awareness</a:t>
          </a:r>
          <a:endParaRPr lang="en-US" sz="2400" kern="1200" dirty="0"/>
        </a:p>
      </dsp:txBody>
      <dsp:txXfrm>
        <a:off x="0" y="421581"/>
        <a:ext cx="8229600" cy="1398600"/>
      </dsp:txXfrm>
    </dsp:sp>
    <dsp:sp modelId="{CD95FE38-B061-44A4-BE2C-02D0739BAC87}">
      <dsp:nvSpPr>
        <dsp:cNvPr id="0" name=""/>
        <dsp:cNvSpPr/>
      </dsp:nvSpPr>
      <dsp:spPr>
        <a:xfrm>
          <a:off x="411480" y="67341"/>
          <a:ext cx="576072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Immunizations</a:t>
          </a:r>
          <a:endParaRPr lang="en-US" sz="2400" kern="1200" dirty="0"/>
        </a:p>
      </dsp:txBody>
      <dsp:txXfrm>
        <a:off x="446065" y="101926"/>
        <a:ext cx="5691550" cy="639310"/>
      </dsp:txXfrm>
    </dsp:sp>
    <dsp:sp modelId="{E3CDB4D6-BD92-4662-A8D6-58ED6C6FC81A}">
      <dsp:nvSpPr>
        <dsp:cNvPr id="0" name=""/>
        <dsp:cNvSpPr/>
      </dsp:nvSpPr>
      <dsp:spPr>
        <a:xfrm>
          <a:off x="0" y="2304021"/>
          <a:ext cx="8229600" cy="215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 481: Reduce </a:t>
          </a:r>
          <a:r>
            <a:rPr lang="en-US" sz="2400" kern="1200" dirty="0" err="1" smtClean="0"/>
            <a:t>needlestick</a:t>
          </a:r>
          <a:r>
            <a:rPr lang="en-US" sz="2400" kern="1200" dirty="0" smtClean="0"/>
            <a:t> injuries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H 850: Limited immunity for telling LEO about needle possesion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H 933: Informed consent for HIV testing</a:t>
          </a:r>
          <a:endParaRPr lang="en-US" sz="2400" kern="1200" dirty="0"/>
        </a:p>
      </dsp:txBody>
      <dsp:txXfrm>
        <a:off x="0" y="2304021"/>
        <a:ext cx="8229600" cy="2154600"/>
      </dsp:txXfrm>
    </dsp:sp>
    <dsp:sp modelId="{B0015EFF-7E73-4B79-B01F-FA5255A9CCA1}">
      <dsp:nvSpPr>
        <dsp:cNvPr id="0" name=""/>
        <dsp:cNvSpPr/>
      </dsp:nvSpPr>
      <dsp:spPr>
        <a:xfrm>
          <a:off x="411480" y="1949781"/>
          <a:ext cx="5760720" cy="70848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Communicable disease</a:t>
          </a:r>
          <a:endParaRPr lang="en-US" sz="2400" kern="1200" dirty="0"/>
        </a:p>
      </dsp:txBody>
      <dsp:txXfrm>
        <a:off x="446065" y="1984366"/>
        <a:ext cx="5691550" cy="639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3DCAC-A0F6-40E4-B33C-4DA919BCEA9A}">
      <dsp:nvSpPr>
        <dsp:cNvPr id="0" name=""/>
        <dsp:cNvSpPr/>
      </dsp:nvSpPr>
      <dsp:spPr>
        <a:xfrm>
          <a:off x="0" y="561419"/>
          <a:ext cx="8229600" cy="181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 254: Funds to restore private well program (appropriations)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H 396: Private well water education (crossed over)</a:t>
          </a:r>
          <a:endParaRPr lang="en-US" sz="2500" kern="1200" dirty="0"/>
        </a:p>
      </dsp:txBody>
      <dsp:txXfrm>
        <a:off x="0" y="561419"/>
        <a:ext cx="8229600" cy="1811250"/>
      </dsp:txXfrm>
    </dsp:sp>
    <dsp:sp modelId="{5609FC53-5270-419F-BD71-146D9482315D}">
      <dsp:nvSpPr>
        <dsp:cNvPr id="0" name=""/>
        <dsp:cNvSpPr/>
      </dsp:nvSpPr>
      <dsp:spPr>
        <a:xfrm>
          <a:off x="411480" y="192419"/>
          <a:ext cx="576072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Wells</a:t>
          </a:r>
          <a:endParaRPr lang="en-US" sz="2500" kern="1200" dirty="0"/>
        </a:p>
      </dsp:txBody>
      <dsp:txXfrm>
        <a:off x="447506" y="228445"/>
        <a:ext cx="5688668" cy="665948"/>
      </dsp:txXfrm>
    </dsp:sp>
    <dsp:sp modelId="{79746F0C-C6C2-498D-ABE5-89707E7ABF6E}">
      <dsp:nvSpPr>
        <dsp:cNvPr id="0" name=""/>
        <dsp:cNvSpPr/>
      </dsp:nvSpPr>
      <dsp:spPr>
        <a:xfrm>
          <a:off x="0" y="2876669"/>
          <a:ext cx="8229600" cy="145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 482: Certified food protection managers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H 792: Allow human consumption of raw milk</a:t>
          </a:r>
          <a:endParaRPr lang="en-US" sz="2500" kern="1200" dirty="0"/>
        </a:p>
      </dsp:txBody>
      <dsp:txXfrm>
        <a:off x="0" y="2876669"/>
        <a:ext cx="8229600" cy="1456875"/>
      </dsp:txXfrm>
    </dsp:sp>
    <dsp:sp modelId="{7F47E206-EEB7-4BE1-97F0-301B69BE65A6}">
      <dsp:nvSpPr>
        <dsp:cNvPr id="0" name=""/>
        <dsp:cNvSpPr/>
      </dsp:nvSpPr>
      <dsp:spPr>
        <a:xfrm>
          <a:off x="411480" y="2507669"/>
          <a:ext cx="5760720" cy="7380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Other </a:t>
          </a:r>
          <a:endParaRPr lang="en-US" sz="2500" kern="1200" dirty="0"/>
        </a:p>
      </dsp:txBody>
      <dsp:txXfrm>
        <a:off x="447506" y="2543695"/>
        <a:ext cx="5688668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F4DCA-2358-4D0D-9838-E26EC02E648D}">
      <dsp:nvSpPr>
        <dsp:cNvPr id="0" name=""/>
        <dsp:cNvSpPr/>
      </dsp:nvSpPr>
      <dsp:spPr>
        <a:xfrm>
          <a:off x="0" y="469844"/>
          <a:ext cx="8229600" cy="1885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 132: Preterm birth in health curriculum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H 694: Written parental permission for reproductive health education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H 758: Education and screening for eating disorders</a:t>
          </a:r>
          <a:endParaRPr lang="en-US" sz="2100" kern="1200" dirty="0"/>
        </a:p>
      </dsp:txBody>
      <dsp:txXfrm>
        <a:off x="0" y="469844"/>
        <a:ext cx="8229600" cy="1885275"/>
      </dsp:txXfrm>
    </dsp:sp>
    <dsp:sp modelId="{B5A0013E-85EB-46E2-A6E5-7439F5A4AEDB}">
      <dsp:nvSpPr>
        <dsp:cNvPr id="0" name=""/>
        <dsp:cNvSpPr/>
      </dsp:nvSpPr>
      <dsp:spPr>
        <a:xfrm>
          <a:off x="411480" y="159884"/>
          <a:ext cx="5760720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School health education</a:t>
          </a:r>
          <a:endParaRPr lang="en-US" sz="2100" kern="1200" dirty="0"/>
        </a:p>
      </dsp:txBody>
      <dsp:txXfrm>
        <a:off x="441742" y="190146"/>
        <a:ext cx="5700196" cy="559396"/>
      </dsp:txXfrm>
    </dsp:sp>
    <dsp:sp modelId="{038B108E-D6D5-4E96-993C-F7C3DBDB9776}">
      <dsp:nvSpPr>
        <dsp:cNvPr id="0" name=""/>
        <dsp:cNvSpPr/>
      </dsp:nvSpPr>
      <dsp:spPr>
        <a:xfrm>
          <a:off x="0" y="2778479"/>
          <a:ext cx="82296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 665: </a:t>
          </a:r>
          <a:r>
            <a:rPr lang="en-US" sz="2100" kern="1200" dirty="0" err="1" smtClean="0"/>
            <a:t>Exertional</a:t>
          </a:r>
          <a:r>
            <a:rPr lang="en-US" sz="2100" kern="1200" dirty="0" smtClean="0"/>
            <a:t> heat Illness in student athletes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 700/H 824: </a:t>
          </a:r>
          <a:r>
            <a:rPr lang="en-US" sz="2100" kern="1200" dirty="0" err="1" smtClean="0"/>
            <a:t>Epi</a:t>
          </a:r>
          <a:r>
            <a:rPr lang="en-US" sz="2100" kern="1200" dirty="0" smtClean="0"/>
            <a:t>-pens in schools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H </a:t>
          </a:r>
          <a:r>
            <a:rPr lang="en-US" sz="2100" kern="1200" dirty="0" smtClean="0"/>
            <a:t>803: Healthy schools (nutrition, PE, environment, wellness)</a:t>
          </a:r>
          <a:endParaRPr lang="en-US" sz="2100" kern="1200"/>
        </a:p>
      </dsp:txBody>
      <dsp:txXfrm>
        <a:off x="0" y="2778479"/>
        <a:ext cx="8229600" cy="1587600"/>
      </dsp:txXfrm>
    </dsp:sp>
    <dsp:sp modelId="{D7571128-2779-4D1B-AC34-FB8CF28E5589}">
      <dsp:nvSpPr>
        <dsp:cNvPr id="0" name=""/>
        <dsp:cNvSpPr/>
      </dsp:nvSpPr>
      <dsp:spPr>
        <a:xfrm>
          <a:off x="411480" y="2468519"/>
          <a:ext cx="5760720" cy="61992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Other</a:t>
          </a:r>
          <a:endParaRPr lang="en-US" sz="2100" kern="1200" dirty="0"/>
        </a:p>
      </dsp:txBody>
      <dsp:txXfrm>
        <a:off x="441742" y="2498781"/>
        <a:ext cx="5700196" cy="5593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9E20C-290D-4521-80D7-C03C4FB6997E}">
      <dsp:nvSpPr>
        <dsp:cNvPr id="0" name=""/>
        <dsp:cNvSpPr/>
      </dsp:nvSpPr>
      <dsp:spPr>
        <a:xfrm>
          <a:off x="0" y="472881"/>
          <a:ext cx="8229600" cy="233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 23: Tobacco-free community colleges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H 805: Ban smoking in foster care settings for infants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 530/H 864: No e-cigarette sales to minors</a:t>
          </a:r>
          <a:endParaRPr lang="en-US" sz="2600" kern="1200" dirty="0"/>
        </a:p>
      </dsp:txBody>
      <dsp:txXfrm>
        <a:off x="0" y="472881"/>
        <a:ext cx="8229600" cy="2334150"/>
      </dsp:txXfrm>
    </dsp:sp>
    <dsp:sp modelId="{9F66EE3C-3E65-46AD-A9CA-A2B9F473ED3E}">
      <dsp:nvSpPr>
        <dsp:cNvPr id="0" name=""/>
        <dsp:cNvSpPr/>
      </dsp:nvSpPr>
      <dsp:spPr>
        <a:xfrm>
          <a:off x="411480" y="89121"/>
          <a:ext cx="576072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New statewide regulation</a:t>
          </a:r>
          <a:endParaRPr lang="en-US" sz="2600" kern="1200" dirty="0"/>
        </a:p>
      </dsp:txBody>
      <dsp:txXfrm>
        <a:off x="448947" y="126588"/>
        <a:ext cx="5685786" cy="692586"/>
      </dsp:txXfrm>
    </dsp:sp>
    <dsp:sp modelId="{57C14D46-7FA4-4F95-90C4-01299C318F69}">
      <dsp:nvSpPr>
        <dsp:cNvPr id="0" name=""/>
        <dsp:cNvSpPr/>
      </dsp:nvSpPr>
      <dsp:spPr>
        <a:xfrm>
          <a:off x="0" y="3331191"/>
          <a:ext cx="8229600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SB 703: Limit local regulation of outdoor smoking</a:t>
          </a:r>
          <a:endParaRPr lang="en-US" sz="2600" kern="1200" dirty="0"/>
        </a:p>
      </dsp:txBody>
      <dsp:txXfrm>
        <a:off x="0" y="3331191"/>
        <a:ext cx="8229600" cy="1105650"/>
      </dsp:txXfrm>
    </dsp:sp>
    <dsp:sp modelId="{78C32019-8DA1-44E0-9E2F-9367CF4F783F}">
      <dsp:nvSpPr>
        <dsp:cNvPr id="0" name=""/>
        <dsp:cNvSpPr/>
      </dsp:nvSpPr>
      <dsp:spPr>
        <a:xfrm>
          <a:off x="411480" y="2947431"/>
          <a:ext cx="5760720" cy="76752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Local regulation preemption</a:t>
          </a:r>
          <a:endParaRPr lang="en-US" sz="2600" kern="1200" dirty="0"/>
        </a:p>
      </dsp:txBody>
      <dsp:txXfrm>
        <a:off x="448947" y="2984898"/>
        <a:ext cx="5685786" cy="6925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23A13-4F15-401F-9253-2752CEA301ED}">
      <dsp:nvSpPr>
        <dsp:cNvPr id="0" name=""/>
        <dsp:cNvSpPr/>
      </dsp:nvSpPr>
      <dsp:spPr>
        <a:xfrm>
          <a:off x="0" y="93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Controlled Substances Reporting System</a:t>
          </a:r>
          <a:endParaRPr lang="en-US" sz="2000" kern="1200" dirty="0"/>
        </a:p>
      </dsp:txBody>
      <dsp:txXfrm>
        <a:off x="38838" y="48219"/>
        <a:ext cx="3960924" cy="717924"/>
      </dsp:txXfrm>
    </dsp:sp>
    <dsp:sp modelId="{16598BFF-7D7D-4ED5-86A3-3A6BAD1A07F9}">
      <dsp:nvSpPr>
        <dsp:cNvPr id="0" name=""/>
        <dsp:cNvSpPr/>
      </dsp:nvSpPr>
      <dsp:spPr>
        <a:xfrm>
          <a:off x="0" y="8049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 206, S 222, S 286, H 173</a:t>
          </a:r>
          <a:endParaRPr lang="en-US" sz="1600" kern="1200" dirty="0"/>
        </a:p>
      </dsp:txBody>
      <dsp:txXfrm>
        <a:off x="0" y="804981"/>
        <a:ext cx="4038600" cy="331200"/>
      </dsp:txXfrm>
    </dsp:sp>
    <dsp:sp modelId="{41081210-304F-4953-BE6E-528F169EF442}">
      <dsp:nvSpPr>
        <dsp:cNvPr id="0" name=""/>
        <dsp:cNvSpPr/>
      </dsp:nvSpPr>
      <dsp:spPr>
        <a:xfrm>
          <a:off x="0" y="11361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Diabetes care coordination</a:t>
          </a:r>
          <a:endParaRPr lang="en-US" sz="2000" kern="1200" dirty="0"/>
        </a:p>
      </dsp:txBody>
      <dsp:txXfrm>
        <a:off x="38838" y="1175019"/>
        <a:ext cx="3960924" cy="717924"/>
      </dsp:txXfrm>
    </dsp:sp>
    <dsp:sp modelId="{4452C078-7B50-44C5-8088-EF422A9B6EB1}">
      <dsp:nvSpPr>
        <dsp:cNvPr id="0" name=""/>
        <dsp:cNvSpPr/>
      </dsp:nvSpPr>
      <dsp:spPr>
        <a:xfrm>
          <a:off x="0" y="19317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 336, H 571</a:t>
          </a:r>
          <a:endParaRPr lang="en-US" sz="1600" kern="1200" dirty="0"/>
        </a:p>
      </dsp:txBody>
      <dsp:txXfrm>
        <a:off x="0" y="1931781"/>
        <a:ext cx="4038600" cy="331200"/>
      </dsp:txXfrm>
    </dsp:sp>
    <dsp:sp modelId="{17061D40-748B-409E-B9FC-B81A67FCAF56}">
      <dsp:nvSpPr>
        <dsp:cNvPr id="0" name=""/>
        <dsp:cNvSpPr/>
      </dsp:nvSpPr>
      <dsp:spPr>
        <a:xfrm>
          <a:off x="0" y="22629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Ag Right of Entry/Bedding Program</a:t>
          </a:r>
          <a:endParaRPr lang="en-US" sz="2000" kern="1200" dirty="0"/>
        </a:p>
      </dsp:txBody>
      <dsp:txXfrm>
        <a:off x="38838" y="2301819"/>
        <a:ext cx="3960924" cy="717924"/>
      </dsp:txXfrm>
    </dsp:sp>
    <dsp:sp modelId="{CFF3E3A7-931F-4FDE-AB73-AB96F62A0294}">
      <dsp:nvSpPr>
        <dsp:cNvPr id="0" name=""/>
        <dsp:cNvSpPr/>
      </dsp:nvSpPr>
      <dsp:spPr>
        <a:xfrm>
          <a:off x="0" y="30585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 388 (has crossed over)</a:t>
          </a:r>
          <a:endParaRPr lang="en-US" sz="1600" kern="1200" dirty="0"/>
        </a:p>
      </dsp:txBody>
      <dsp:txXfrm>
        <a:off x="0" y="3058581"/>
        <a:ext cx="4038600" cy="331200"/>
      </dsp:txXfrm>
    </dsp:sp>
    <dsp:sp modelId="{9ECAC937-C310-4A52-A5E2-793AC061C489}">
      <dsp:nvSpPr>
        <dsp:cNvPr id="0" name=""/>
        <dsp:cNvSpPr/>
      </dsp:nvSpPr>
      <dsp:spPr>
        <a:xfrm>
          <a:off x="0" y="3389781"/>
          <a:ext cx="4038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Eugenics compensation</a:t>
          </a:r>
          <a:endParaRPr lang="en-US" sz="2000" kern="1200" dirty="0"/>
        </a:p>
      </dsp:txBody>
      <dsp:txXfrm>
        <a:off x="38838" y="3428619"/>
        <a:ext cx="3960924" cy="717924"/>
      </dsp:txXfrm>
    </dsp:sp>
    <dsp:sp modelId="{8ED27ADD-57B8-4536-AD55-BD68064E634E}">
      <dsp:nvSpPr>
        <dsp:cNvPr id="0" name=""/>
        <dsp:cNvSpPr/>
      </dsp:nvSpPr>
      <dsp:spPr>
        <a:xfrm>
          <a:off x="0" y="4185381"/>
          <a:ext cx="4038600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 7, S 464</a:t>
          </a:r>
          <a:endParaRPr lang="en-US" sz="1600" kern="1200" dirty="0"/>
        </a:p>
      </dsp:txBody>
      <dsp:txXfrm>
        <a:off x="0" y="4185381"/>
        <a:ext cx="4038600" cy="33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B324E52-638C-4EDF-8DB0-43AEFBD32C5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8E3E92D-DA27-410E-B3AC-E5F9E798B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23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5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97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74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1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7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5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85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6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90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80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E92D-DA27-410E-B3AC-E5F9E798B7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1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4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8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3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0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9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3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C669-4788-4AB9-8C80-CCCCF99973F1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9851-8118-49C6-B74D-BCB4BAB8C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17,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Smoking/Tobacco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7391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96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76925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332025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334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get bills &amp; information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 General Assembly website:</a:t>
            </a:r>
            <a:br>
              <a:rPr lang="en-US" dirty="0" smtClean="0"/>
            </a:br>
            <a:r>
              <a:rPr lang="en-US" dirty="0" smtClean="0"/>
              <a:t>www.ncleg.net</a:t>
            </a:r>
          </a:p>
          <a:p>
            <a:endParaRPr lang="en-US" dirty="0"/>
          </a:p>
          <a:p>
            <a:r>
              <a:rPr lang="en-US" dirty="0" smtClean="0"/>
              <a:t>SOG Legislative Reporting Service*:</a:t>
            </a:r>
            <a:br>
              <a:rPr lang="en-US" dirty="0" smtClean="0"/>
            </a:br>
            <a:r>
              <a:rPr lang="en-US" dirty="0" smtClean="0"/>
              <a:t>lrs.sog.unc.edu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638800"/>
            <a:ext cx="7734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Subscription required (free for NC state/local government employees).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020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Enacted Legislation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729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55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Bills &amp;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filing deadlines have passed for most bills</a:t>
            </a:r>
          </a:p>
          <a:p>
            <a:pPr lvl="1"/>
            <a:r>
              <a:rPr lang="en-US" dirty="0" smtClean="0"/>
              <a:t>724 Senate Bills</a:t>
            </a:r>
          </a:p>
          <a:p>
            <a:pPr lvl="1"/>
            <a:r>
              <a:rPr lang="en-US" dirty="0" smtClean="0"/>
              <a:t>942 House Bills</a:t>
            </a:r>
          </a:p>
          <a:p>
            <a:endParaRPr lang="en-US" dirty="0"/>
          </a:p>
          <a:p>
            <a:r>
              <a:rPr lang="en-US" dirty="0" smtClean="0"/>
              <a:t>Cross-over deadline: Thursday, May 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 Organization/Governance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3820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8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Obesity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927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88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Minors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727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83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Immunizations &amp; Communicable Disease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85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84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Health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4920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86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Health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7250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30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521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Legislative update</vt:lpstr>
      <vt:lpstr>Enacted Legislation</vt:lpstr>
      <vt:lpstr>Bills &amp; Process</vt:lpstr>
      <vt:lpstr>PH Organization/Governance</vt:lpstr>
      <vt:lpstr>Obesity</vt:lpstr>
      <vt:lpstr>Minors</vt:lpstr>
      <vt:lpstr>Immunizations &amp; Communicable Disease</vt:lpstr>
      <vt:lpstr>Environmental Health</vt:lpstr>
      <vt:lpstr>School Health</vt:lpstr>
      <vt:lpstr>Smoking/Tobacco</vt:lpstr>
      <vt:lpstr>Others</vt:lpstr>
      <vt:lpstr>Where to get bills &amp; information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</dc:title>
  <dc:creator>Lenovo User</dc:creator>
  <cp:lastModifiedBy>Lenovo User</cp:lastModifiedBy>
  <cp:revision>54</cp:revision>
  <cp:lastPrinted>2013-04-16T18:59:50Z</cp:lastPrinted>
  <dcterms:created xsi:type="dcterms:W3CDTF">2013-04-15T22:33:23Z</dcterms:created>
  <dcterms:modified xsi:type="dcterms:W3CDTF">2013-04-18T20:51:56Z</dcterms:modified>
</cp:coreProperties>
</file>