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theme/theme6.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7.xml" ContentType="application/vnd.openxmlformats-officedocument.theme+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theme/theme8.xml" ContentType="application/vnd.openxmlformats-officedocument.theme+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theme/theme9.xml" ContentType="application/vnd.openxmlformats-officedocument.theme+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theme/theme10.xml" ContentType="application/vnd.openxmlformats-officedocument.theme+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theme/theme11.xml" ContentType="application/vnd.openxmlformats-officedocument.theme+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theme/theme12.xml" ContentType="application/vnd.openxmlformats-officedocument.theme+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theme/theme13.xml" ContentType="application/vnd.openxmlformats-officedocument.theme+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theme/theme14.xml" ContentType="application/vnd.openxmlformats-officedocument.theme+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slideLayouts/slideLayout155.xml" ContentType="application/vnd.openxmlformats-officedocument.presentationml.slideLayout+xml"/>
  <Override PartName="/ppt/theme/theme15.xml" ContentType="application/vnd.openxmlformats-officedocument.theme+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slideLayouts/slideLayout166.xml" ContentType="application/vnd.openxmlformats-officedocument.presentationml.slideLayout+xml"/>
  <Override PartName="/ppt/theme/theme16.xml" ContentType="application/vnd.openxmlformats-officedocument.theme+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slideLayouts/slideLayout177.xml" ContentType="application/vnd.openxmlformats-officedocument.presentationml.slideLayout+xml"/>
  <Override PartName="/ppt/theme/theme17.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96" r:id="rId4"/>
    <p:sldMasterId id="2147483708" r:id="rId5"/>
    <p:sldMasterId id="2147483720" r:id="rId6"/>
    <p:sldMasterId id="2147483722" r:id="rId7"/>
    <p:sldMasterId id="2147483734" r:id="rId8"/>
    <p:sldMasterId id="2147483758" r:id="rId9"/>
    <p:sldMasterId id="2147483770" r:id="rId10"/>
    <p:sldMasterId id="2147483782" r:id="rId11"/>
    <p:sldMasterId id="2147483794" r:id="rId12"/>
    <p:sldMasterId id="2147483806" r:id="rId13"/>
    <p:sldMasterId id="2147483818" r:id="rId14"/>
    <p:sldMasterId id="2147483830" r:id="rId15"/>
    <p:sldMasterId id="2147483842" r:id="rId16"/>
    <p:sldMasterId id="2147483854" r:id="rId17"/>
  </p:sldMasterIdLst>
  <p:sldIdLst>
    <p:sldId id="256" r:id="rId18"/>
    <p:sldId id="281" r:id="rId19"/>
    <p:sldId id="257" r:id="rId20"/>
    <p:sldId id="258" r:id="rId21"/>
    <p:sldId id="260" r:id="rId22"/>
    <p:sldId id="270" r:id="rId23"/>
    <p:sldId id="271" r:id="rId24"/>
    <p:sldId id="272" r:id="rId25"/>
    <p:sldId id="273" r:id="rId26"/>
    <p:sldId id="274" r:id="rId27"/>
    <p:sldId id="275" r:id="rId28"/>
    <p:sldId id="279" r:id="rId29"/>
    <p:sldId id="277" r:id="rId30"/>
    <p:sldId id="278" r:id="rId31"/>
    <p:sldId id="268" r:id="rId32"/>
    <p:sldId id="267" r:id="rId33"/>
    <p:sldId id="264" r:id="rId34"/>
    <p:sldId id="265" r:id="rId35"/>
    <p:sldId id="261" r:id="rId36"/>
    <p:sldId id="276" r:id="rId3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4" d="100"/>
          <a:sy n="64" d="100"/>
        </p:scale>
        <p:origin x="78" y="41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1.xml"/><Relationship Id="rId26" Type="http://schemas.openxmlformats.org/officeDocument/2006/relationships/slide" Target="slides/slide9.xml"/><Relationship Id="rId39"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4.xml"/><Relationship Id="rId34" Type="http://schemas.openxmlformats.org/officeDocument/2006/relationships/slide" Target="slides/slide17.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 Target="slides/slide8.xml"/><Relationship Id="rId33" Type="http://schemas.openxmlformats.org/officeDocument/2006/relationships/slide" Target="slides/slide16.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 Target="slides/slide3.xml"/><Relationship Id="rId29" Type="http://schemas.openxmlformats.org/officeDocument/2006/relationships/slide" Target="slides/slide12.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7.xml"/><Relationship Id="rId32" Type="http://schemas.openxmlformats.org/officeDocument/2006/relationships/slide" Target="slides/slide15.xml"/><Relationship Id="rId37" Type="http://schemas.openxmlformats.org/officeDocument/2006/relationships/slide" Target="slides/slide20.xml"/><Relationship Id="rId40"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6.xml"/><Relationship Id="rId28" Type="http://schemas.openxmlformats.org/officeDocument/2006/relationships/slide" Target="slides/slide11.xml"/><Relationship Id="rId36" Type="http://schemas.openxmlformats.org/officeDocument/2006/relationships/slide" Target="slides/slide19.xml"/><Relationship Id="rId10" Type="http://schemas.openxmlformats.org/officeDocument/2006/relationships/slideMaster" Target="slideMasters/slideMaster10.xml"/><Relationship Id="rId19" Type="http://schemas.openxmlformats.org/officeDocument/2006/relationships/slide" Target="slides/slide2.xml"/><Relationship Id="rId31"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5.xml"/><Relationship Id="rId27" Type="http://schemas.openxmlformats.org/officeDocument/2006/relationships/slide" Target="slides/slide10.xml"/><Relationship Id="rId30" Type="http://schemas.openxmlformats.org/officeDocument/2006/relationships/slide" Target="slides/slide13.xml"/><Relationship Id="rId35"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5.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C504112-ACF0-4031-9E7E-D6532BDE520B}" type="datetimeFigureOut">
              <a:rPr lang="en-US" smtClean="0"/>
              <a:t>9/19/2017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5360B3-4ECD-4C0D-86AD-165280802440}" type="slidenum">
              <a:rPr lang="en-US" smtClean="0"/>
              <a:t>‹#›</a:t>
            </a:fld>
            <a:endParaRPr lang="en-US"/>
          </a:p>
        </p:txBody>
      </p:sp>
    </p:spTree>
    <p:extLst>
      <p:ext uri="{BB962C8B-B14F-4D97-AF65-F5344CB8AC3E}">
        <p14:creationId xmlns:p14="http://schemas.microsoft.com/office/powerpoint/2010/main" val="3738560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504112-ACF0-4031-9E7E-D6532BDE520B}" type="datetimeFigureOut">
              <a:rPr lang="en-US" smtClean="0"/>
              <a:t>9/19/2017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5360B3-4ECD-4C0D-86AD-165280802440}" type="slidenum">
              <a:rPr lang="en-US" smtClean="0"/>
              <a:t>‹#›</a:t>
            </a:fld>
            <a:endParaRPr lang="en-US"/>
          </a:p>
        </p:txBody>
      </p:sp>
    </p:spTree>
    <p:extLst>
      <p:ext uri="{BB962C8B-B14F-4D97-AF65-F5344CB8AC3E}">
        <p14:creationId xmlns:p14="http://schemas.microsoft.com/office/powerpoint/2010/main" val="3701873127"/>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0FD78B-DB02-4362-BCDC-98A55456977C}" type="datetimeFigureOut">
              <a:rPr lang="en-US" smtClean="0">
                <a:solidFill>
                  <a:prstClr val="black">
                    <a:tint val="75000"/>
                  </a:prstClr>
                </a:solidFill>
              </a:rPr>
              <a:pPr/>
              <a:t>9/19/2017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74168581"/>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CD19FB2-3AAB-4D03-B13A-2960828C78E3}" type="datetimeFigureOut">
              <a:rPr lang="en-US" smtClean="0">
                <a:solidFill>
                  <a:prstClr val="black">
                    <a:tint val="75000"/>
                  </a:prstClr>
                </a:solidFill>
              </a:rPr>
              <a:pPr/>
              <a:t>9/19/2017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694583144"/>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916976-5D93-46E4-A98A-FAD63E4D0EA8}" type="datetimeFigureOut">
              <a:rPr lang="en-US" smtClean="0">
                <a:solidFill>
                  <a:prstClr val="black">
                    <a:tint val="75000"/>
                  </a:prstClr>
                </a:solidFill>
              </a:rPr>
              <a:pPr/>
              <a:t>9/19/2017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44257231"/>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39F4F5-F4D2-4D2A-AB60-88D37ADCB869}" type="datetimeFigureOut">
              <a:rPr lang="en-US" smtClean="0">
                <a:solidFill>
                  <a:prstClr val="black">
                    <a:tint val="75000"/>
                  </a:prstClr>
                </a:solidFill>
              </a:rPr>
              <a:pPr/>
              <a:t>9/19/2017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76535067"/>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3BC6CE-6D1E-47E5-8859-F31AC5380EB2}" type="datetimeFigureOut">
              <a:rPr lang="en-US" smtClean="0">
                <a:solidFill>
                  <a:prstClr val="black">
                    <a:tint val="75000"/>
                  </a:prstClr>
                </a:solidFill>
              </a:rPr>
              <a:pPr/>
              <a:t>9/19/2017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634910867"/>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B4E7C4-4DA4-404D-9965-B13F2DD7D8BF}" type="datetimeFigureOut">
              <a:rPr lang="en-US" smtClean="0">
                <a:solidFill>
                  <a:prstClr val="black">
                    <a:tint val="75000"/>
                  </a:prstClr>
                </a:solidFill>
              </a:rPr>
              <a:pPr/>
              <a:t>9/19/2017</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02714777"/>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76FB7AA-4A53-424F-AD41-70827B6504BA}" type="datetimeFigureOut">
              <a:rPr lang="en-US" smtClean="0">
                <a:solidFill>
                  <a:prstClr val="black">
                    <a:tint val="75000"/>
                  </a:prstClr>
                </a:solidFill>
              </a:rPr>
              <a:pPr/>
              <a:t>9/19/2017</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374681458"/>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84882-FB12-4BC8-9960-9AD8104D7FAE}" type="datetimeFigureOut">
              <a:rPr lang="en-US" smtClean="0">
                <a:solidFill>
                  <a:prstClr val="black">
                    <a:tint val="75000"/>
                  </a:prstClr>
                </a:solidFill>
              </a:rPr>
              <a:pPr/>
              <a:t>9/19/2017</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82583826"/>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D1BD23-6E54-4D9D-AD88-A2813C73CC25}" type="datetimeFigureOut">
              <a:rPr lang="en-US" smtClean="0">
                <a:solidFill>
                  <a:prstClr val="black">
                    <a:tint val="75000"/>
                  </a:prstClr>
                </a:solidFill>
              </a:rPr>
              <a:pPr/>
              <a:t>9/19/2017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563613310"/>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71A834-4F3C-4AF9-9C74-05EC35A0F292}" type="datetimeFigureOut">
              <a:rPr lang="en-US" smtClean="0">
                <a:solidFill>
                  <a:prstClr val="black">
                    <a:tint val="75000"/>
                  </a:prstClr>
                </a:solidFill>
              </a:rPr>
              <a:pPr/>
              <a:t>9/19/2017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89377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504112-ACF0-4031-9E7E-D6532BDE520B}" type="datetimeFigureOut">
              <a:rPr lang="en-US" smtClean="0"/>
              <a:t>9/19/2017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5360B3-4ECD-4C0D-86AD-165280802440}" type="slidenum">
              <a:rPr lang="en-US" smtClean="0"/>
              <a:t>‹#›</a:t>
            </a:fld>
            <a:endParaRPr lang="en-US"/>
          </a:p>
        </p:txBody>
      </p:sp>
    </p:spTree>
    <p:extLst>
      <p:ext uri="{BB962C8B-B14F-4D97-AF65-F5344CB8AC3E}">
        <p14:creationId xmlns:p14="http://schemas.microsoft.com/office/powerpoint/2010/main" val="4244649855"/>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ED02AE-B9A4-47BD-AF8E-97E16144138B}" type="datetimeFigureOut">
              <a:rPr lang="en-US" smtClean="0">
                <a:solidFill>
                  <a:prstClr val="black">
                    <a:tint val="75000"/>
                  </a:prstClr>
                </a:solidFill>
              </a:rPr>
              <a:pPr/>
              <a:t>9/19/2017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55799250"/>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0FD78B-DB02-4362-BCDC-98A55456977C}" type="datetimeFigureOut">
              <a:rPr lang="en-US" smtClean="0">
                <a:solidFill>
                  <a:prstClr val="black">
                    <a:tint val="75000"/>
                  </a:prstClr>
                </a:solidFill>
              </a:rPr>
              <a:pPr/>
              <a:t>9/19/2017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48872518"/>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CD19FB2-3AAB-4D03-B13A-2960828C78E3}" type="datetimeFigureOut">
              <a:rPr lang="en-US" smtClean="0">
                <a:solidFill>
                  <a:prstClr val="black">
                    <a:tint val="75000"/>
                  </a:prstClr>
                </a:solidFill>
              </a:rPr>
              <a:pPr/>
              <a:t>9/19/2017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18592526"/>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916976-5D93-46E4-A98A-FAD63E4D0EA8}" type="datetimeFigureOut">
              <a:rPr lang="en-US" smtClean="0">
                <a:solidFill>
                  <a:prstClr val="black">
                    <a:tint val="75000"/>
                  </a:prstClr>
                </a:solidFill>
              </a:rPr>
              <a:pPr/>
              <a:t>9/19/2017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09758791"/>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39F4F5-F4D2-4D2A-AB60-88D37ADCB869}" type="datetimeFigureOut">
              <a:rPr lang="en-US" smtClean="0">
                <a:solidFill>
                  <a:prstClr val="black">
                    <a:tint val="75000"/>
                  </a:prstClr>
                </a:solidFill>
              </a:rPr>
              <a:pPr/>
              <a:t>9/19/2017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25443092"/>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3BC6CE-6D1E-47E5-8859-F31AC5380EB2}" type="datetimeFigureOut">
              <a:rPr lang="en-US" smtClean="0">
                <a:solidFill>
                  <a:prstClr val="black">
                    <a:tint val="75000"/>
                  </a:prstClr>
                </a:solidFill>
              </a:rPr>
              <a:pPr/>
              <a:t>9/19/2017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51384201"/>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B4E7C4-4DA4-404D-9965-B13F2DD7D8BF}" type="datetimeFigureOut">
              <a:rPr lang="en-US" smtClean="0">
                <a:solidFill>
                  <a:prstClr val="black">
                    <a:tint val="75000"/>
                  </a:prstClr>
                </a:solidFill>
              </a:rPr>
              <a:pPr/>
              <a:t>9/19/2017</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07254904"/>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76FB7AA-4A53-424F-AD41-70827B6504BA}" type="datetimeFigureOut">
              <a:rPr lang="en-US" smtClean="0">
                <a:solidFill>
                  <a:prstClr val="black">
                    <a:tint val="75000"/>
                  </a:prstClr>
                </a:solidFill>
              </a:rPr>
              <a:pPr/>
              <a:t>9/19/2017</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30072087"/>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84882-FB12-4BC8-9960-9AD8104D7FAE}" type="datetimeFigureOut">
              <a:rPr lang="en-US" smtClean="0">
                <a:solidFill>
                  <a:prstClr val="black">
                    <a:tint val="75000"/>
                  </a:prstClr>
                </a:solidFill>
              </a:rPr>
              <a:pPr/>
              <a:t>9/19/2017</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27980142"/>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D1BD23-6E54-4D9D-AD88-A2813C73CC25}" type="datetimeFigureOut">
              <a:rPr lang="en-US" smtClean="0">
                <a:solidFill>
                  <a:prstClr val="black">
                    <a:tint val="75000"/>
                  </a:prstClr>
                </a:solidFill>
              </a:rPr>
              <a:pPr/>
              <a:t>9/19/2017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349977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61C2A81-E8E2-428E-B19E-BBC46AF8DFED}" type="datetimeFigureOut">
              <a:rPr lang="en-US" smtClean="0">
                <a:solidFill>
                  <a:prstClr val="black">
                    <a:tint val="75000"/>
                  </a:prstClr>
                </a:solidFill>
              </a:rPr>
              <a:pPr/>
              <a:t>9/19/2017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69F3F9-7D36-4BF6-BE4C-FBA3F5DEC08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75149107"/>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71A834-4F3C-4AF9-9C74-05EC35A0F292}" type="datetimeFigureOut">
              <a:rPr lang="en-US" smtClean="0">
                <a:solidFill>
                  <a:prstClr val="black">
                    <a:tint val="75000"/>
                  </a:prstClr>
                </a:solidFill>
              </a:rPr>
              <a:pPr/>
              <a:t>9/19/2017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58525683"/>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ED02AE-B9A4-47BD-AF8E-97E16144138B}" type="datetimeFigureOut">
              <a:rPr lang="en-US" smtClean="0">
                <a:solidFill>
                  <a:prstClr val="black">
                    <a:tint val="75000"/>
                  </a:prstClr>
                </a:solidFill>
              </a:rPr>
              <a:pPr/>
              <a:t>9/19/2017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20234924"/>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0FD78B-DB02-4362-BCDC-98A55456977C}" type="datetimeFigureOut">
              <a:rPr lang="en-US" smtClean="0">
                <a:solidFill>
                  <a:prstClr val="black">
                    <a:tint val="75000"/>
                  </a:prstClr>
                </a:solidFill>
              </a:rPr>
              <a:pPr/>
              <a:t>9/19/2017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97690051"/>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CD19FB2-3AAB-4D03-B13A-2960828C78E3}" type="datetimeFigureOut">
              <a:rPr lang="en-US" smtClean="0">
                <a:solidFill>
                  <a:prstClr val="black">
                    <a:tint val="75000"/>
                  </a:prstClr>
                </a:solidFill>
              </a:rPr>
              <a:pPr/>
              <a:t>9/19/2017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00720983"/>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916976-5D93-46E4-A98A-FAD63E4D0EA8}" type="datetimeFigureOut">
              <a:rPr lang="en-US" smtClean="0">
                <a:solidFill>
                  <a:prstClr val="black">
                    <a:tint val="75000"/>
                  </a:prstClr>
                </a:solidFill>
              </a:rPr>
              <a:pPr/>
              <a:t>9/19/2017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905071077"/>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39F4F5-F4D2-4D2A-AB60-88D37ADCB869}" type="datetimeFigureOut">
              <a:rPr lang="en-US" smtClean="0">
                <a:solidFill>
                  <a:prstClr val="black">
                    <a:tint val="75000"/>
                  </a:prstClr>
                </a:solidFill>
              </a:rPr>
              <a:pPr/>
              <a:t>9/19/2017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685370244"/>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3BC6CE-6D1E-47E5-8859-F31AC5380EB2}" type="datetimeFigureOut">
              <a:rPr lang="en-US" smtClean="0">
                <a:solidFill>
                  <a:prstClr val="black">
                    <a:tint val="75000"/>
                  </a:prstClr>
                </a:solidFill>
              </a:rPr>
              <a:pPr/>
              <a:t>9/19/2017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99118764"/>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B4E7C4-4DA4-404D-9965-B13F2DD7D8BF}" type="datetimeFigureOut">
              <a:rPr lang="en-US" smtClean="0">
                <a:solidFill>
                  <a:prstClr val="black">
                    <a:tint val="75000"/>
                  </a:prstClr>
                </a:solidFill>
              </a:rPr>
              <a:pPr/>
              <a:t>9/19/2017</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671390791"/>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76FB7AA-4A53-424F-AD41-70827B6504BA}" type="datetimeFigureOut">
              <a:rPr lang="en-US" smtClean="0">
                <a:solidFill>
                  <a:prstClr val="black">
                    <a:tint val="75000"/>
                  </a:prstClr>
                </a:solidFill>
              </a:rPr>
              <a:pPr/>
              <a:t>9/19/2017</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332220757"/>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84882-FB12-4BC8-9960-9AD8104D7FAE}" type="datetimeFigureOut">
              <a:rPr lang="en-US" smtClean="0">
                <a:solidFill>
                  <a:prstClr val="black">
                    <a:tint val="75000"/>
                  </a:prstClr>
                </a:solidFill>
              </a:rPr>
              <a:pPr/>
              <a:t>9/19/2017</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645398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1C2A81-E8E2-428E-B19E-BBC46AF8DFED}" type="datetimeFigureOut">
              <a:rPr lang="en-US" smtClean="0">
                <a:solidFill>
                  <a:prstClr val="black">
                    <a:tint val="75000"/>
                  </a:prstClr>
                </a:solidFill>
              </a:rPr>
              <a:pPr/>
              <a:t>9/19/2017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69F3F9-7D36-4BF6-BE4C-FBA3F5DEC08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73063948"/>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D1BD23-6E54-4D9D-AD88-A2813C73CC25}" type="datetimeFigureOut">
              <a:rPr lang="en-US" smtClean="0">
                <a:solidFill>
                  <a:prstClr val="black">
                    <a:tint val="75000"/>
                  </a:prstClr>
                </a:solidFill>
              </a:rPr>
              <a:pPr/>
              <a:t>9/19/2017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080775801"/>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71A834-4F3C-4AF9-9C74-05EC35A0F292}" type="datetimeFigureOut">
              <a:rPr lang="en-US" smtClean="0">
                <a:solidFill>
                  <a:prstClr val="black">
                    <a:tint val="75000"/>
                  </a:prstClr>
                </a:solidFill>
              </a:rPr>
              <a:pPr/>
              <a:t>9/19/2017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97396837"/>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ED02AE-B9A4-47BD-AF8E-97E16144138B}" type="datetimeFigureOut">
              <a:rPr lang="en-US" smtClean="0">
                <a:solidFill>
                  <a:prstClr val="black">
                    <a:tint val="75000"/>
                  </a:prstClr>
                </a:solidFill>
              </a:rPr>
              <a:pPr/>
              <a:t>9/19/2017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25792469"/>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0FD78B-DB02-4362-BCDC-98A55456977C}" type="datetimeFigureOut">
              <a:rPr lang="en-US" smtClean="0">
                <a:solidFill>
                  <a:prstClr val="black">
                    <a:tint val="75000"/>
                  </a:prstClr>
                </a:solidFill>
              </a:rPr>
              <a:pPr/>
              <a:t>9/19/2017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12992854"/>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CD19FB2-3AAB-4D03-B13A-2960828C78E3}" type="datetimeFigureOut">
              <a:rPr lang="en-US" smtClean="0">
                <a:solidFill>
                  <a:prstClr val="black">
                    <a:tint val="75000"/>
                  </a:prstClr>
                </a:solidFill>
              </a:rPr>
              <a:pPr/>
              <a:t>9/19/2017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72993573"/>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916976-5D93-46E4-A98A-FAD63E4D0EA8}" type="datetimeFigureOut">
              <a:rPr lang="en-US" smtClean="0">
                <a:solidFill>
                  <a:prstClr val="black">
                    <a:tint val="75000"/>
                  </a:prstClr>
                </a:solidFill>
              </a:rPr>
              <a:pPr/>
              <a:t>9/19/2017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003757757"/>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39F4F5-F4D2-4D2A-AB60-88D37ADCB869}" type="datetimeFigureOut">
              <a:rPr lang="en-US" smtClean="0">
                <a:solidFill>
                  <a:prstClr val="black">
                    <a:tint val="75000"/>
                  </a:prstClr>
                </a:solidFill>
              </a:rPr>
              <a:pPr/>
              <a:t>9/19/2017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53663830"/>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3BC6CE-6D1E-47E5-8859-F31AC5380EB2}" type="datetimeFigureOut">
              <a:rPr lang="en-US" smtClean="0">
                <a:solidFill>
                  <a:prstClr val="black">
                    <a:tint val="75000"/>
                  </a:prstClr>
                </a:solidFill>
              </a:rPr>
              <a:pPr/>
              <a:t>9/19/2017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29532770"/>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B4E7C4-4DA4-404D-9965-B13F2DD7D8BF}" type="datetimeFigureOut">
              <a:rPr lang="en-US" smtClean="0">
                <a:solidFill>
                  <a:prstClr val="black">
                    <a:tint val="75000"/>
                  </a:prstClr>
                </a:solidFill>
              </a:rPr>
              <a:pPr/>
              <a:t>9/19/2017</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306295184"/>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76FB7AA-4A53-424F-AD41-70827B6504BA}" type="datetimeFigureOut">
              <a:rPr lang="en-US" smtClean="0">
                <a:solidFill>
                  <a:prstClr val="black">
                    <a:tint val="75000"/>
                  </a:prstClr>
                </a:solidFill>
              </a:rPr>
              <a:pPr/>
              <a:t>9/19/2017</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434070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1C2A81-E8E2-428E-B19E-BBC46AF8DFED}" type="datetimeFigureOut">
              <a:rPr lang="en-US" smtClean="0">
                <a:solidFill>
                  <a:prstClr val="black">
                    <a:tint val="75000"/>
                  </a:prstClr>
                </a:solidFill>
              </a:rPr>
              <a:pPr/>
              <a:t>9/19/2017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69F3F9-7D36-4BF6-BE4C-FBA3F5DEC08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32583584"/>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84882-FB12-4BC8-9960-9AD8104D7FAE}" type="datetimeFigureOut">
              <a:rPr lang="en-US" smtClean="0">
                <a:solidFill>
                  <a:prstClr val="black">
                    <a:tint val="75000"/>
                  </a:prstClr>
                </a:solidFill>
              </a:rPr>
              <a:pPr/>
              <a:t>9/19/2017</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59025853"/>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D1BD23-6E54-4D9D-AD88-A2813C73CC25}" type="datetimeFigureOut">
              <a:rPr lang="en-US" smtClean="0">
                <a:solidFill>
                  <a:prstClr val="black">
                    <a:tint val="75000"/>
                  </a:prstClr>
                </a:solidFill>
              </a:rPr>
              <a:pPr/>
              <a:t>9/19/2017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10427809"/>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71A834-4F3C-4AF9-9C74-05EC35A0F292}" type="datetimeFigureOut">
              <a:rPr lang="en-US" smtClean="0">
                <a:solidFill>
                  <a:prstClr val="black">
                    <a:tint val="75000"/>
                  </a:prstClr>
                </a:solidFill>
              </a:rPr>
              <a:pPr/>
              <a:t>9/19/2017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59753415"/>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ED02AE-B9A4-47BD-AF8E-97E16144138B}" type="datetimeFigureOut">
              <a:rPr lang="en-US" smtClean="0">
                <a:solidFill>
                  <a:prstClr val="black">
                    <a:tint val="75000"/>
                  </a:prstClr>
                </a:solidFill>
              </a:rPr>
              <a:pPr/>
              <a:t>9/19/2017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08337915"/>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0FD78B-DB02-4362-BCDC-98A55456977C}" type="datetimeFigureOut">
              <a:rPr lang="en-US" smtClean="0">
                <a:solidFill>
                  <a:prstClr val="black">
                    <a:tint val="75000"/>
                  </a:prstClr>
                </a:solidFill>
              </a:rPr>
              <a:pPr/>
              <a:t>9/19/2017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400754547"/>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CD19FB2-3AAB-4D03-B13A-2960828C78E3}" type="datetimeFigureOut">
              <a:rPr lang="en-US" smtClean="0">
                <a:solidFill>
                  <a:prstClr val="black">
                    <a:tint val="75000"/>
                  </a:prstClr>
                </a:solidFill>
              </a:rPr>
              <a:pPr/>
              <a:t>9/19/2017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64507702"/>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916976-5D93-46E4-A98A-FAD63E4D0EA8}" type="datetimeFigureOut">
              <a:rPr lang="en-US" smtClean="0">
                <a:solidFill>
                  <a:prstClr val="black">
                    <a:tint val="75000"/>
                  </a:prstClr>
                </a:solidFill>
              </a:rPr>
              <a:pPr/>
              <a:t>9/19/2017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82596026"/>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39F4F5-F4D2-4D2A-AB60-88D37ADCB869}" type="datetimeFigureOut">
              <a:rPr lang="en-US" smtClean="0">
                <a:solidFill>
                  <a:prstClr val="black">
                    <a:tint val="75000"/>
                  </a:prstClr>
                </a:solidFill>
              </a:rPr>
              <a:pPr/>
              <a:t>9/19/2017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992452512"/>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3BC6CE-6D1E-47E5-8859-F31AC5380EB2}" type="datetimeFigureOut">
              <a:rPr lang="en-US" smtClean="0">
                <a:solidFill>
                  <a:prstClr val="black">
                    <a:tint val="75000"/>
                  </a:prstClr>
                </a:solidFill>
              </a:rPr>
              <a:pPr/>
              <a:t>9/19/2017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61003266"/>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B4E7C4-4DA4-404D-9965-B13F2DD7D8BF}" type="datetimeFigureOut">
              <a:rPr lang="en-US" smtClean="0">
                <a:solidFill>
                  <a:prstClr val="black">
                    <a:tint val="75000"/>
                  </a:prstClr>
                </a:solidFill>
              </a:rPr>
              <a:pPr/>
              <a:t>9/19/2017</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0460338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61C2A81-E8E2-428E-B19E-BBC46AF8DFED}" type="datetimeFigureOut">
              <a:rPr lang="en-US" smtClean="0">
                <a:solidFill>
                  <a:prstClr val="black">
                    <a:tint val="75000"/>
                  </a:prstClr>
                </a:solidFill>
              </a:rPr>
              <a:pPr/>
              <a:t>9/19/2017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169F3F9-7D36-4BF6-BE4C-FBA3F5DEC08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04632672"/>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76FB7AA-4A53-424F-AD41-70827B6504BA}" type="datetimeFigureOut">
              <a:rPr lang="en-US" smtClean="0">
                <a:solidFill>
                  <a:prstClr val="black">
                    <a:tint val="75000"/>
                  </a:prstClr>
                </a:solidFill>
              </a:rPr>
              <a:pPr/>
              <a:t>9/19/2017</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82013534"/>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84882-FB12-4BC8-9960-9AD8104D7FAE}" type="datetimeFigureOut">
              <a:rPr lang="en-US" smtClean="0">
                <a:solidFill>
                  <a:prstClr val="black">
                    <a:tint val="75000"/>
                  </a:prstClr>
                </a:solidFill>
              </a:rPr>
              <a:pPr/>
              <a:t>9/19/2017</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57486112"/>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D1BD23-6E54-4D9D-AD88-A2813C73CC25}" type="datetimeFigureOut">
              <a:rPr lang="en-US" smtClean="0">
                <a:solidFill>
                  <a:prstClr val="black">
                    <a:tint val="75000"/>
                  </a:prstClr>
                </a:solidFill>
              </a:rPr>
              <a:pPr/>
              <a:t>9/19/2017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46172424"/>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71A834-4F3C-4AF9-9C74-05EC35A0F292}" type="datetimeFigureOut">
              <a:rPr lang="en-US" smtClean="0">
                <a:solidFill>
                  <a:prstClr val="black">
                    <a:tint val="75000"/>
                  </a:prstClr>
                </a:solidFill>
              </a:rPr>
              <a:pPr/>
              <a:t>9/19/2017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37139887"/>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ED02AE-B9A4-47BD-AF8E-97E16144138B}" type="datetimeFigureOut">
              <a:rPr lang="en-US" smtClean="0">
                <a:solidFill>
                  <a:prstClr val="black">
                    <a:tint val="75000"/>
                  </a:prstClr>
                </a:solidFill>
              </a:rPr>
              <a:pPr/>
              <a:t>9/19/2017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50242869"/>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0FD78B-DB02-4362-BCDC-98A55456977C}" type="datetimeFigureOut">
              <a:rPr lang="en-US" smtClean="0">
                <a:solidFill>
                  <a:prstClr val="black">
                    <a:tint val="75000"/>
                  </a:prstClr>
                </a:solidFill>
              </a:rPr>
              <a:pPr/>
              <a:t>9/19/2017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805067812"/>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CD19FB2-3AAB-4D03-B13A-2960828C78E3}" type="datetimeFigureOut">
              <a:rPr lang="en-US" smtClean="0">
                <a:solidFill>
                  <a:prstClr val="black">
                    <a:tint val="75000"/>
                  </a:prstClr>
                </a:solidFill>
              </a:rPr>
              <a:pPr/>
              <a:t>9/19/2017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884220308"/>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916976-5D93-46E4-A98A-FAD63E4D0EA8}" type="datetimeFigureOut">
              <a:rPr lang="en-US" smtClean="0">
                <a:solidFill>
                  <a:prstClr val="black">
                    <a:tint val="75000"/>
                  </a:prstClr>
                </a:solidFill>
              </a:rPr>
              <a:pPr/>
              <a:t>9/19/2017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0829846"/>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39F4F5-F4D2-4D2A-AB60-88D37ADCB869}" type="datetimeFigureOut">
              <a:rPr lang="en-US" smtClean="0">
                <a:solidFill>
                  <a:prstClr val="black">
                    <a:tint val="75000"/>
                  </a:prstClr>
                </a:solidFill>
              </a:rPr>
              <a:pPr/>
              <a:t>9/19/2017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896959165"/>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3BC6CE-6D1E-47E5-8859-F31AC5380EB2}" type="datetimeFigureOut">
              <a:rPr lang="en-US" smtClean="0">
                <a:solidFill>
                  <a:prstClr val="black">
                    <a:tint val="75000"/>
                  </a:prstClr>
                </a:solidFill>
              </a:rPr>
              <a:pPr/>
              <a:t>9/19/2017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403234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61C2A81-E8E2-428E-B19E-BBC46AF8DFED}" type="datetimeFigureOut">
              <a:rPr lang="en-US" smtClean="0">
                <a:solidFill>
                  <a:prstClr val="black">
                    <a:tint val="75000"/>
                  </a:prstClr>
                </a:solidFill>
              </a:rPr>
              <a:pPr/>
              <a:t>9/19/2017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0169F3F9-7D36-4BF6-BE4C-FBA3F5DEC08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51947616"/>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B4E7C4-4DA4-404D-9965-B13F2DD7D8BF}" type="datetimeFigureOut">
              <a:rPr lang="en-US" smtClean="0">
                <a:solidFill>
                  <a:prstClr val="black">
                    <a:tint val="75000"/>
                  </a:prstClr>
                </a:solidFill>
              </a:rPr>
              <a:pPr/>
              <a:t>9/19/2017</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849526656"/>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76FB7AA-4A53-424F-AD41-70827B6504BA}" type="datetimeFigureOut">
              <a:rPr lang="en-US" smtClean="0">
                <a:solidFill>
                  <a:prstClr val="black">
                    <a:tint val="75000"/>
                  </a:prstClr>
                </a:solidFill>
              </a:rPr>
              <a:pPr/>
              <a:t>9/19/2017</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85092353"/>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84882-FB12-4BC8-9960-9AD8104D7FAE}" type="datetimeFigureOut">
              <a:rPr lang="en-US" smtClean="0">
                <a:solidFill>
                  <a:prstClr val="black">
                    <a:tint val="75000"/>
                  </a:prstClr>
                </a:solidFill>
              </a:rPr>
              <a:pPr/>
              <a:t>9/19/2017</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71839272"/>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D1BD23-6E54-4D9D-AD88-A2813C73CC25}" type="datetimeFigureOut">
              <a:rPr lang="en-US" smtClean="0">
                <a:solidFill>
                  <a:prstClr val="black">
                    <a:tint val="75000"/>
                  </a:prstClr>
                </a:solidFill>
              </a:rPr>
              <a:pPr/>
              <a:t>9/19/2017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66678085"/>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71A834-4F3C-4AF9-9C74-05EC35A0F292}" type="datetimeFigureOut">
              <a:rPr lang="en-US" smtClean="0">
                <a:solidFill>
                  <a:prstClr val="black">
                    <a:tint val="75000"/>
                  </a:prstClr>
                </a:solidFill>
              </a:rPr>
              <a:pPr/>
              <a:t>9/19/2017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46739644"/>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ED02AE-B9A4-47BD-AF8E-97E16144138B}" type="datetimeFigureOut">
              <a:rPr lang="en-US" smtClean="0">
                <a:solidFill>
                  <a:prstClr val="black">
                    <a:tint val="75000"/>
                  </a:prstClr>
                </a:solidFill>
              </a:rPr>
              <a:pPr/>
              <a:t>9/19/2017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822811918"/>
      </p:ext>
    </p:extLst>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0FD78B-DB02-4362-BCDC-98A55456977C}" type="datetimeFigureOut">
              <a:rPr lang="en-US" smtClean="0">
                <a:solidFill>
                  <a:prstClr val="black">
                    <a:tint val="75000"/>
                  </a:prstClr>
                </a:solidFill>
              </a:rPr>
              <a:pPr/>
              <a:t>9/19/2017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80504936"/>
      </p:ext>
    </p:extLst>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CD19FB2-3AAB-4D03-B13A-2960828C78E3}" type="datetimeFigureOut">
              <a:rPr lang="en-US" smtClean="0">
                <a:solidFill>
                  <a:prstClr val="black">
                    <a:tint val="75000"/>
                  </a:prstClr>
                </a:solidFill>
              </a:rPr>
              <a:pPr/>
              <a:t>9/19/2017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81633503"/>
      </p:ext>
    </p:extLst>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916976-5D93-46E4-A98A-FAD63E4D0EA8}" type="datetimeFigureOut">
              <a:rPr lang="en-US" smtClean="0">
                <a:solidFill>
                  <a:prstClr val="black">
                    <a:tint val="75000"/>
                  </a:prstClr>
                </a:solidFill>
              </a:rPr>
              <a:pPr/>
              <a:t>9/19/2017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843300804"/>
      </p:ext>
    </p:extLst>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39F4F5-F4D2-4D2A-AB60-88D37ADCB869}" type="datetimeFigureOut">
              <a:rPr lang="en-US" smtClean="0">
                <a:solidFill>
                  <a:prstClr val="black">
                    <a:tint val="75000"/>
                  </a:prstClr>
                </a:solidFill>
              </a:rPr>
              <a:pPr/>
              <a:t>9/19/2017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5910106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61C2A81-E8E2-428E-B19E-BBC46AF8DFED}" type="datetimeFigureOut">
              <a:rPr lang="en-US" smtClean="0">
                <a:solidFill>
                  <a:prstClr val="black">
                    <a:tint val="75000"/>
                  </a:prstClr>
                </a:solidFill>
              </a:rPr>
              <a:pPr/>
              <a:t>9/19/2017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0169F3F9-7D36-4BF6-BE4C-FBA3F5DEC08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60565928"/>
      </p:ext>
    </p:extLst>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3BC6CE-6D1E-47E5-8859-F31AC5380EB2}" type="datetimeFigureOut">
              <a:rPr lang="en-US" smtClean="0">
                <a:solidFill>
                  <a:prstClr val="black">
                    <a:tint val="75000"/>
                  </a:prstClr>
                </a:solidFill>
              </a:rPr>
              <a:pPr/>
              <a:t>9/19/2017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10690686"/>
      </p:ext>
    </p:extLst>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B4E7C4-4DA4-404D-9965-B13F2DD7D8BF}" type="datetimeFigureOut">
              <a:rPr lang="en-US" smtClean="0">
                <a:solidFill>
                  <a:prstClr val="black">
                    <a:tint val="75000"/>
                  </a:prstClr>
                </a:solidFill>
              </a:rPr>
              <a:pPr/>
              <a:t>9/19/2017</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34399366"/>
      </p:ext>
    </p:extLst>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76FB7AA-4A53-424F-AD41-70827B6504BA}" type="datetimeFigureOut">
              <a:rPr lang="en-US" smtClean="0">
                <a:solidFill>
                  <a:prstClr val="black">
                    <a:tint val="75000"/>
                  </a:prstClr>
                </a:solidFill>
              </a:rPr>
              <a:pPr/>
              <a:t>9/19/2017</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851483977"/>
      </p:ext>
    </p:extLst>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84882-FB12-4BC8-9960-9AD8104D7FAE}" type="datetimeFigureOut">
              <a:rPr lang="en-US" smtClean="0">
                <a:solidFill>
                  <a:prstClr val="black">
                    <a:tint val="75000"/>
                  </a:prstClr>
                </a:solidFill>
              </a:rPr>
              <a:pPr/>
              <a:t>9/19/2017</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812479367"/>
      </p:ext>
    </p:extLst>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D1BD23-6E54-4D9D-AD88-A2813C73CC25}" type="datetimeFigureOut">
              <a:rPr lang="en-US" smtClean="0">
                <a:solidFill>
                  <a:prstClr val="black">
                    <a:tint val="75000"/>
                  </a:prstClr>
                </a:solidFill>
              </a:rPr>
              <a:pPr/>
              <a:t>9/19/2017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08900358"/>
      </p:ext>
    </p:extLst>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71A834-4F3C-4AF9-9C74-05EC35A0F292}" type="datetimeFigureOut">
              <a:rPr lang="en-US" smtClean="0">
                <a:solidFill>
                  <a:prstClr val="black">
                    <a:tint val="75000"/>
                  </a:prstClr>
                </a:solidFill>
              </a:rPr>
              <a:pPr/>
              <a:t>9/19/2017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60809647"/>
      </p:ext>
    </p:extLst>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ED02AE-B9A4-47BD-AF8E-97E16144138B}" type="datetimeFigureOut">
              <a:rPr lang="en-US" smtClean="0">
                <a:solidFill>
                  <a:prstClr val="black">
                    <a:tint val="75000"/>
                  </a:prstClr>
                </a:solidFill>
              </a:rPr>
              <a:pPr/>
              <a:t>9/19/2017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611434384"/>
      </p:ext>
    </p:extLst>
  </p:cSld>
  <p:clrMapOvr>
    <a:masterClrMapping/>
  </p:clrMapOvr>
</p:sldLayout>
</file>

<file path=ppt/slideLayouts/slideLayout1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0FD78B-DB02-4362-BCDC-98A55456977C}" type="datetimeFigureOut">
              <a:rPr lang="en-US" smtClean="0">
                <a:solidFill>
                  <a:prstClr val="black">
                    <a:tint val="75000"/>
                  </a:prstClr>
                </a:solidFill>
              </a:rPr>
              <a:pPr/>
              <a:t>9/19/2017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892564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1C2A81-E8E2-428E-B19E-BBC46AF8DFED}" type="datetimeFigureOut">
              <a:rPr lang="en-US" smtClean="0">
                <a:solidFill>
                  <a:prstClr val="black">
                    <a:tint val="75000"/>
                  </a:prstClr>
                </a:solidFill>
              </a:rPr>
              <a:pPr/>
              <a:t>9/19/2017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0169F3F9-7D36-4BF6-BE4C-FBA3F5DEC08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618464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1C2A81-E8E2-428E-B19E-BBC46AF8DFED}" type="datetimeFigureOut">
              <a:rPr lang="en-US" smtClean="0">
                <a:solidFill>
                  <a:prstClr val="black">
                    <a:tint val="75000"/>
                  </a:prstClr>
                </a:solidFill>
              </a:rPr>
              <a:pPr/>
              <a:t>9/19/2017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169F3F9-7D36-4BF6-BE4C-FBA3F5DEC08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961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504112-ACF0-4031-9E7E-D6532BDE520B}" type="datetimeFigureOut">
              <a:rPr lang="en-US" smtClean="0"/>
              <a:t>9/19/2017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5360B3-4ECD-4C0D-86AD-165280802440}" type="slidenum">
              <a:rPr lang="en-US" smtClean="0"/>
              <a:t>‹#›</a:t>
            </a:fld>
            <a:endParaRPr lang="en-US"/>
          </a:p>
        </p:txBody>
      </p:sp>
    </p:spTree>
    <p:extLst>
      <p:ext uri="{BB962C8B-B14F-4D97-AF65-F5344CB8AC3E}">
        <p14:creationId xmlns:p14="http://schemas.microsoft.com/office/powerpoint/2010/main" val="41327458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1C2A81-E8E2-428E-B19E-BBC46AF8DFED}" type="datetimeFigureOut">
              <a:rPr lang="en-US" smtClean="0">
                <a:solidFill>
                  <a:prstClr val="black">
                    <a:tint val="75000"/>
                  </a:prstClr>
                </a:solidFill>
              </a:rPr>
              <a:pPr/>
              <a:t>9/19/2017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169F3F9-7D36-4BF6-BE4C-FBA3F5DEC08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737191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1C2A81-E8E2-428E-B19E-BBC46AF8DFED}" type="datetimeFigureOut">
              <a:rPr lang="en-US" smtClean="0">
                <a:solidFill>
                  <a:prstClr val="black">
                    <a:tint val="75000"/>
                  </a:prstClr>
                </a:solidFill>
              </a:rPr>
              <a:pPr/>
              <a:t>9/19/2017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69F3F9-7D36-4BF6-BE4C-FBA3F5DEC08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280579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1C2A81-E8E2-428E-B19E-BBC46AF8DFED}" type="datetimeFigureOut">
              <a:rPr lang="en-US" smtClean="0">
                <a:solidFill>
                  <a:prstClr val="black">
                    <a:tint val="75000"/>
                  </a:prstClr>
                </a:solidFill>
              </a:rPr>
              <a:pPr/>
              <a:t>9/19/2017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69F3F9-7D36-4BF6-BE4C-FBA3F5DEC08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536010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61C2A81-E8E2-428E-B19E-BBC46AF8DFED}" type="datetimeFigureOut">
              <a:rPr lang="en-US" smtClean="0">
                <a:solidFill>
                  <a:prstClr val="black">
                    <a:tint val="75000"/>
                  </a:prstClr>
                </a:solidFill>
              </a:rPr>
              <a:pPr/>
              <a:t>9/19/2017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69F3F9-7D36-4BF6-BE4C-FBA3F5DEC08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614509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1C2A81-E8E2-428E-B19E-BBC46AF8DFED}" type="datetimeFigureOut">
              <a:rPr lang="en-US" smtClean="0">
                <a:solidFill>
                  <a:prstClr val="black">
                    <a:tint val="75000"/>
                  </a:prstClr>
                </a:solidFill>
              </a:rPr>
              <a:pPr/>
              <a:t>9/19/2017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69F3F9-7D36-4BF6-BE4C-FBA3F5DEC08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0840604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1C2A81-E8E2-428E-B19E-BBC46AF8DFED}" type="datetimeFigureOut">
              <a:rPr lang="en-US" smtClean="0">
                <a:solidFill>
                  <a:prstClr val="black">
                    <a:tint val="75000"/>
                  </a:prstClr>
                </a:solidFill>
              </a:rPr>
              <a:pPr/>
              <a:t>9/19/2017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69F3F9-7D36-4BF6-BE4C-FBA3F5DEC08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7644511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61C2A81-E8E2-428E-B19E-BBC46AF8DFED}" type="datetimeFigureOut">
              <a:rPr lang="en-US" smtClean="0">
                <a:solidFill>
                  <a:prstClr val="black">
                    <a:tint val="75000"/>
                  </a:prstClr>
                </a:solidFill>
              </a:rPr>
              <a:pPr/>
              <a:t>9/19/2017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169F3F9-7D36-4BF6-BE4C-FBA3F5DEC08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0714740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61C2A81-E8E2-428E-B19E-BBC46AF8DFED}" type="datetimeFigureOut">
              <a:rPr lang="en-US" smtClean="0">
                <a:solidFill>
                  <a:prstClr val="black">
                    <a:tint val="75000"/>
                  </a:prstClr>
                </a:solidFill>
              </a:rPr>
              <a:pPr/>
              <a:t>9/19/2017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0169F3F9-7D36-4BF6-BE4C-FBA3F5DEC08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3686268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61C2A81-E8E2-428E-B19E-BBC46AF8DFED}" type="datetimeFigureOut">
              <a:rPr lang="en-US" smtClean="0">
                <a:solidFill>
                  <a:prstClr val="black">
                    <a:tint val="75000"/>
                  </a:prstClr>
                </a:solidFill>
              </a:rPr>
              <a:pPr/>
              <a:t>9/19/2017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0169F3F9-7D36-4BF6-BE4C-FBA3F5DEC08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371070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1C2A81-E8E2-428E-B19E-BBC46AF8DFED}" type="datetimeFigureOut">
              <a:rPr lang="en-US" smtClean="0">
                <a:solidFill>
                  <a:prstClr val="black">
                    <a:tint val="75000"/>
                  </a:prstClr>
                </a:solidFill>
              </a:rPr>
              <a:pPr/>
              <a:t>9/19/2017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0169F3F9-7D36-4BF6-BE4C-FBA3F5DEC08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82598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504112-ACF0-4031-9E7E-D6532BDE520B}" type="datetimeFigureOut">
              <a:rPr lang="en-US" smtClean="0"/>
              <a:t>9/19/2017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5360B3-4ECD-4C0D-86AD-165280802440}" type="slidenum">
              <a:rPr lang="en-US" smtClean="0"/>
              <a:t>‹#›</a:t>
            </a:fld>
            <a:endParaRPr lang="en-US"/>
          </a:p>
        </p:txBody>
      </p:sp>
    </p:spTree>
    <p:extLst>
      <p:ext uri="{BB962C8B-B14F-4D97-AF65-F5344CB8AC3E}">
        <p14:creationId xmlns:p14="http://schemas.microsoft.com/office/powerpoint/2010/main" val="255040358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1C2A81-E8E2-428E-B19E-BBC46AF8DFED}" type="datetimeFigureOut">
              <a:rPr lang="en-US" smtClean="0">
                <a:solidFill>
                  <a:prstClr val="black">
                    <a:tint val="75000"/>
                  </a:prstClr>
                </a:solidFill>
              </a:rPr>
              <a:pPr/>
              <a:t>9/19/2017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169F3F9-7D36-4BF6-BE4C-FBA3F5DEC08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7643843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1C2A81-E8E2-428E-B19E-BBC46AF8DFED}" type="datetimeFigureOut">
              <a:rPr lang="en-US" smtClean="0">
                <a:solidFill>
                  <a:prstClr val="black">
                    <a:tint val="75000"/>
                  </a:prstClr>
                </a:solidFill>
              </a:rPr>
              <a:pPr/>
              <a:t>9/19/2017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169F3F9-7D36-4BF6-BE4C-FBA3F5DEC08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5302971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1C2A81-E8E2-428E-B19E-BBC46AF8DFED}" type="datetimeFigureOut">
              <a:rPr lang="en-US" smtClean="0">
                <a:solidFill>
                  <a:prstClr val="black">
                    <a:tint val="75000"/>
                  </a:prstClr>
                </a:solidFill>
              </a:rPr>
              <a:pPr/>
              <a:t>9/19/2017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69F3F9-7D36-4BF6-BE4C-FBA3F5DEC08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1681089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1C2A81-E8E2-428E-B19E-BBC46AF8DFED}" type="datetimeFigureOut">
              <a:rPr lang="en-US" smtClean="0">
                <a:solidFill>
                  <a:prstClr val="black">
                    <a:tint val="75000"/>
                  </a:prstClr>
                </a:solidFill>
              </a:rPr>
              <a:pPr/>
              <a:t>9/19/2017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69F3F9-7D36-4BF6-BE4C-FBA3F5DEC08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5872385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61C2A81-E8E2-428E-B19E-BBC46AF8DFED}" type="datetimeFigureOut">
              <a:rPr lang="en-US" smtClean="0">
                <a:solidFill>
                  <a:prstClr val="black">
                    <a:tint val="75000"/>
                  </a:prstClr>
                </a:solidFill>
              </a:rPr>
              <a:pPr/>
              <a:t>9/19/2017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69F3F9-7D36-4BF6-BE4C-FBA3F5DEC08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929006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1C2A81-E8E2-428E-B19E-BBC46AF8DFED}" type="datetimeFigureOut">
              <a:rPr lang="en-US" smtClean="0">
                <a:solidFill>
                  <a:prstClr val="black">
                    <a:tint val="75000"/>
                  </a:prstClr>
                </a:solidFill>
              </a:rPr>
              <a:pPr/>
              <a:t>9/19/2017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69F3F9-7D36-4BF6-BE4C-FBA3F5DEC08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0480723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1C2A81-E8E2-428E-B19E-BBC46AF8DFED}" type="datetimeFigureOut">
              <a:rPr lang="en-US" smtClean="0">
                <a:solidFill>
                  <a:prstClr val="black">
                    <a:tint val="75000"/>
                  </a:prstClr>
                </a:solidFill>
              </a:rPr>
              <a:pPr/>
              <a:t>9/19/2017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69F3F9-7D36-4BF6-BE4C-FBA3F5DEC08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6914484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61C2A81-E8E2-428E-B19E-BBC46AF8DFED}" type="datetimeFigureOut">
              <a:rPr lang="en-US" smtClean="0">
                <a:solidFill>
                  <a:prstClr val="black">
                    <a:tint val="75000"/>
                  </a:prstClr>
                </a:solidFill>
              </a:rPr>
              <a:pPr/>
              <a:t>9/19/2017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169F3F9-7D36-4BF6-BE4C-FBA3F5DEC08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3017555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61C2A81-E8E2-428E-B19E-BBC46AF8DFED}" type="datetimeFigureOut">
              <a:rPr lang="en-US" smtClean="0">
                <a:solidFill>
                  <a:prstClr val="black">
                    <a:tint val="75000"/>
                  </a:prstClr>
                </a:solidFill>
              </a:rPr>
              <a:pPr/>
              <a:t>9/19/2017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0169F3F9-7D36-4BF6-BE4C-FBA3F5DEC08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4576112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61C2A81-E8E2-428E-B19E-BBC46AF8DFED}" type="datetimeFigureOut">
              <a:rPr lang="en-US" smtClean="0">
                <a:solidFill>
                  <a:prstClr val="black">
                    <a:tint val="75000"/>
                  </a:prstClr>
                </a:solidFill>
              </a:rPr>
              <a:pPr/>
              <a:t>9/19/2017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0169F3F9-7D36-4BF6-BE4C-FBA3F5DEC08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51095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C504112-ACF0-4031-9E7E-D6532BDE520B}" type="datetimeFigureOut">
              <a:rPr lang="en-US" smtClean="0"/>
              <a:t>9/19/2017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5360B3-4ECD-4C0D-86AD-165280802440}" type="slidenum">
              <a:rPr lang="en-US" smtClean="0"/>
              <a:t>‹#›</a:t>
            </a:fld>
            <a:endParaRPr lang="en-US"/>
          </a:p>
        </p:txBody>
      </p:sp>
    </p:spTree>
    <p:extLst>
      <p:ext uri="{BB962C8B-B14F-4D97-AF65-F5344CB8AC3E}">
        <p14:creationId xmlns:p14="http://schemas.microsoft.com/office/powerpoint/2010/main" val="207076314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1C2A81-E8E2-428E-B19E-BBC46AF8DFED}" type="datetimeFigureOut">
              <a:rPr lang="en-US" smtClean="0">
                <a:solidFill>
                  <a:prstClr val="black">
                    <a:tint val="75000"/>
                  </a:prstClr>
                </a:solidFill>
              </a:rPr>
              <a:pPr/>
              <a:t>9/19/2017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0169F3F9-7D36-4BF6-BE4C-FBA3F5DEC08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2911383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1C2A81-E8E2-428E-B19E-BBC46AF8DFED}" type="datetimeFigureOut">
              <a:rPr lang="en-US" smtClean="0">
                <a:solidFill>
                  <a:prstClr val="black">
                    <a:tint val="75000"/>
                  </a:prstClr>
                </a:solidFill>
              </a:rPr>
              <a:pPr/>
              <a:t>9/19/2017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169F3F9-7D36-4BF6-BE4C-FBA3F5DEC08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7750483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1C2A81-E8E2-428E-B19E-BBC46AF8DFED}" type="datetimeFigureOut">
              <a:rPr lang="en-US" smtClean="0">
                <a:solidFill>
                  <a:prstClr val="black">
                    <a:tint val="75000"/>
                  </a:prstClr>
                </a:solidFill>
              </a:rPr>
              <a:pPr/>
              <a:t>9/19/2017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169F3F9-7D36-4BF6-BE4C-FBA3F5DEC08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8227646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1C2A81-E8E2-428E-B19E-BBC46AF8DFED}" type="datetimeFigureOut">
              <a:rPr lang="en-US" smtClean="0">
                <a:solidFill>
                  <a:prstClr val="black">
                    <a:tint val="75000"/>
                  </a:prstClr>
                </a:solidFill>
              </a:rPr>
              <a:pPr/>
              <a:t>9/19/2017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69F3F9-7D36-4BF6-BE4C-FBA3F5DEC08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0615165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1C2A81-E8E2-428E-B19E-BBC46AF8DFED}" type="datetimeFigureOut">
              <a:rPr lang="en-US" smtClean="0">
                <a:solidFill>
                  <a:prstClr val="black">
                    <a:tint val="75000"/>
                  </a:prstClr>
                </a:solidFill>
              </a:rPr>
              <a:pPr/>
              <a:t>9/19/2017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69F3F9-7D36-4BF6-BE4C-FBA3F5DEC08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0713559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D1B12F2-90DA-48C5-A24A-0A1AE15FA46C}" type="datetimeFigureOut">
              <a:rPr lang="en-US" smtClean="0">
                <a:solidFill>
                  <a:prstClr val="black">
                    <a:tint val="75000"/>
                  </a:prstClr>
                </a:solidFill>
              </a:rPr>
              <a:pPr/>
              <a:t>9/19/2017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382197-6CA1-4E22-A0AD-BBFAAF4B239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1936718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1B12F2-90DA-48C5-A24A-0A1AE15FA46C}" type="datetimeFigureOut">
              <a:rPr lang="en-US" smtClean="0">
                <a:solidFill>
                  <a:prstClr val="black">
                    <a:tint val="75000"/>
                  </a:prstClr>
                </a:solidFill>
              </a:rPr>
              <a:pPr/>
              <a:t>9/19/2017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382197-6CA1-4E22-A0AD-BBFAAF4B239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7805261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1B12F2-90DA-48C5-A24A-0A1AE15FA46C}" type="datetimeFigureOut">
              <a:rPr lang="en-US" smtClean="0">
                <a:solidFill>
                  <a:prstClr val="black">
                    <a:tint val="75000"/>
                  </a:prstClr>
                </a:solidFill>
              </a:rPr>
              <a:pPr/>
              <a:t>9/19/2017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382197-6CA1-4E22-A0AD-BBFAAF4B239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2257200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D1B12F2-90DA-48C5-A24A-0A1AE15FA46C}" type="datetimeFigureOut">
              <a:rPr lang="en-US" smtClean="0">
                <a:solidFill>
                  <a:prstClr val="black">
                    <a:tint val="75000"/>
                  </a:prstClr>
                </a:solidFill>
              </a:rPr>
              <a:pPr/>
              <a:t>9/19/2017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382197-6CA1-4E22-A0AD-BBFAAF4B239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7028421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D1B12F2-90DA-48C5-A24A-0A1AE15FA46C}" type="datetimeFigureOut">
              <a:rPr lang="en-US" smtClean="0">
                <a:solidFill>
                  <a:prstClr val="black">
                    <a:tint val="75000"/>
                  </a:prstClr>
                </a:solidFill>
              </a:rPr>
              <a:pPr/>
              <a:t>9/19/2017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D382197-6CA1-4E22-A0AD-BBFAAF4B239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70913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C504112-ACF0-4031-9E7E-D6532BDE520B}" type="datetimeFigureOut">
              <a:rPr lang="en-US" smtClean="0"/>
              <a:t>9/19/2017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5360B3-4ECD-4C0D-86AD-165280802440}" type="slidenum">
              <a:rPr lang="en-US" smtClean="0"/>
              <a:t>‹#›</a:t>
            </a:fld>
            <a:endParaRPr lang="en-US"/>
          </a:p>
        </p:txBody>
      </p:sp>
    </p:spTree>
    <p:extLst>
      <p:ext uri="{BB962C8B-B14F-4D97-AF65-F5344CB8AC3E}">
        <p14:creationId xmlns:p14="http://schemas.microsoft.com/office/powerpoint/2010/main" val="79386463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D1B12F2-90DA-48C5-A24A-0A1AE15FA46C}" type="datetimeFigureOut">
              <a:rPr lang="en-US" smtClean="0">
                <a:solidFill>
                  <a:prstClr val="black">
                    <a:tint val="75000"/>
                  </a:prstClr>
                </a:solidFill>
              </a:rPr>
              <a:pPr/>
              <a:t>9/19/2017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D382197-6CA1-4E22-A0AD-BBFAAF4B239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4407184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1B12F2-90DA-48C5-A24A-0A1AE15FA46C}" type="datetimeFigureOut">
              <a:rPr lang="en-US" smtClean="0">
                <a:solidFill>
                  <a:prstClr val="black">
                    <a:tint val="75000"/>
                  </a:prstClr>
                </a:solidFill>
              </a:rPr>
              <a:pPr/>
              <a:t>9/19/2017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D382197-6CA1-4E22-A0AD-BBFAAF4B239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6063673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1B12F2-90DA-48C5-A24A-0A1AE15FA46C}" type="datetimeFigureOut">
              <a:rPr lang="en-US" smtClean="0">
                <a:solidFill>
                  <a:prstClr val="black">
                    <a:tint val="75000"/>
                  </a:prstClr>
                </a:solidFill>
              </a:rPr>
              <a:pPr/>
              <a:t>9/19/2017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382197-6CA1-4E22-A0AD-BBFAAF4B239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3776445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1B12F2-90DA-48C5-A24A-0A1AE15FA46C}" type="datetimeFigureOut">
              <a:rPr lang="en-US" smtClean="0">
                <a:solidFill>
                  <a:prstClr val="black">
                    <a:tint val="75000"/>
                  </a:prstClr>
                </a:solidFill>
              </a:rPr>
              <a:pPr/>
              <a:t>9/19/2017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382197-6CA1-4E22-A0AD-BBFAAF4B239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2922952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1B12F2-90DA-48C5-A24A-0A1AE15FA46C}" type="datetimeFigureOut">
              <a:rPr lang="en-US" smtClean="0">
                <a:solidFill>
                  <a:prstClr val="black">
                    <a:tint val="75000"/>
                  </a:prstClr>
                </a:solidFill>
              </a:rPr>
              <a:pPr/>
              <a:t>9/19/2017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382197-6CA1-4E22-A0AD-BBFAAF4B239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5938216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1B12F2-90DA-48C5-A24A-0A1AE15FA46C}" type="datetimeFigureOut">
              <a:rPr lang="en-US" smtClean="0">
                <a:solidFill>
                  <a:prstClr val="black">
                    <a:tint val="75000"/>
                  </a:prstClr>
                </a:solidFill>
              </a:rPr>
              <a:pPr/>
              <a:t>9/19/2017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382197-6CA1-4E22-A0AD-BBFAAF4B239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3085918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992401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BC80FCF-9229-4847-BEDE-55C3D75303DD}" type="datetimeFigureOut">
              <a:rPr lang="en-US" smtClean="0">
                <a:solidFill>
                  <a:prstClr val="black">
                    <a:tint val="75000"/>
                  </a:prstClr>
                </a:solidFill>
              </a:rPr>
              <a:pPr/>
              <a:t>9/19/2017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025679-D7A2-41BB-8703-A5D7E1FD612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39214609"/>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C80FCF-9229-4847-BEDE-55C3D75303DD}" type="datetimeFigureOut">
              <a:rPr lang="en-US" smtClean="0">
                <a:solidFill>
                  <a:prstClr val="black">
                    <a:tint val="75000"/>
                  </a:prstClr>
                </a:solidFill>
              </a:rPr>
              <a:pPr/>
              <a:t>9/19/2017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025679-D7A2-41BB-8703-A5D7E1FD612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242871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BC80FCF-9229-4847-BEDE-55C3D75303DD}" type="datetimeFigureOut">
              <a:rPr lang="en-US" smtClean="0">
                <a:solidFill>
                  <a:prstClr val="black">
                    <a:tint val="75000"/>
                  </a:prstClr>
                </a:solidFill>
              </a:rPr>
              <a:pPr/>
              <a:t>9/19/2017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025679-D7A2-41BB-8703-A5D7E1FD612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6221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C504112-ACF0-4031-9E7E-D6532BDE520B}" type="datetimeFigureOut">
              <a:rPr lang="en-US" smtClean="0"/>
              <a:t>9/19/2017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5360B3-4ECD-4C0D-86AD-165280802440}" type="slidenum">
              <a:rPr lang="en-US" smtClean="0"/>
              <a:t>‹#›</a:t>
            </a:fld>
            <a:endParaRPr lang="en-US"/>
          </a:p>
        </p:txBody>
      </p:sp>
    </p:spTree>
    <p:extLst>
      <p:ext uri="{BB962C8B-B14F-4D97-AF65-F5344CB8AC3E}">
        <p14:creationId xmlns:p14="http://schemas.microsoft.com/office/powerpoint/2010/main" val="2557894478"/>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BC80FCF-9229-4847-BEDE-55C3D75303DD}" type="datetimeFigureOut">
              <a:rPr lang="en-US" smtClean="0">
                <a:solidFill>
                  <a:prstClr val="black">
                    <a:tint val="75000"/>
                  </a:prstClr>
                </a:solidFill>
              </a:rPr>
              <a:pPr/>
              <a:t>9/19/2017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025679-D7A2-41BB-8703-A5D7E1FD612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0026196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BC80FCF-9229-4847-BEDE-55C3D75303DD}" type="datetimeFigureOut">
              <a:rPr lang="en-US" smtClean="0">
                <a:solidFill>
                  <a:prstClr val="black">
                    <a:tint val="75000"/>
                  </a:prstClr>
                </a:solidFill>
              </a:rPr>
              <a:pPr/>
              <a:t>9/19/2017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6D025679-D7A2-41BB-8703-A5D7E1FD612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13781831"/>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BC80FCF-9229-4847-BEDE-55C3D75303DD}" type="datetimeFigureOut">
              <a:rPr lang="en-US" smtClean="0">
                <a:solidFill>
                  <a:prstClr val="black">
                    <a:tint val="75000"/>
                  </a:prstClr>
                </a:solidFill>
              </a:rPr>
              <a:pPr/>
              <a:t>9/19/2017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6D025679-D7A2-41BB-8703-A5D7E1FD612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2229988"/>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C80FCF-9229-4847-BEDE-55C3D75303DD}" type="datetimeFigureOut">
              <a:rPr lang="en-US" smtClean="0">
                <a:solidFill>
                  <a:prstClr val="black">
                    <a:tint val="75000"/>
                  </a:prstClr>
                </a:solidFill>
              </a:rPr>
              <a:pPr/>
              <a:t>9/19/2017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D025679-D7A2-41BB-8703-A5D7E1FD612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9379202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C80FCF-9229-4847-BEDE-55C3D75303DD}" type="datetimeFigureOut">
              <a:rPr lang="en-US" smtClean="0">
                <a:solidFill>
                  <a:prstClr val="black">
                    <a:tint val="75000"/>
                  </a:prstClr>
                </a:solidFill>
              </a:rPr>
              <a:pPr/>
              <a:t>9/19/2017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025679-D7A2-41BB-8703-A5D7E1FD612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7965491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C80FCF-9229-4847-BEDE-55C3D75303DD}" type="datetimeFigureOut">
              <a:rPr lang="en-US" smtClean="0">
                <a:solidFill>
                  <a:prstClr val="black">
                    <a:tint val="75000"/>
                  </a:prstClr>
                </a:solidFill>
              </a:rPr>
              <a:pPr/>
              <a:t>9/19/2017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025679-D7A2-41BB-8703-A5D7E1FD612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2383980"/>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C80FCF-9229-4847-BEDE-55C3D75303DD}" type="datetimeFigureOut">
              <a:rPr lang="en-US" smtClean="0">
                <a:solidFill>
                  <a:prstClr val="black">
                    <a:tint val="75000"/>
                  </a:prstClr>
                </a:solidFill>
              </a:rPr>
              <a:pPr/>
              <a:t>9/19/2017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025679-D7A2-41BB-8703-A5D7E1FD612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66308318"/>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C80FCF-9229-4847-BEDE-55C3D75303DD}" type="datetimeFigureOut">
              <a:rPr lang="en-US" smtClean="0">
                <a:solidFill>
                  <a:prstClr val="black">
                    <a:tint val="75000"/>
                  </a:prstClr>
                </a:solidFill>
              </a:rPr>
              <a:pPr/>
              <a:t>9/19/2017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025679-D7A2-41BB-8703-A5D7E1FD612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33093537"/>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119F7F7-7B81-4721-974A-275AD5A9C52D}" type="datetimeFigureOut">
              <a:rPr lang="en-US" smtClean="0">
                <a:solidFill>
                  <a:prstClr val="black">
                    <a:tint val="75000"/>
                  </a:prstClr>
                </a:solidFill>
              </a:rPr>
              <a:pPr/>
              <a:t>9/19/2017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AD9784E-6C0F-43B7-AEEF-448549F56CE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3282955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19F7F7-7B81-4721-974A-275AD5A9C52D}" type="datetimeFigureOut">
              <a:rPr lang="en-US" smtClean="0">
                <a:solidFill>
                  <a:prstClr val="black">
                    <a:tint val="75000"/>
                  </a:prstClr>
                </a:solidFill>
              </a:rPr>
              <a:pPr/>
              <a:t>9/19/2017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AD9784E-6C0F-43B7-AEEF-448549F56CE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57756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504112-ACF0-4031-9E7E-D6532BDE520B}" type="datetimeFigureOut">
              <a:rPr lang="en-US" smtClean="0"/>
              <a:t>9/19/2017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5360B3-4ECD-4C0D-86AD-165280802440}" type="slidenum">
              <a:rPr lang="en-US" smtClean="0"/>
              <a:t>‹#›</a:t>
            </a:fld>
            <a:endParaRPr lang="en-US"/>
          </a:p>
        </p:txBody>
      </p:sp>
    </p:spTree>
    <p:extLst>
      <p:ext uri="{BB962C8B-B14F-4D97-AF65-F5344CB8AC3E}">
        <p14:creationId xmlns:p14="http://schemas.microsoft.com/office/powerpoint/2010/main" val="462004479"/>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19F7F7-7B81-4721-974A-275AD5A9C52D}" type="datetimeFigureOut">
              <a:rPr lang="en-US" smtClean="0">
                <a:solidFill>
                  <a:prstClr val="black">
                    <a:tint val="75000"/>
                  </a:prstClr>
                </a:solidFill>
              </a:rPr>
              <a:pPr/>
              <a:t>9/19/2017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AD9784E-6C0F-43B7-AEEF-448549F56CE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21333273"/>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119F7F7-7B81-4721-974A-275AD5A9C52D}" type="datetimeFigureOut">
              <a:rPr lang="en-US" smtClean="0">
                <a:solidFill>
                  <a:prstClr val="black">
                    <a:tint val="75000"/>
                  </a:prstClr>
                </a:solidFill>
              </a:rPr>
              <a:pPr/>
              <a:t>9/19/2017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AD9784E-6C0F-43B7-AEEF-448549F56CE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14924297"/>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119F7F7-7B81-4721-974A-275AD5A9C52D}" type="datetimeFigureOut">
              <a:rPr lang="en-US" smtClean="0">
                <a:solidFill>
                  <a:prstClr val="black">
                    <a:tint val="75000"/>
                  </a:prstClr>
                </a:solidFill>
              </a:rPr>
              <a:pPr/>
              <a:t>9/19/2017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AD9784E-6C0F-43B7-AEEF-448549F56CE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02515301"/>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119F7F7-7B81-4721-974A-275AD5A9C52D}" type="datetimeFigureOut">
              <a:rPr lang="en-US" smtClean="0">
                <a:solidFill>
                  <a:prstClr val="black">
                    <a:tint val="75000"/>
                  </a:prstClr>
                </a:solidFill>
              </a:rPr>
              <a:pPr/>
              <a:t>9/19/2017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AD9784E-6C0F-43B7-AEEF-448549F56CE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38601113"/>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19F7F7-7B81-4721-974A-275AD5A9C52D}" type="datetimeFigureOut">
              <a:rPr lang="en-US" smtClean="0">
                <a:solidFill>
                  <a:prstClr val="black">
                    <a:tint val="75000"/>
                  </a:prstClr>
                </a:solidFill>
              </a:rPr>
              <a:pPr/>
              <a:t>9/19/2017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AD9784E-6C0F-43B7-AEEF-448549F56CE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10789176"/>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19F7F7-7B81-4721-974A-275AD5A9C52D}" type="datetimeFigureOut">
              <a:rPr lang="en-US" smtClean="0">
                <a:solidFill>
                  <a:prstClr val="black">
                    <a:tint val="75000"/>
                  </a:prstClr>
                </a:solidFill>
              </a:rPr>
              <a:pPr/>
              <a:t>9/19/2017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AD9784E-6C0F-43B7-AEEF-448549F56CE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81849698"/>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19F7F7-7B81-4721-974A-275AD5A9C52D}" type="datetimeFigureOut">
              <a:rPr lang="en-US" smtClean="0">
                <a:solidFill>
                  <a:prstClr val="black">
                    <a:tint val="75000"/>
                  </a:prstClr>
                </a:solidFill>
              </a:rPr>
              <a:pPr/>
              <a:t>9/19/2017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AD9784E-6C0F-43B7-AEEF-448549F56CE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1753562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19F7F7-7B81-4721-974A-275AD5A9C52D}" type="datetimeFigureOut">
              <a:rPr lang="en-US" smtClean="0">
                <a:solidFill>
                  <a:prstClr val="black">
                    <a:tint val="75000"/>
                  </a:prstClr>
                </a:solidFill>
              </a:rPr>
              <a:pPr/>
              <a:t>9/19/2017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AD9784E-6C0F-43B7-AEEF-448549F56CE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94301228"/>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19F7F7-7B81-4721-974A-275AD5A9C52D}" type="datetimeFigureOut">
              <a:rPr lang="en-US" smtClean="0">
                <a:solidFill>
                  <a:prstClr val="black">
                    <a:tint val="75000"/>
                  </a:prstClr>
                </a:solidFill>
              </a:rPr>
              <a:pPr/>
              <a:t>9/19/2017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AD9784E-6C0F-43B7-AEEF-448549F56CE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10333886"/>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76EC38D-D66B-4389-9148-1F201692DF3D}" type="datetimeFigureOut">
              <a:rPr lang="en-US" smtClean="0">
                <a:solidFill>
                  <a:prstClr val="black">
                    <a:tint val="75000"/>
                  </a:prstClr>
                </a:solidFill>
              </a:rPr>
              <a:pPr/>
              <a:t>9/19/2017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7FF8E1-595E-46EA-B1B1-A6F44E70185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883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504112-ACF0-4031-9E7E-D6532BDE520B}" type="datetimeFigureOut">
              <a:rPr lang="en-US" smtClean="0"/>
              <a:t>9/19/2017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5360B3-4ECD-4C0D-86AD-165280802440}" type="slidenum">
              <a:rPr lang="en-US" smtClean="0"/>
              <a:t>‹#›</a:t>
            </a:fld>
            <a:endParaRPr lang="en-US"/>
          </a:p>
        </p:txBody>
      </p:sp>
    </p:spTree>
    <p:extLst>
      <p:ext uri="{BB962C8B-B14F-4D97-AF65-F5344CB8AC3E}">
        <p14:creationId xmlns:p14="http://schemas.microsoft.com/office/powerpoint/2010/main" val="1186448014"/>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6EC38D-D66B-4389-9148-1F201692DF3D}" type="datetimeFigureOut">
              <a:rPr lang="en-US" smtClean="0">
                <a:solidFill>
                  <a:prstClr val="black">
                    <a:tint val="75000"/>
                  </a:prstClr>
                </a:solidFill>
              </a:rPr>
              <a:pPr/>
              <a:t>9/19/2017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7FF8E1-595E-46EA-B1B1-A6F44E70185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9349711"/>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6EC38D-D66B-4389-9148-1F201692DF3D}" type="datetimeFigureOut">
              <a:rPr lang="en-US" smtClean="0">
                <a:solidFill>
                  <a:prstClr val="black">
                    <a:tint val="75000"/>
                  </a:prstClr>
                </a:solidFill>
              </a:rPr>
              <a:pPr/>
              <a:t>9/19/2017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7FF8E1-595E-46EA-B1B1-A6F44E70185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51409012"/>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76EC38D-D66B-4389-9148-1F201692DF3D}" type="datetimeFigureOut">
              <a:rPr lang="en-US" smtClean="0">
                <a:solidFill>
                  <a:prstClr val="black">
                    <a:tint val="75000"/>
                  </a:prstClr>
                </a:solidFill>
              </a:rPr>
              <a:pPr/>
              <a:t>9/19/2017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7FF8E1-595E-46EA-B1B1-A6F44E70185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06445998"/>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76EC38D-D66B-4389-9148-1F201692DF3D}" type="datetimeFigureOut">
              <a:rPr lang="en-US" smtClean="0">
                <a:solidFill>
                  <a:prstClr val="black">
                    <a:tint val="75000"/>
                  </a:prstClr>
                </a:solidFill>
              </a:rPr>
              <a:pPr/>
              <a:t>9/19/2017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37FF8E1-595E-46EA-B1B1-A6F44E70185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00947257"/>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76EC38D-D66B-4389-9148-1F201692DF3D}" type="datetimeFigureOut">
              <a:rPr lang="en-US" smtClean="0">
                <a:solidFill>
                  <a:prstClr val="black">
                    <a:tint val="75000"/>
                  </a:prstClr>
                </a:solidFill>
              </a:rPr>
              <a:pPr/>
              <a:t>9/19/2017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37FF8E1-595E-46EA-B1B1-A6F44E70185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0506786"/>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6EC38D-D66B-4389-9148-1F201692DF3D}" type="datetimeFigureOut">
              <a:rPr lang="en-US" smtClean="0">
                <a:solidFill>
                  <a:prstClr val="black">
                    <a:tint val="75000"/>
                  </a:prstClr>
                </a:solidFill>
              </a:rPr>
              <a:pPr/>
              <a:t>9/19/2017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37FF8E1-595E-46EA-B1B1-A6F44E70185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61689028"/>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6EC38D-D66B-4389-9148-1F201692DF3D}" type="datetimeFigureOut">
              <a:rPr lang="en-US" smtClean="0">
                <a:solidFill>
                  <a:prstClr val="black">
                    <a:tint val="75000"/>
                  </a:prstClr>
                </a:solidFill>
              </a:rPr>
              <a:pPr/>
              <a:t>9/19/2017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7FF8E1-595E-46EA-B1B1-A6F44E70185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96356158"/>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6EC38D-D66B-4389-9148-1F201692DF3D}" type="datetimeFigureOut">
              <a:rPr lang="en-US" smtClean="0">
                <a:solidFill>
                  <a:prstClr val="black">
                    <a:tint val="75000"/>
                  </a:prstClr>
                </a:solidFill>
              </a:rPr>
              <a:pPr/>
              <a:t>9/19/2017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7FF8E1-595E-46EA-B1B1-A6F44E70185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12252769"/>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6EC38D-D66B-4389-9148-1F201692DF3D}" type="datetimeFigureOut">
              <a:rPr lang="en-US" smtClean="0">
                <a:solidFill>
                  <a:prstClr val="black">
                    <a:tint val="75000"/>
                  </a:prstClr>
                </a:solidFill>
              </a:rPr>
              <a:pPr/>
              <a:t>9/19/2017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7FF8E1-595E-46EA-B1B1-A6F44E70185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68220857"/>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6EC38D-D66B-4389-9148-1F201692DF3D}" type="datetimeFigureOut">
              <a:rPr lang="en-US" smtClean="0">
                <a:solidFill>
                  <a:prstClr val="black">
                    <a:tint val="75000"/>
                  </a:prstClr>
                </a:solidFill>
              </a:rPr>
              <a:pPr/>
              <a:t>9/19/2017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7FF8E1-595E-46EA-B1B1-A6F44E70185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07894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504112-ACF0-4031-9E7E-D6532BDE520B}" type="datetimeFigureOut">
              <a:rPr lang="en-US" smtClean="0"/>
              <a:t>9/19/2017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5360B3-4ECD-4C0D-86AD-165280802440}" type="slidenum">
              <a:rPr lang="en-US" smtClean="0"/>
              <a:t>‹#›</a:t>
            </a:fld>
            <a:endParaRPr lang="en-US"/>
          </a:p>
        </p:txBody>
      </p:sp>
    </p:spTree>
    <p:extLst>
      <p:ext uri="{BB962C8B-B14F-4D97-AF65-F5344CB8AC3E}">
        <p14:creationId xmlns:p14="http://schemas.microsoft.com/office/powerpoint/2010/main" val="560822467"/>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CD19FB2-3AAB-4D03-B13A-2960828C78E3}" type="datetimeFigureOut">
              <a:rPr lang="en-US" smtClean="0">
                <a:solidFill>
                  <a:prstClr val="black">
                    <a:tint val="75000"/>
                  </a:prstClr>
                </a:solidFill>
              </a:rPr>
              <a:pPr/>
              <a:t>9/19/2017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67350264"/>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916976-5D93-46E4-A98A-FAD63E4D0EA8}" type="datetimeFigureOut">
              <a:rPr lang="en-US" smtClean="0">
                <a:solidFill>
                  <a:prstClr val="black">
                    <a:tint val="75000"/>
                  </a:prstClr>
                </a:solidFill>
              </a:rPr>
              <a:pPr/>
              <a:t>9/19/2017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18859012"/>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39F4F5-F4D2-4D2A-AB60-88D37ADCB869}" type="datetimeFigureOut">
              <a:rPr lang="en-US" smtClean="0">
                <a:solidFill>
                  <a:prstClr val="black">
                    <a:tint val="75000"/>
                  </a:prstClr>
                </a:solidFill>
              </a:rPr>
              <a:pPr/>
              <a:t>9/19/2017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05259768"/>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3BC6CE-6D1E-47E5-8859-F31AC5380EB2}" type="datetimeFigureOut">
              <a:rPr lang="en-US" smtClean="0">
                <a:solidFill>
                  <a:prstClr val="black">
                    <a:tint val="75000"/>
                  </a:prstClr>
                </a:solidFill>
              </a:rPr>
              <a:pPr/>
              <a:t>9/19/2017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8055277"/>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B4E7C4-4DA4-404D-9965-B13F2DD7D8BF}" type="datetimeFigureOut">
              <a:rPr lang="en-US" smtClean="0">
                <a:solidFill>
                  <a:prstClr val="black">
                    <a:tint val="75000"/>
                  </a:prstClr>
                </a:solidFill>
              </a:rPr>
              <a:pPr/>
              <a:t>9/19/2017</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75491741"/>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76FB7AA-4A53-424F-AD41-70827B6504BA}" type="datetimeFigureOut">
              <a:rPr lang="en-US" smtClean="0">
                <a:solidFill>
                  <a:prstClr val="black">
                    <a:tint val="75000"/>
                  </a:prstClr>
                </a:solidFill>
              </a:rPr>
              <a:pPr/>
              <a:t>9/19/2017</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449817572"/>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84882-FB12-4BC8-9960-9AD8104D7FAE}" type="datetimeFigureOut">
              <a:rPr lang="en-US" smtClean="0">
                <a:solidFill>
                  <a:prstClr val="black">
                    <a:tint val="75000"/>
                  </a:prstClr>
                </a:solidFill>
              </a:rPr>
              <a:pPr/>
              <a:t>9/19/2017</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99600161"/>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D1BD23-6E54-4D9D-AD88-A2813C73CC25}" type="datetimeFigureOut">
              <a:rPr lang="en-US" smtClean="0">
                <a:solidFill>
                  <a:prstClr val="black">
                    <a:tint val="75000"/>
                  </a:prstClr>
                </a:solidFill>
              </a:rPr>
              <a:pPr/>
              <a:t>9/19/2017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23794605"/>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71A834-4F3C-4AF9-9C74-05EC35A0F292}" type="datetimeFigureOut">
              <a:rPr lang="en-US" smtClean="0">
                <a:solidFill>
                  <a:prstClr val="black">
                    <a:tint val="75000"/>
                  </a:prstClr>
                </a:solidFill>
              </a:rPr>
              <a:pPr/>
              <a:t>9/19/2017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08229296"/>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ED02AE-B9A4-47BD-AF8E-97E16144138B}" type="datetimeFigureOut">
              <a:rPr lang="en-US" smtClean="0">
                <a:solidFill>
                  <a:prstClr val="black">
                    <a:tint val="75000"/>
                  </a:prstClr>
                </a:solidFill>
              </a:rPr>
              <a:pPr/>
              <a:t>9/19/2017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41809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97.xml"/><Relationship Id="rId3" Type="http://schemas.openxmlformats.org/officeDocument/2006/relationships/slideLayout" Target="../slideLayouts/slideLayout92.xml"/><Relationship Id="rId7" Type="http://schemas.openxmlformats.org/officeDocument/2006/relationships/slideLayout" Target="../slideLayouts/slideLayout96.xml"/><Relationship Id="rId12" Type="http://schemas.openxmlformats.org/officeDocument/2006/relationships/theme" Target="../theme/theme10.xml"/><Relationship Id="rId2" Type="http://schemas.openxmlformats.org/officeDocument/2006/relationships/slideLayout" Target="../slideLayouts/slideLayout91.xml"/><Relationship Id="rId1" Type="http://schemas.openxmlformats.org/officeDocument/2006/relationships/slideLayout" Target="../slideLayouts/slideLayout90.xml"/><Relationship Id="rId6" Type="http://schemas.openxmlformats.org/officeDocument/2006/relationships/slideLayout" Target="../slideLayouts/slideLayout95.xml"/><Relationship Id="rId11" Type="http://schemas.openxmlformats.org/officeDocument/2006/relationships/slideLayout" Target="../slideLayouts/slideLayout100.xml"/><Relationship Id="rId5" Type="http://schemas.openxmlformats.org/officeDocument/2006/relationships/slideLayout" Target="../slideLayouts/slideLayout94.xml"/><Relationship Id="rId10" Type="http://schemas.openxmlformats.org/officeDocument/2006/relationships/slideLayout" Target="../slideLayouts/slideLayout99.xml"/><Relationship Id="rId4" Type="http://schemas.openxmlformats.org/officeDocument/2006/relationships/slideLayout" Target="../slideLayouts/slideLayout93.xml"/><Relationship Id="rId9" Type="http://schemas.openxmlformats.org/officeDocument/2006/relationships/slideLayout" Target="../slideLayouts/slideLayout9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08.xml"/><Relationship Id="rId3" Type="http://schemas.openxmlformats.org/officeDocument/2006/relationships/slideLayout" Target="../slideLayouts/slideLayout103.xml"/><Relationship Id="rId7" Type="http://schemas.openxmlformats.org/officeDocument/2006/relationships/slideLayout" Target="../slideLayouts/slideLayout107.xml"/><Relationship Id="rId12" Type="http://schemas.openxmlformats.org/officeDocument/2006/relationships/theme" Target="../theme/theme11.xml"/><Relationship Id="rId2" Type="http://schemas.openxmlformats.org/officeDocument/2006/relationships/slideLayout" Target="../slideLayouts/slideLayout102.xml"/><Relationship Id="rId1" Type="http://schemas.openxmlformats.org/officeDocument/2006/relationships/slideLayout" Target="../slideLayouts/slideLayout101.xml"/><Relationship Id="rId6" Type="http://schemas.openxmlformats.org/officeDocument/2006/relationships/slideLayout" Target="../slideLayouts/slideLayout106.xml"/><Relationship Id="rId11" Type="http://schemas.openxmlformats.org/officeDocument/2006/relationships/slideLayout" Target="../slideLayouts/slideLayout111.xml"/><Relationship Id="rId5" Type="http://schemas.openxmlformats.org/officeDocument/2006/relationships/slideLayout" Target="../slideLayouts/slideLayout105.xml"/><Relationship Id="rId10" Type="http://schemas.openxmlformats.org/officeDocument/2006/relationships/slideLayout" Target="../slideLayouts/slideLayout110.xml"/><Relationship Id="rId4" Type="http://schemas.openxmlformats.org/officeDocument/2006/relationships/slideLayout" Target="../slideLayouts/slideLayout104.xml"/><Relationship Id="rId9" Type="http://schemas.openxmlformats.org/officeDocument/2006/relationships/slideLayout" Target="../slideLayouts/slideLayout10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19.xml"/><Relationship Id="rId3" Type="http://schemas.openxmlformats.org/officeDocument/2006/relationships/slideLayout" Target="../slideLayouts/slideLayout114.xml"/><Relationship Id="rId7" Type="http://schemas.openxmlformats.org/officeDocument/2006/relationships/slideLayout" Target="../slideLayouts/slideLayout118.xml"/><Relationship Id="rId12" Type="http://schemas.openxmlformats.org/officeDocument/2006/relationships/theme" Target="../theme/theme12.xml"/><Relationship Id="rId2" Type="http://schemas.openxmlformats.org/officeDocument/2006/relationships/slideLayout" Target="../slideLayouts/slideLayout113.xml"/><Relationship Id="rId1" Type="http://schemas.openxmlformats.org/officeDocument/2006/relationships/slideLayout" Target="../slideLayouts/slideLayout112.xml"/><Relationship Id="rId6" Type="http://schemas.openxmlformats.org/officeDocument/2006/relationships/slideLayout" Target="../slideLayouts/slideLayout117.xml"/><Relationship Id="rId11" Type="http://schemas.openxmlformats.org/officeDocument/2006/relationships/slideLayout" Target="../slideLayouts/slideLayout122.xml"/><Relationship Id="rId5" Type="http://schemas.openxmlformats.org/officeDocument/2006/relationships/slideLayout" Target="../slideLayouts/slideLayout116.xml"/><Relationship Id="rId10" Type="http://schemas.openxmlformats.org/officeDocument/2006/relationships/slideLayout" Target="../slideLayouts/slideLayout121.xml"/><Relationship Id="rId4" Type="http://schemas.openxmlformats.org/officeDocument/2006/relationships/slideLayout" Target="../slideLayouts/slideLayout115.xml"/><Relationship Id="rId9" Type="http://schemas.openxmlformats.org/officeDocument/2006/relationships/slideLayout" Target="../slideLayouts/slideLayout120.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30.xml"/><Relationship Id="rId3" Type="http://schemas.openxmlformats.org/officeDocument/2006/relationships/slideLayout" Target="../slideLayouts/slideLayout125.xml"/><Relationship Id="rId7" Type="http://schemas.openxmlformats.org/officeDocument/2006/relationships/slideLayout" Target="../slideLayouts/slideLayout129.xml"/><Relationship Id="rId12" Type="http://schemas.openxmlformats.org/officeDocument/2006/relationships/theme" Target="../theme/theme13.xml"/><Relationship Id="rId2" Type="http://schemas.openxmlformats.org/officeDocument/2006/relationships/slideLayout" Target="../slideLayouts/slideLayout124.xml"/><Relationship Id="rId1" Type="http://schemas.openxmlformats.org/officeDocument/2006/relationships/slideLayout" Target="../slideLayouts/slideLayout123.xml"/><Relationship Id="rId6" Type="http://schemas.openxmlformats.org/officeDocument/2006/relationships/slideLayout" Target="../slideLayouts/slideLayout128.xml"/><Relationship Id="rId11" Type="http://schemas.openxmlformats.org/officeDocument/2006/relationships/slideLayout" Target="../slideLayouts/slideLayout133.xml"/><Relationship Id="rId5" Type="http://schemas.openxmlformats.org/officeDocument/2006/relationships/slideLayout" Target="../slideLayouts/slideLayout127.xml"/><Relationship Id="rId10" Type="http://schemas.openxmlformats.org/officeDocument/2006/relationships/slideLayout" Target="../slideLayouts/slideLayout132.xml"/><Relationship Id="rId4" Type="http://schemas.openxmlformats.org/officeDocument/2006/relationships/slideLayout" Target="../slideLayouts/slideLayout126.xml"/><Relationship Id="rId9" Type="http://schemas.openxmlformats.org/officeDocument/2006/relationships/slideLayout" Target="../slideLayouts/slideLayout131.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41.xml"/><Relationship Id="rId3" Type="http://schemas.openxmlformats.org/officeDocument/2006/relationships/slideLayout" Target="../slideLayouts/slideLayout136.xml"/><Relationship Id="rId7" Type="http://schemas.openxmlformats.org/officeDocument/2006/relationships/slideLayout" Target="../slideLayouts/slideLayout140.xml"/><Relationship Id="rId12" Type="http://schemas.openxmlformats.org/officeDocument/2006/relationships/theme" Target="../theme/theme14.xml"/><Relationship Id="rId2" Type="http://schemas.openxmlformats.org/officeDocument/2006/relationships/slideLayout" Target="../slideLayouts/slideLayout135.xml"/><Relationship Id="rId1" Type="http://schemas.openxmlformats.org/officeDocument/2006/relationships/slideLayout" Target="../slideLayouts/slideLayout134.xml"/><Relationship Id="rId6" Type="http://schemas.openxmlformats.org/officeDocument/2006/relationships/slideLayout" Target="../slideLayouts/slideLayout139.xml"/><Relationship Id="rId11" Type="http://schemas.openxmlformats.org/officeDocument/2006/relationships/slideLayout" Target="../slideLayouts/slideLayout144.xml"/><Relationship Id="rId5" Type="http://schemas.openxmlformats.org/officeDocument/2006/relationships/slideLayout" Target="../slideLayouts/slideLayout138.xml"/><Relationship Id="rId10" Type="http://schemas.openxmlformats.org/officeDocument/2006/relationships/slideLayout" Target="../slideLayouts/slideLayout143.xml"/><Relationship Id="rId4" Type="http://schemas.openxmlformats.org/officeDocument/2006/relationships/slideLayout" Target="../slideLayouts/slideLayout137.xml"/><Relationship Id="rId9" Type="http://schemas.openxmlformats.org/officeDocument/2006/relationships/slideLayout" Target="../slideLayouts/slideLayout142.xml"/></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152.xml"/><Relationship Id="rId3" Type="http://schemas.openxmlformats.org/officeDocument/2006/relationships/slideLayout" Target="../slideLayouts/slideLayout147.xml"/><Relationship Id="rId7" Type="http://schemas.openxmlformats.org/officeDocument/2006/relationships/slideLayout" Target="../slideLayouts/slideLayout151.xml"/><Relationship Id="rId12" Type="http://schemas.openxmlformats.org/officeDocument/2006/relationships/theme" Target="../theme/theme15.xml"/><Relationship Id="rId2" Type="http://schemas.openxmlformats.org/officeDocument/2006/relationships/slideLayout" Target="../slideLayouts/slideLayout146.xml"/><Relationship Id="rId1" Type="http://schemas.openxmlformats.org/officeDocument/2006/relationships/slideLayout" Target="../slideLayouts/slideLayout145.xml"/><Relationship Id="rId6" Type="http://schemas.openxmlformats.org/officeDocument/2006/relationships/slideLayout" Target="../slideLayouts/slideLayout150.xml"/><Relationship Id="rId11" Type="http://schemas.openxmlformats.org/officeDocument/2006/relationships/slideLayout" Target="../slideLayouts/slideLayout155.xml"/><Relationship Id="rId5" Type="http://schemas.openxmlformats.org/officeDocument/2006/relationships/slideLayout" Target="../slideLayouts/slideLayout149.xml"/><Relationship Id="rId10" Type="http://schemas.openxmlformats.org/officeDocument/2006/relationships/slideLayout" Target="../slideLayouts/slideLayout154.xml"/><Relationship Id="rId4" Type="http://schemas.openxmlformats.org/officeDocument/2006/relationships/slideLayout" Target="../slideLayouts/slideLayout148.xml"/><Relationship Id="rId9" Type="http://schemas.openxmlformats.org/officeDocument/2006/relationships/slideLayout" Target="../slideLayouts/slideLayout153.xml"/></Relationships>
</file>

<file path=ppt/slideMasters/_rels/slideMaster16.xml.rels><?xml version="1.0" encoding="UTF-8" standalone="yes"?>
<Relationships xmlns="http://schemas.openxmlformats.org/package/2006/relationships"><Relationship Id="rId8" Type="http://schemas.openxmlformats.org/officeDocument/2006/relationships/slideLayout" Target="../slideLayouts/slideLayout163.xml"/><Relationship Id="rId3" Type="http://schemas.openxmlformats.org/officeDocument/2006/relationships/slideLayout" Target="../slideLayouts/slideLayout158.xml"/><Relationship Id="rId7" Type="http://schemas.openxmlformats.org/officeDocument/2006/relationships/slideLayout" Target="../slideLayouts/slideLayout162.xml"/><Relationship Id="rId12" Type="http://schemas.openxmlformats.org/officeDocument/2006/relationships/theme" Target="../theme/theme16.xml"/><Relationship Id="rId2" Type="http://schemas.openxmlformats.org/officeDocument/2006/relationships/slideLayout" Target="../slideLayouts/slideLayout157.xml"/><Relationship Id="rId1" Type="http://schemas.openxmlformats.org/officeDocument/2006/relationships/slideLayout" Target="../slideLayouts/slideLayout156.xml"/><Relationship Id="rId6" Type="http://schemas.openxmlformats.org/officeDocument/2006/relationships/slideLayout" Target="../slideLayouts/slideLayout161.xml"/><Relationship Id="rId11" Type="http://schemas.openxmlformats.org/officeDocument/2006/relationships/slideLayout" Target="../slideLayouts/slideLayout166.xml"/><Relationship Id="rId5" Type="http://schemas.openxmlformats.org/officeDocument/2006/relationships/slideLayout" Target="../slideLayouts/slideLayout160.xml"/><Relationship Id="rId10" Type="http://schemas.openxmlformats.org/officeDocument/2006/relationships/slideLayout" Target="../slideLayouts/slideLayout165.xml"/><Relationship Id="rId4" Type="http://schemas.openxmlformats.org/officeDocument/2006/relationships/slideLayout" Target="../slideLayouts/slideLayout159.xml"/><Relationship Id="rId9" Type="http://schemas.openxmlformats.org/officeDocument/2006/relationships/slideLayout" Target="../slideLayouts/slideLayout164.xml"/></Relationships>
</file>

<file path=ppt/slideMasters/_rels/slideMaster17.xml.rels><?xml version="1.0" encoding="UTF-8" standalone="yes"?>
<Relationships xmlns="http://schemas.openxmlformats.org/package/2006/relationships"><Relationship Id="rId8" Type="http://schemas.openxmlformats.org/officeDocument/2006/relationships/slideLayout" Target="../slideLayouts/slideLayout174.xml"/><Relationship Id="rId3" Type="http://schemas.openxmlformats.org/officeDocument/2006/relationships/slideLayout" Target="../slideLayouts/slideLayout169.xml"/><Relationship Id="rId7" Type="http://schemas.openxmlformats.org/officeDocument/2006/relationships/slideLayout" Target="../slideLayouts/slideLayout173.xml"/><Relationship Id="rId12" Type="http://schemas.openxmlformats.org/officeDocument/2006/relationships/theme" Target="../theme/theme17.xml"/><Relationship Id="rId2" Type="http://schemas.openxmlformats.org/officeDocument/2006/relationships/slideLayout" Target="../slideLayouts/slideLayout168.xml"/><Relationship Id="rId1" Type="http://schemas.openxmlformats.org/officeDocument/2006/relationships/slideLayout" Target="../slideLayouts/slideLayout167.xml"/><Relationship Id="rId6" Type="http://schemas.openxmlformats.org/officeDocument/2006/relationships/slideLayout" Target="../slideLayouts/slideLayout172.xml"/><Relationship Id="rId11" Type="http://schemas.openxmlformats.org/officeDocument/2006/relationships/slideLayout" Target="../slideLayouts/slideLayout177.xml"/><Relationship Id="rId5" Type="http://schemas.openxmlformats.org/officeDocument/2006/relationships/slideLayout" Target="../slideLayouts/slideLayout171.xml"/><Relationship Id="rId10" Type="http://schemas.openxmlformats.org/officeDocument/2006/relationships/slideLayout" Target="../slideLayouts/slideLayout176.xml"/><Relationship Id="rId4" Type="http://schemas.openxmlformats.org/officeDocument/2006/relationships/slideLayout" Target="../slideLayouts/slideLayout170.xml"/><Relationship Id="rId9" Type="http://schemas.openxmlformats.org/officeDocument/2006/relationships/slideLayout" Target="../slideLayouts/slideLayout175.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5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64.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7.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75.xml"/><Relationship Id="rId3" Type="http://schemas.openxmlformats.org/officeDocument/2006/relationships/slideLayout" Target="../slideLayouts/slideLayout70.xml"/><Relationship Id="rId7" Type="http://schemas.openxmlformats.org/officeDocument/2006/relationships/slideLayout" Target="../slideLayouts/slideLayout74.xml"/><Relationship Id="rId12" Type="http://schemas.openxmlformats.org/officeDocument/2006/relationships/theme" Target="../theme/theme8.xml"/><Relationship Id="rId2" Type="http://schemas.openxmlformats.org/officeDocument/2006/relationships/slideLayout" Target="../slideLayouts/slideLayout69.xml"/><Relationship Id="rId1" Type="http://schemas.openxmlformats.org/officeDocument/2006/relationships/slideLayout" Target="../slideLayouts/slideLayout68.xml"/><Relationship Id="rId6" Type="http://schemas.openxmlformats.org/officeDocument/2006/relationships/slideLayout" Target="../slideLayouts/slideLayout73.xml"/><Relationship Id="rId11" Type="http://schemas.openxmlformats.org/officeDocument/2006/relationships/slideLayout" Target="../slideLayouts/slideLayout78.xml"/><Relationship Id="rId5" Type="http://schemas.openxmlformats.org/officeDocument/2006/relationships/slideLayout" Target="../slideLayouts/slideLayout72.xml"/><Relationship Id="rId10" Type="http://schemas.openxmlformats.org/officeDocument/2006/relationships/slideLayout" Target="../slideLayouts/slideLayout77.xml"/><Relationship Id="rId4" Type="http://schemas.openxmlformats.org/officeDocument/2006/relationships/slideLayout" Target="../slideLayouts/slideLayout71.xml"/><Relationship Id="rId9" Type="http://schemas.openxmlformats.org/officeDocument/2006/relationships/slideLayout" Target="../slideLayouts/slideLayout7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86.xml"/><Relationship Id="rId3" Type="http://schemas.openxmlformats.org/officeDocument/2006/relationships/slideLayout" Target="../slideLayouts/slideLayout81.xml"/><Relationship Id="rId7" Type="http://schemas.openxmlformats.org/officeDocument/2006/relationships/slideLayout" Target="../slideLayouts/slideLayout85.xml"/><Relationship Id="rId12" Type="http://schemas.openxmlformats.org/officeDocument/2006/relationships/theme" Target="../theme/theme9.xml"/><Relationship Id="rId2" Type="http://schemas.openxmlformats.org/officeDocument/2006/relationships/slideLayout" Target="../slideLayouts/slideLayout80.xml"/><Relationship Id="rId1" Type="http://schemas.openxmlformats.org/officeDocument/2006/relationships/slideLayout" Target="../slideLayouts/slideLayout79.xml"/><Relationship Id="rId6" Type="http://schemas.openxmlformats.org/officeDocument/2006/relationships/slideLayout" Target="../slideLayouts/slideLayout84.xml"/><Relationship Id="rId11" Type="http://schemas.openxmlformats.org/officeDocument/2006/relationships/slideLayout" Target="../slideLayouts/slideLayout89.xml"/><Relationship Id="rId5" Type="http://schemas.openxmlformats.org/officeDocument/2006/relationships/slideLayout" Target="../slideLayouts/slideLayout83.xml"/><Relationship Id="rId10" Type="http://schemas.openxmlformats.org/officeDocument/2006/relationships/slideLayout" Target="../slideLayouts/slideLayout88.xml"/><Relationship Id="rId4" Type="http://schemas.openxmlformats.org/officeDocument/2006/relationships/slideLayout" Target="../slideLayouts/slideLayout82.xml"/><Relationship Id="rId9" Type="http://schemas.openxmlformats.org/officeDocument/2006/relationships/slideLayout" Target="../slideLayouts/slideLayout8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504112-ACF0-4031-9E7E-D6532BDE520B}" type="datetimeFigureOut">
              <a:rPr lang="en-US" smtClean="0"/>
              <a:t>9/19/2017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5360B3-4ECD-4C0D-86AD-165280802440}" type="slidenum">
              <a:rPr lang="en-US" smtClean="0"/>
              <a:t>‹#›</a:t>
            </a:fld>
            <a:endParaRPr lang="en-US"/>
          </a:p>
        </p:txBody>
      </p:sp>
    </p:spTree>
    <p:extLst>
      <p:ext uri="{BB962C8B-B14F-4D97-AF65-F5344CB8AC3E}">
        <p14:creationId xmlns:p14="http://schemas.microsoft.com/office/powerpoint/2010/main" val="22565128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51CF1133-3259-4C45-BABA-5B62D9C6F78D}" type="datetimeFigureOut">
              <a:rPr lang="en-US" smtClean="0">
                <a:solidFill>
                  <a:prstClr val="black">
                    <a:tint val="75000"/>
                  </a:prstClr>
                </a:solidFill>
              </a:rPr>
              <a:pPr defTabSz="457200"/>
              <a:t>9/19/2017</a:t>
            </a:fld>
            <a:endParaRPr lang="en-US" dirty="0">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r>
              <a:rPr lang="en-US" smtClean="0">
                <a:solidFill>
                  <a:prstClr val="black">
                    <a:tint val="75000"/>
                  </a:prstClr>
                </a:solidFill>
              </a:rPr>
              <a:t>
              </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6D22F896-40B5-4ADD-8801-0D06FADFA095}" type="slidenum">
              <a:rPr lang="en-US" smtClean="0">
                <a:solidFill>
                  <a:prstClr val="black">
                    <a:tint val="75000"/>
                  </a:prstClr>
                </a:solidFill>
              </a:rPr>
              <a:pPr defTabSz="457200"/>
              <a:t>‹#›</a:t>
            </a:fld>
            <a:endParaRPr lang="en-US" dirty="0">
              <a:solidFill>
                <a:prstClr val="black">
                  <a:tint val="75000"/>
                </a:prstClr>
              </a:solidFill>
            </a:endParaRPr>
          </a:p>
        </p:txBody>
      </p:sp>
    </p:spTree>
    <p:extLst>
      <p:ext uri="{BB962C8B-B14F-4D97-AF65-F5344CB8AC3E}">
        <p14:creationId xmlns:p14="http://schemas.microsoft.com/office/powerpoint/2010/main" val="1725217952"/>
      </p:ext>
    </p:extLst>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51CF1133-3259-4C45-BABA-5B62D9C6F78D}" type="datetimeFigureOut">
              <a:rPr lang="en-US" smtClean="0">
                <a:solidFill>
                  <a:prstClr val="black">
                    <a:tint val="75000"/>
                  </a:prstClr>
                </a:solidFill>
              </a:rPr>
              <a:pPr defTabSz="457200"/>
              <a:t>9/19/2017</a:t>
            </a:fld>
            <a:endParaRPr lang="en-US" dirty="0">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r>
              <a:rPr lang="en-US" smtClean="0">
                <a:solidFill>
                  <a:prstClr val="black">
                    <a:tint val="75000"/>
                  </a:prstClr>
                </a:solidFill>
              </a:rPr>
              <a:t>
              </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6D22F896-40B5-4ADD-8801-0D06FADFA095}" type="slidenum">
              <a:rPr lang="en-US" smtClean="0">
                <a:solidFill>
                  <a:prstClr val="black">
                    <a:tint val="75000"/>
                  </a:prstClr>
                </a:solidFill>
              </a:rPr>
              <a:pPr defTabSz="457200"/>
              <a:t>‹#›</a:t>
            </a:fld>
            <a:endParaRPr lang="en-US" dirty="0">
              <a:solidFill>
                <a:prstClr val="black">
                  <a:tint val="75000"/>
                </a:prstClr>
              </a:solidFill>
            </a:endParaRPr>
          </a:p>
        </p:txBody>
      </p:sp>
    </p:spTree>
    <p:extLst>
      <p:ext uri="{BB962C8B-B14F-4D97-AF65-F5344CB8AC3E}">
        <p14:creationId xmlns:p14="http://schemas.microsoft.com/office/powerpoint/2010/main" val="3395552301"/>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51CF1133-3259-4C45-BABA-5B62D9C6F78D}" type="datetimeFigureOut">
              <a:rPr lang="en-US" smtClean="0">
                <a:solidFill>
                  <a:prstClr val="black">
                    <a:tint val="75000"/>
                  </a:prstClr>
                </a:solidFill>
              </a:rPr>
              <a:pPr defTabSz="457200"/>
              <a:t>9/19/2017</a:t>
            </a:fld>
            <a:endParaRPr lang="en-US" dirty="0">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r>
              <a:rPr lang="en-US" smtClean="0">
                <a:solidFill>
                  <a:prstClr val="black">
                    <a:tint val="75000"/>
                  </a:prstClr>
                </a:solidFill>
              </a:rPr>
              <a:t>
              </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6D22F896-40B5-4ADD-8801-0D06FADFA095}" type="slidenum">
              <a:rPr lang="en-US" smtClean="0">
                <a:solidFill>
                  <a:prstClr val="black">
                    <a:tint val="75000"/>
                  </a:prstClr>
                </a:solidFill>
              </a:rPr>
              <a:pPr defTabSz="457200"/>
              <a:t>‹#›</a:t>
            </a:fld>
            <a:endParaRPr lang="en-US" dirty="0">
              <a:solidFill>
                <a:prstClr val="black">
                  <a:tint val="75000"/>
                </a:prstClr>
              </a:solidFill>
            </a:endParaRPr>
          </a:p>
        </p:txBody>
      </p:sp>
    </p:spTree>
    <p:extLst>
      <p:ext uri="{BB962C8B-B14F-4D97-AF65-F5344CB8AC3E}">
        <p14:creationId xmlns:p14="http://schemas.microsoft.com/office/powerpoint/2010/main" val="3457728287"/>
      </p:ext>
    </p:extLst>
  </p:cSld>
  <p:clrMap bg1="lt1" tx1="dk1" bg2="lt2" tx2="dk2" accent1="accent1" accent2="accent2" accent3="accent3" accent4="accent4" accent5="accent5" accent6="accent6" hlink="hlink" folHlink="folHlink"/>
  <p:sldLayoutIdLst>
    <p:sldLayoutId id="2147483795" r:id="rId1"/>
    <p:sldLayoutId id="2147483796" r:id="rId2"/>
    <p:sldLayoutId id="2147483797" r:id="rId3"/>
    <p:sldLayoutId id="2147483798" r:id="rId4"/>
    <p:sldLayoutId id="2147483799" r:id="rId5"/>
    <p:sldLayoutId id="2147483800" r:id="rId6"/>
    <p:sldLayoutId id="2147483801" r:id="rId7"/>
    <p:sldLayoutId id="2147483802" r:id="rId8"/>
    <p:sldLayoutId id="2147483803" r:id="rId9"/>
    <p:sldLayoutId id="2147483804" r:id="rId10"/>
    <p:sldLayoutId id="2147483805"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51CF1133-3259-4C45-BABA-5B62D9C6F78D}" type="datetimeFigureOut">
              <a:rPr lang="en-US" smtClean="0">
                <a:solidFill>
                  <a:prstClr val="black">
                    <a:tint val="75000"/>
                  </a:prstClr>
                </a:solidFill>
              </a:rPr>
              <a:pPr defTabSz="457200"/>
              <a:t>9/19/2017</a:t>
            </a:fld>
            <a:endParaRPr lang="en-US" dirty="0">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r>
              <a:rPr lang="en-US" smtClean="0">
                <a:solidFill>
                  <a:prstClr val="black">
                    <a:tint val="75000"/>
                  </a:prstClr>
                </a:solidFill>
              </a:rPr>
              <a:t>
              </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6D22F896-40B5-4ADD-8801-0D06FADFA095}" type="slidenum">
              <a:rPr lang="en-US" smtClean="0">
                <a:solidFill>
                  <a:prstClr val="black">
                    <a:tint val="75000"/>
                  </a:prstClr>
                </a:solidFill>
              </a:rPr>
              <a:pPr defTabSz="457200"/>
              <a:t>‹#›</a:t>
            </a:fld>
            <a:endParaRPr lang="en-US" dirty="0">
              <a:solidFill>
                <a:prstClr val="black">
                  <a:tint val="75000"/>
                </a:prstClr>
              </a:solidFill>
            </a:endParaRPr>
          </a:p>
        </p:txBody>
      </p:sp>
    </p:spTree>
    <p:extLst>
      <p:ext uri="{BB962C8B-B14F-4D97-AF65-F5344CB8AC3E}">
        <p14:creationId xmlns:p14="http://schemas.microsoft.com/office/powerpoint/2010/main" val="845513906"/>
      </p:ext>
    </p:extLst>
  </p:cSld>
  <p:clrMap bg1="lt1" tx1="dk1" bg2="lt2" tx2="dk2" accent1="accent1" accent2="accent2" accent3="accent3" accent4="accent4" accent5="accent5" accent6="accent6" hlink="hlink" folHlink="folHlink"/>
  <p:sldLayoutIdLst>
    <p:sldLayoutId id="2147483807" r:id="rId1"/>
    <p:sldLayoutId id="2147483808" r:id="rId2"/>
    <p:sldLayoutId id="2147483809" r:id="rId3"/>
    <p:sldLayoutId id="2147483810" r:id="rId4"/>
    <p:sldLayoutId id="2147483811" r:id="rId5"/>
    <p:sldLayoutId id="2147483812" r:id="rId6"/>
    <p:sldLayoutId id="2147483813" r:id="rId7"/>
    <p:sldLayoutId id="2147483814" r:id="rId8"/>
    <p:sldLayoutId id="2147483815" r:id="rId9"/>
    <p:sldLayoutId id="2147483816" r:id="rId10"/>
    <p:sldLayoutId id="2147483817"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51CF1133-3259-4C45-BABA-5B62D9C6F78D}" type="datetimeFigureOut">
              <a:rPr lang="en-US" smtClean="0">
                <a:solidFill>
                  <a:prstClr val="black">
                    <a:tint val="75000"/>
                  </a:prstClr>
                </a:solidFill>
              </a:rPr>
              <a:pPr defTabSz="457200"/>
              <a:t>9/19/2017</a:t>
            </a:fld>
            <a:endParaRPr lang="en-US" dirty="0">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r>
              <a:rPr lang="en-US" smtClean="0">
                <a:solidFill>
                  <a:prstClr val="black">
                    <a:tint val="75000"/>
                  </a:prstClr>
                </a:solidFill>
              </a:rPr>
              <a:t>
              </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6D22F896-40B5-4ADD-8801-0D06FADFA095}" type="slidenum">
              <a:rPr lang="en-US" smtClean="0">
                <a:solidFill>
                  <a:prstClr val="black">
                    <a:tint val="75000"/>
                  </a:prstClr>
                </a:solidFill>
              </a:rPr>
              <a:pPr defTabSz="457200"/>
              <a:t>‹#›</a:t>
            </a:fld>
            <a:endParaRPr lang="en-US" dirty="0">
              <a:solidFill>
                <a:prstClr val="black">
                  <a:tint val="75000"/>
                </a:prstClr>
              </a:solidFill>
            </a:endParaRPr>
          </a:p>
        </p:txBody>
      </p:sp>
    </p:spTree>
    <p:extLst>
      <p:ext uri="{BB962C8B-B14F-4D97-AF65-F5344CB8AC3E}">
        <p14:creationId xmlns:p14="http://schemas.microsoft.com/office/powerpoint/2010/main" val="2306832763"/>
      </p:ext>
    </p:extLst>
  </p:cSld>
  <p:clrMap bg1="lt1" tx1="dk1" bg2="lt2" tx2="dk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51CF1133-3259-4C45-BABA-5B62D9C6F78D}" type="datetimeFigureOut">
              <a:rPr lang="en-US" smtClean="0">
                <a:solidFill>
                  <a:prstClr val="black">
                    <a:tint val="75000"/>
                  </a:prstClr>
                </a:solidFill>
              </a:rPr>
              <a:pPr defTabSz="457200"/>
              <a:t>9/19/2017</a:t>
            </a:fld>
            <a:endParaRPr lang="en-US" dirty="0">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r>
              <a:rPr lang="en-US" smtClean="0">
                <a:solidFill>
                  <a:prstClr val="black">
                    <a:tint val="75000"/>
                  </a:prstClr>
                </a:solidFill>
              </a:rPr>
              <a:t>
              </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6D22F896-40B5-4ADD-8801-0D06FADFA095}" type="slidenum">
              <a:rPr lang="en-US" smtClean="0">
                <a:solidFill>
                  <a:prstClr val="black">
                    <a:tint val="75000"/>
                  </a:prstClr>
                </a:solidFill>
              </a:rPr>
              <a:pPr defTabSz="457200"/>
              <a:t>‹#›</a:t>
            </a:fld>
            <a:endParaRPr lang="en-US" dirty="0">
              <a:solidFill>
                <a:prstClr val="black">
                  <a:tint val="75000"/>
                </a:prstClr>
              </a:solidFill>
            </a:endParaRPr>
          </a:p>
        </p:txBody>
      </p:sp>
    </p:spTree>
    <p:extLst>
      <p:ext uri="{BB962C8B-B14F-4D97-AF65-F5344CB8AC3E}">
        <p14:creationId xmlns:p14="http://schemas.microsoft.com/office/powerpoint/2010/main" val="582248613"/>
      </p:ext>
    </p:extLst>
  </p:cSld>
  <p:clrMap bg1="lt1" tx1="dk1" bg2="lt2" tx2="dk2" accent1="accent1" accent2="accent2" accent3="accent3" accent4="accent4" accent5="accent5" accent6="accent6" hlink="hlink" folHlink="folHlink"/>
  <p:sldLayoutIdLst>
    <p:sldLayoutId id="2147483831"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 id="2147483840" r:id="rId10"/>
    <p:sldLayoutId id="2147483841"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51CF1133-3259-4C45-BABA-5B62D9C6F78D}" type="datetimeFigureOut">
              <a:rPr lang="en-US" smtClean="0">
                <a:solidFill>
                  <a:prstClr val="black">
                    <a:tint val="75000"/>
                  </a:prstClr>
                </a:solidFill>
              </a:rPr>
              <a:pPr defTabSz="457200"/>
              <a:t>9/19/2017</a:t>
            </a:fld>
            <a:endParaRPr lang="en-US" dirty="0">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r>
              <a:rPr lang="en-US" smtClean="0">
                <a:solidFill>
                  <a:prstClr val="black">
                    <a:tint val="75000"/>
                  </a:prstClr>
                </a:solidFill>
              </a:rPr>
              <a:t>
              </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6D22F896-40B5-4ADD-8801-0D06FADFA095}" type="slidenum">
              <a:rPr lang="en-US" smtClean="0">
                <a:solidFill>
                  <a:prstClr val="black">
                    <a:tint val="75000"/>
                  </a:prstClr>
                </a:solidFill>
              </a:rPr>
              <a:pPr defTabSz="457200"/>
              <a:t>‹#›</a:t>
            </a:fld>
            <a:endParaRPr lang="en-US" dirty="0">
              <a:solidFill>
                <a:prstClr val="black">
                  <a:tint val="75000"/>
                </a:prstClr>
              </a:solidFill>
            </a:endParaRPr>
          </a:p>
        </p:txBody>
      </p:sp>
    </p:spTree>
    <p:extLst>
      <p:ext uri="{BB962C8B-B14F-4D97-AF65-F5344CB8AC3E}">
        <p14:creationId xmlns:p14="http://schemas.microsoft.com/office/powerpoint/2010/main" val="3236068022"/>
      </p:ext>
    </p:extLst>
  </p:cSld>
  <p:clrMap bg1="lt1" tx1="dk1" bg2="lt2" tx2="dk2" accent1="accent1" accent2="accent2" accent3="accent3" accent4="accent4" accent5="accent5" accent6="accent6" hlink="hlink" folHlink="folHlink"/>
  <p:sldLayoutIdLst>
    <p:sldLayoutId id="2147483843" r:id="rId1"/>
    <p:sldLayoutId id="2147483844" r:id="rId2"/>
    <p:sldLayoutId id="2147483845" r:id="rId3"/>
    <p:sldLayoutId id="2147483846" r:id="rId4"/>
    <p:sldLayoutId id="2147483847" r:id="rId5"/>
    <p:sldLayoutId id="2147483848" r:id="rId6"/>
    <p:sldLayoutId id="2147483849" r:id="rId7"/>
    <p:sldLayoutId id="2147483850" r:id="rId8"/>
    <p:sldLayoutId id="2147483851" r:id="rId9"/>
    <p:sldLayoutId id="2147483852" r:id="rId10"/>
    <p:sldLayoutId id="2147483853"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51CF1133-3259-4C45-BABA-5B62D9C6F78D}" type="datetimeFigureOut">
              <a:rPr lang="en-US" smtClean="0">
                <a:solidFill>
                  <a:prstClr val="black">
                    <a:tint val="75000"/>
                  </a:prstClr>
                </a:solidFill>
              </a:rPr>
              <a:pPr defTabSz="457200"/>
              <a:t>9/19/2017</a:t>
            </a:fld>
            <a:endParaRPr lang="en-US" dirty="0">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r>
              <a:rPr lang="en-US" smtClean="0">
                <a:solidFill>
                  <a:prstClr val="black">
                    <a:tint val="75000"/>
                  </a:prstClr>
                </a:solidFill>
              </a:rPr>
              <a:t>
              </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6D22F896-40B5-4ADD-8801-0D06FADFA095}" type="slidenum">
              <a:rPr lang="en-US" smtClean="0">
                <a:solidFill>
                  <a:prstClr val="black">
                    <a:tint val="75000"/>
                  </a:prstClr>
                </a:solidFill>
              </a:rPr>
              <a:pPr defTabSz="457200"/>
              <a:t>‹#›</a:t>
            </a:fld>
            <a:endParaRPr lang="en-US" dirty="0">
              <a:solidFill>
                <a:prstClr val="black">
                  <a:tint val="75000"/>
                </a:prstClr>
              </a:solidFill>
            </a:endParaRPr>
          </a:p>
        </p:txBody>
      </p:sp>
    </p:spTree>
    <p:extLst>
      <p:ext uri="{BB962C8B-B14F-4D97-AF65-F5344CB8AC3E}">
        <p14:creationId xmlns:p14="http://schemas.microsoft.com/office/powerpoint/2010/main" val="1862332950"/>
      </p:ext>
    </p:extLst>
  </p:cSld>
  <p:clrMap bg1="lt1" tx1="dk1" bg2="lt2" tx2="dk2" accent1="accent1" accent2="accent2" accent3="accent3" accent4="accent4" accent5="accent5" accent6="accent6" hlink="hlink" folHlink="folHlink"/>
  <p:sldLayoutIdLst>
    <p:sldLayoutId id="2147483855" r:id="rId1"/>
    <p:sldLayoutId id="2147483856" r:id="rId2"/>
    <p:sldLayoutId id="2147483857" r:id="rId3"/>
    <p:sldLayoutId id="2147483858" r:id="rId4"/>
    <p:sldLayoutId id="2147483859" r:id="rId5"/>
    <p:sldLayoutId id="2147483860" r:id="rId6"/>
    <p:sldLayoutId id="2147483861" r:id="rId7"/>
    <p:sldLayoutId id="2147483862" r:id="rId8"/>
    <p:sldLayoutId id="2147483863" r:id="rId9"/>
    <p:sldLayoutId id="2147483864" r:id="rId10"/>
    <p:sldLayoutId id="2147483865"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1C2A81-E8E2-428E-B19E-BBC46AF8DFED}" type="datetimeFigureOut">
              <a:rPr lang="en-US" smtClean="0">
                <a:solidFill>
                  <a:prstClr val="black">
                    <a:tint val="75000"/>
                  </a:prstClr>
                </a:solidFill>
              </a:rPr>
              <a:pPr/>
              <a:t>9/19/2017</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69F3F9-7D36-4BF6-BE4C-FBA3F5DEC08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497353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1C2A81-E8E2-428E-B19E-BBC46AF8DFED}" type="datetimeFigureOut">
              <a:rPr lang="en-US" smtClean="0">
                <a:solidFill>
                  <a:prstClr val="black">
                    <a:tint val="75000"/>
                  </a:prstClr>
                </a:solidFill>
              </a:rPr>
              <a:pPr/>
              <a:t>9/19/2017</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69F3F9-7D36-4BF6-BE4C-FBA3F5DEC08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8569711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1C2A81-E8E2-428E-B19E-BBC46AF8DFED}" type="datetimeFigureOut">
              <a:rPr lang="en-US" smtClean="0">
                <a:solidFill>
                  <a:prstClr val="black">
                    <a:tint val="75000"/>
                  </a:prstClr>
                </a:solidFill>
              </a:rPr>
              <a:pPr/>
              <a:t>9/19/2017</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69F3F9-7D36-4BF6-BE4C-FBA3F5DEC08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5040938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1B12F2-90DA-48C5-A24A-0A1AE15FA46C}" type="datetimeFigureOut">
              <a:rPr lang="en-US" smtClean="0">
                <a:solidFill>
                  <a:prstClr val="black">
                    <a:tint val="75000"/>
                  </a:prstClr>
                </a:solidFill>
              </a:rPr>
              <a:pPr/>
              <a:t>9/19/2017</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382197-6CA1-4E22-A0AD-BBFAAF4B239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1814192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79686912"/>
      </p:ext>
    </p:extLst>
  </p:cSld>
  <p:clrMap bg1="lt1" tx1="dk1" bg2="lt2" tx2="dk2" accent1="accent1" accent2="accent2" accent3="accent3" accent4="accent4" accent5="accent5" accent6="accent6" hlink="hlink" folHlink="folHlink"/>
  <p:sldLayoutIdLst>
    <p:sldLayoutId id="2147483721" r:id="rId1"/>
  </p:sldLayoutIdLst>
  <p:txStyles>
    <p:titleStyle>
      <a:lvl1pPr algn="ctr" defTabSz="806867" rtl="0" eaLnBrk="1" latinLnBrk="0" hangingPunct="1">
        <a:spcBef>
          <a:spcPct val="0"/>
        </a:spcBef>
        <a:buNone/>
        <a:defRPr sz="3883" kern="1200">
          <a:solidFill>
            <a:schemeClr val="tx1"/>
          </a:solidFill>
          <a:latin typeface="+mj-lt"/>
          <a:ea typeface="+mj-ea"/>
          <a:cs typeface="+mj-cs"/>
        </a:defRPr>
      </a:lvl1pPr>
    </p:titleStyle>
    <p:bodyStyle>
      <a:lvl1pPr marL="302575" indent="-302575" algn="l" defTabSz="806867" rtl="0" eaLnBrk="1" latinLnBrk="0" hangingPunct="1">
        <a:spcBef>
          <a:spcPct val="20000"/>
        </a:spcBef>
        <a:buFont typeface="Arial" pitchFamily="34" charset="0"/>
        <a:buChar char="•"/>
        <a:defRPr sz="2824" kern="1200">
          <a:solidFill>
            <a:schemeClr val="tx1"/>
          </a:solidFill>
          <a:latin typeface="+mn-lt"/>
          <a:ea typeface="+mn-ea"/>
          <a:cs typeface="+mn-cs"/>
        </a:defRPr>
      </a:lvl1pPr>
      <a:lvl2pPr marL="655579" indent="-252146" algn="l" defTabSz="806867" rtl="0" eaLnBrk="1" latinLnBrk="0" hangingPunct="1">
        <a:spcBef>
          <a:spcPct val="20000"/>
        </a:spcBef>
        <a:buFont typeface="Arial" pitchFamily="34" charset="0"/>
        <a:buChar char="–"/>
        <a:defRPr sz="2471" kern="1200">
          <a:solidFill>
            <a:schemeClr val="tx1"/>
          </a:solidFill>
          <a:latin typeface="+mn-lt"/>
          <a:ea typeface="+mn-ea"/>
          <a:cs typeface="+mn-cs"/>
        </a:defRPr>
      </a:lvl2pPr>
      <a:lvl3pPr marL="1008583" indent="-201717" algn="l" defTabSz="806867" rtl="0" eaLnBrk="1" latinLnBrk="0" hangingPunct="1">
        <a:spcBef>
          <a:spcPct val="20000"/>
        </a:spcBef>
        <a:buFont typeface="Arial" pitchFamily="34" charset="0"/>
        <a:buChar char="•"/>
        <a:defRPr sz="2118" kern="1200">
          <a:solidFill>
            <a:schemeClr val="tx1"/>
          </a:solidFill>
          <a:latin typeface="+mn-lt"/>
          <a:ea typeface="+mn-ea"/>
          <a:cs typeface="+mn-cs"/>
        </a:defRPr>
      </a:lvl3pPr>
      <a:lvl4pPr marL="1412016" indent="-201717" algn="l" defTabSz="806867" rtl="0" eaLnBrk="1" latinLnBrk="0" hangingPunct="1">
        <a:spcBef>
          <a:spcPct val="20000"/>
        </a:spcBef>
        <a:buFont typeface="Arial" pitchFamily="34" charset="0"/>
        <a:buChar char="–"/>
        <a:defRPr sz="1765" kern="1200">
          <a:solidFill>
            <a:schemeClr val="tx1"/>
          </a:solidFill>
          <a:latin typeface="+mn-lt"/>
          <a:ea typeface="+mn-ea"/>
          <a:cs typeface="+mn-cs"/>
        </a:defRPr>
      </a:lvl4pPr>
      <a:lvl5pPr marL="1815450" indent="-201717" algn="l" defTabSz="806867" rtl="0" eaLnBrk="1" latinLnBrk="0" hangingPunct="1">
        <a:spcBef>
          <a:spcPct val="20000"/>
        </a:spcBef>
        <a:buFont typeface="Arial" pitchFamily="34" charset="0"/>
        <a:buChar char="»"/>
        <a:defRPr sz="1765" kern="1200">
          <a:solidFill>
            <a:schemeClr val="tx1"/>
          </a:solidFill>
          <a:latin typeface="+mn-lt"/>
          <a:ea typeface="+mn-ea"/>
          <a:cs typeface="+mn-cs"/>
        </a:defRPr>
      </a:lvl5pPr>
      <a:lvl6pPr marL="2218883" indent="-201717" algn="l" defTabSz="806867" rtl="0" eaLnBrk="1" latinLnBrk="0" hangingPunct="1">
        <a:spcBef>
          <a:spcPct val="20000"/>
        </a:spcBef>
        <a:buFont typeface="Arial" pitchFamily="34" charset="0"/>
        <a:buChar char="•"/>
        <a:defRPr sz="1765" kern="1200">
          <a:solidFill>
            <a:schemeClr val="tx1"/>
          </a:solidFill>
          <a:latin typeface="+mn-lt"/>
          <a:ea typeface="+mn-ea"/>
          <a:cs typeface="+mn-cs"/>
        </a:defRPr>
      </a:lvl6pPr>
      <a:lvl7pPr marL="2622316" indent="-201717" algn="l" defTabSz="806867" rtl="0" eaLnBrk="1" latinLnBrk="0" hangingPunct="1">
        <a:spcBef>
          <a:spcPct val="20000"/>
        </a:spcBef>
        <a:buFont typeface="Arial" pitchFamily="34" charset="0"/>
        <a:buChar char="•"/>
        <a:defRPr sz="1765" kern="1200">
          <a:solidFill>
            <a:schemeClr val="tx1"/>
          </a:solidFill>
          <a:latin typeface="+mn-lt"/>
          <a:ea typeface="+mn-ea"/>
          <a:cs typeface="+mn-cs"/>
        </a:defRPr>
      </a:lvl7pPr>
      <a:lvl8pPr marL="3025750" indent="-201717" algn="l" defTabSz="806867" rtl="0" eaLnBrk="1" latinLnBrk="0" hangingPunct="1">
        <a:spcBef>
          <a:spcPct val="20000"/>
        </a:spcBef>
        <a:buFont typeface="Arial" pitchFamily="34" charset="0"/>
        <a:buChar char="•"/>
        <a:defRPr sz="1765" kern="1200">
          <a:solidFill>
            <a:schemeClr val="tx1"/>
          </a:solidFill>
          <a:latin typeface="+mn-lt"/>
          <a:ea typeface="+mn-ea"/>
          <a:cs typeface="+mn-cs"/>
        </a:defRPr>
      </a:lvl8pPr>
      <a:lvl9pPr marL="3429183" indent="-201717" algn="l" defTabSz="806867" rtl="0" eaLnBrk="1" latinLnBrk="0" hangingPunct="1">
        <a:spcBef>
          <a:spcPct val="20000"/>
        </a:spcBef>
        <a:buFont typeface="Arial" pitchFamily="34" charset="0"/>
        <a:buChar char="•"/>
        <a:defRPr sz="1765" kern="1200">
          <a:solidFill>
            <a:schemeClr val="tx1"/>
          </a:solidFill>
          <a:latin typeface="+mn-lt"/>
          <a:ea typeface="+mn-ea"/>
          <a:cs typeface="+mn-cs"/>
        </a:defRPr>
      </a:lvl9pPr>
    </p:bodyStyle>
    <p:otherStyle>
      <a:defPPr>
        <a:defRPr lang="en-US"/>
      </a:defPPr>
      <a:lvl1pPr marL="0" algn="l" defTabSz="806867" rtl="0" eaLnBrk="1" latinLnBrk="0" hangingPunct="1">
        <a:defRPr sz="1588" kern="1200">
          <a:solidFill>
            <a:schemeClr val="tx1"/>
          </a:solidFill>
          <a:latin typeface="+mn-lt"/>
          <a:ea typeface="+mn-ea"/>
          <a:cs typeface="+mn-cs"/>
        </a:defRPr>
      </a:lvl1pPr>
      <a:lvl2pPr marL="403433" algn="l" defTabSz="806867" rtl="0" eaLnBrk="1" latinLnBrk="0" hangingPunct="1">
        <a:defRPr sz="1588" kern="1200">
          <a:solidFill>
            <a:schemeClr val="tx1"/>
          </a:solidFill>
          <a:latin typeface="+mn-lt"/>
          <a:ea typeface="+mn-ea"/>
          <a:cs typeface="+mn-cs"/>
        </a:defRPr>
      </a:lvl2pPr>
      <a:lvl3pPr marL="806867" algn="l" defTabSz="806867" rtl="0" eaLnBrk="1" latinLnBrk="0" hangingPunct="1">
        <a:defRPr sz="1588" kern="1200">
          <a:solidFill>
            <a:schemeClr val="tx1"/>
          </a:solidFill>
          <a:latin typeface="+mn-lt"/>
          <a:ea typeface="+mn-ea"/>
          <a:cs typeface="+mn-cs"/>
        </a:defRPr>
      </a:lvl3pPr>
      <a:lvl4pPr marL="1210300" algn="l" defTabSz="806867" rtl="0" eaLnBrk="1" latinLnBrk="0" hangingPunct="1">
        <a:defRPr sz="1588" kern="1200">
          <a:solidFill>
            <a:schemeClr val="tx1"/>
          </a:solidFill>
          <a:latin typeface="+mn-lt"/>
          <a:ea typeface="+mn-ea"/>
          <a:cs typeface="+mn-cs"/>
        </a:defRPr>
      </a:lvl4pPr>
      <a:lvl5pPr marL="1613733" algn="l" defTabSz="806867" rtl="0" eaLnBrk="1" latinLnBrk="0" hangingPunct="1">
        <a:defRPr sz="1588" kern="1200">
          <a:solidFill>
            <a:schemeClr val="tx1"/>
          </a:solidFill>
          <a:latin typeface="+mn-lt"/>
          <a:ea typeface="+mn-ea"/>
          <a:cs typeface="+mn-cs"/>
        </a:defRPr>
      </a:lvl5pPr>
      <a:lvl6pPr marL="2017166" algn="l" defTabSz="806867" rtl="0" eaLnBrk="1" latinLnBrk="0" hangingPunct="1">
        <a:defRPr sz="1588" kern="1200">
          <a:solidFill>
            <a:schemeClr val="tx1"/>
          </a:solidFill>
          <a:latin typeface="+mn-lt"/>
          <a:ea typeface="+mn-ea"/>
          <a:cs typeface="+mn-cs"/>
        </a:defRPr>
      </a:lvl6pPr>
      <a:lvl7pPr marL="2420600" algn="l" defTabSz="806867" rtl="0" eaLnBrk="1" latinLnBrk="0" hangingPunct="1">
        <a:defRPr sz="1588" kern="1200">
          <a:solidFill>
            <a:schemeClr val="tx1"/>
          </a:solidFill>
          <a:latin typeface="+mn-lt"/>
          <a:ea typeface="+mn-ea"/>
          <a:cs typeface="+mn-cs"/>
        </a:defRPr>
      </a:lvl7pPr>
      <a:lvl8pPr marL="2824033" algn="l" defTabSz="806867" rtl="0" eaLnBrk="1" latinLnBrk="0" hangingPunct="1">
        <a:defRPr sz="1588" kern="1200">
          <a:solidFill>
            <a:schemeClr val="tx1"/>
          </a:solidFill>
          <a:latin typeface="+mn-lt"/>
          <a:ea typeface="+mn-ea"/>
          <a:cs typeface="+mn-cs"/>
        </a:defRPr>
      </a:lvl8pPr>
      <a:lvl9pPr marL="3227466" algn="l" defTabSz="806867" rtl="0" eaLnBrk="1" latinLnBrk="0" hangingPunct="1">
        <a:defRPr sz="1588"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C80FCF-9229-4847-BEDE-55C3D75303DD}" type="datetimeFigureOut">
              <a:rPr lang="en-US" smtClean="0">
                <a:solidFill>
                  <a:prstClr val="black">
                    <a:tint val="75000"/>
                  </a:prstClr>
                </a:solidFill>
              </a:rPr>
              <a:pPr/>
              <a:t>9/19/2017</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025679-D7A2-41BB-8703-A5D7E1FD612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3485031"/>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19F7F7-7B81-4721-974A-275AD5A9C52D}" type="datetimeFigureOut">
              <a:rPr lang="en-US" smtClean="0">
                <a:solidFill>
                  <a:prstClr val="black">
                    <a:tint val="75000"/>
                  </a:prstClr>
                </a:solidFill>
              </a:rPr>
              <a:pPr/>
              <a:t>9/19/2017</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D9784E-6C0F-43B7-AEEF-448549F56CE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60844797"/>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6EC38D-D66B-4389-9148-1F201692DF3D}" type="datetimeFigureOut">
              <a:rPr lang="en-US" smtClean="0">
                <a:solidFill>
                  <a:prstClr val="black">
                    <a:tint val="75000"/>
                  </a:prstClr>
                </a:solidFill>
              </a:rPr>
              <a:pPr/>
              <a:t>9/19/2017</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7FF8E1-595E-46EA-B1B1-A6F44E70185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5383482"/>
      </p:ext>
    </p:extLst>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5.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163.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14.xml.rels><?xml version="1.0" encoding="UTF-8" standalone="yes"?>
<Relationships xmlns="http://schemas.openxmlformats.org/package/2006/relationships"><Relationship Id="rId3" Type="http://schemas.openxmlformats.org/officeDocument/2006/relationships/package" Target="../embeddings/Microsoft_Word_Document2.docx"/><Relationship Id="rId2" Type="http://schemas.openxmlformats.org/officeDocument/2006/relationships/slideLayout" Target="../slideLayouts/slideLayout172.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5.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6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3.xml"/></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50.xml"/><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package" Target="../embeddings/Microsoft_Word_Document3.docx"/><Relationship Id="rId2" Type="http://schemas.openxmlformats.org/officeDocument/2006/relationships/slideLayout" Target="../slideLayouts/slideLayout151.xml"/><Relationship Id="rId1" Type="http://schemas.openxmlformats.org/officeDocument/2006/relationships/vmlDrawing" Target="../drawings/vmlDrawing3.vml"/><Relationship Id="rId4" Type="http://schemas.openxmlformats.org/officeDocument/2006/relationships/image" Target="../media/image15.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SCHOOL-JUSTICE PARTNERSHIP </a:t>
            </a:r>
            <a:endParaRPr lang="en-US" dirty="0"/>
          </a:p>
        </p:txBody>
      </p:sp>
      <p:sp>
        <p:nvSpPr>
          <p:cNvPr id="5" name="Subtitle 4"/>
          <p:cNvSpPr>
            <a:spLocks noGrp="1"/>
          </p:cNvSpPr>
          <p:nvPr>
            <p:ph type="subTitle" idx="1"/>
          </p:nvPr>
        </p:nvSpPr>
        <p:spPr/>
        <p:txBody>
          <a:bodyPr>
            <a:normAutofit fontScale="85000" lnSpcReduction="20000"/>
          </a:bodyPr>
          <a:lstStyle/>
          <a:p>
            <a:pPr>
              <a:lnSpc>
                <a:spcPct val="100000"/>
              </a:lnSpc>
              <a:spcBef>
                <a:spcPts val="0"/>
              </a:spcBef>
            </a:pPr>
            <a:r>
              <a:rPr lang="en-US" dirty="0" smtClean="0"/>
              <a:t>THE TECHNICAL ASSISTANCE TOOLS</a:t>
            </a:r>
          </a:p>
          <a:p>
            <a:pPr>
              <a:lnSpc>
                <a:spcPct val="100000"/>
              </a:lnSpc>
              <a:spcBef>
                <a:spcPts val="0"/>
              </a:spcBef>
            </a:pPr>
            <a:endParaRPr lang="en-US" dirty="0"/>
          </a:p>
          <a:p>
            <a:pPr>
              <a:lnSpc>
                <a:spcPct val="100000"/>
              </a:lnSpc>
              <a:spcBef>
                <a:spcPts val="0"/>
              </a:spcBef>
            </a:pPr>
            <a:r>
              <a:rPr lang="en-US" dirty="0" smtClean="0"/>
              <a:t>J.H. Corpening, II</a:t>
            </a:r>
          </a:p>
          <a:p>
            <a:pPr>
              <a:lnSpc>
                <a:spcPct val="100000"/>
              </a:lnSpc>
              <a:spcBef>
                <a:spcPts val="0"/>
              </a:spcBef>
            </a:pPr>
            <a:r>
              <a:rPr lang="en-US" dirty="0" smtClean="0"/>
              <a:t>Chief District Court Judge</a:t>
            </a:r>
          </a:p>
          <a:p>
            <a:pPr>
              <a:lnSpc>
                <a:spcPct val="100000"/>
              </a:lnSpc>
              <a:spcBef>
                <a:spcPts val="0"/>
              </a:spcBef>
            </a:pPr>
            <a:r>
              <a:rPr lang="en-US" dirty="0" smtClean="0"/>
              <a:t>Developed by Judge Steven </a:t>
            </a:r>
            <a:r>
              <a:rPr lang="en-US" dirty="0" err="1" smtClean="0"/>
              <a:t>Teske</a:t>
            </a:r>
            <a:endParaRPr lang="en-US" dirty="0" smtClean="0"/>
          </a:p>
          <a:p>
            <a:pPr>
              <a:lnSpc>
                <a:spcPct val="100000"/>
              </a:lnSpc>
              <a:spcBef>
                <a:spcPts val="0"/>
              </a:spcBef>
            </a:pPr>
            <a:r>
              <a:rPr lang="en-US" dirty="0" smtClean="0"/>
              <a:t>Clayton County JDAI School-Justice Partnership Replication Team</a:t>
            </a:r>
            <a:endParaRPr lang="en-US" dirty="0"/>
          </a:p>
        </p:txBody>
      </p:sp>
    </p:spTree>
    <p:extLst>
      <p:ext uri="{BB962C8B-B14F-4D97-AF65-F5344CB8AC3E}">
        <p14:creationId xmlns:p14="http://schemas.microsoft.com/office/powerpoint/2010/main" val="13287770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163" y="0"/>
            <a:ext cx="11787187" cy="2121187"/>
          </a:xfrm>
        </p:spPr>
        <p:txBody>
          <a:bodyPr>
            <a:normAutofit fontScale="90000"/>
          </a:bodyPr>
          <a:lstStyle/>
          <a:p>
            <a:pPr lvl="0" eaLnBrk="0" fontAlgn="base" hangingPunct="0">
              <a:lnSpc>
                <a:spcPct val="100000"/>
              </a:lnSpc>
              <a:spcAft>
                <a:spcPct val="0"/>
              </a:spcAft>
            </a:pPr>
            <a:r>
              <a:rPr lang="en-US" altLang="en-US" b="1" dirty="0" smtClean="0">
                <a:latin typeface="Calibri" panose="020F0502020204030204" pitchFamily="34" charset="0"/>
                <a:ea typeface="Calibri" panose="020F0502020204030204" pitchFamily="34" charset="0"/>
                <a:cs typeface="Times New Roman" panose="02020603050405020304" pitchFamily="18" charset="0"/>
              </a:rPr>
              <a:t>ACTION STEP SEVEN: BRIDGING (Post-Agreement Work)</a:t>
            </a:r>
            <a:r>
              <a:rPr lang="en-US" altLang="en-US" sz="2800" dirty="0"/>
              <a:t/>
            </a:r>
            <a:br>
              <a:rPr lang="en-US" altLang="en-US" sz="2800" dirty="0"/>
            </a:br>
            <a:r>
              <a:rPr lang="en-US" altLang="en-US" sz="2800" b="1" dirty="0" smtClean="0"/>
              <a:t>GOAL:</a:t>
            </a:r>
            <a:r>
              <a:rPr lang="en-US" altLang="en-US" sz="2800" dirty="0" smtClean="0"/>
              <a:t> </a:t>
            </a:r>
            <a:r>
              <a:rPr lang="en-US" altLang="en-US" sz="2700" b="1" dirty="0" smtClean="0">
                <a:ea typeface="Calibri" panose="020F0502020204030204" pitchFamily="34" charset="0"/>
                <a:cs typeface="Times New Roman" panose="02020603050405020304" pitchFamily="18" charset="0"/>
              </a:rPr>
              <a:t>How </a:t>
            </a:r>
            <a:r>
              <a:rPr lang="en-US" altLang="en-US" sz="2700" b="1" dirty="0">
                <a:ea typeface="Calibri" panose="020F0502020204030204" pitchFamily="34" charset="0"/>
                <a:cs typeface="Times New Roman" panose="02020603050405020304" pitchFamily="18" charset="0"/>
              </a:rPr>
              <a:t>will we respond to students nonresponsive </a:t>
            </a:r>
            <a:r>
              <a:rPr lang="en-US" altLang="en-US" sz="2700" b="1" dirty="0" smtClean="0">
                <a:ea typeface="Calibri" panose="020F0502020204030204" pitchFamily="34" charset="0"/>
                <a:cs typeface="Times New Roman" panose="02020603050405020304" pitchFamily="18" charset="0"/>
              </a:rPr>
              <a:t>traditional responses and require clinical type or other involved services?</a:t>
            </a:r>
            <a:endParaRPr lang="en-US" sz="2700" dirty="0"/>
          </a:p>
        </p:txBody>
      </p:sp>
      <p:graphicFrame>
        <p:nvGraphicFramePr>
          <p:cNvPr id="4" name="Content Placeholder 3"/>
          <p:cNvGraphicFramePr>
            <a:graphicFrameLocks noGrp="1"/>
          </p:cNvGraphicFramePr>
          <p:nvPr>
            <p:ph idx="1"/>
            <p:extLst/>
          </p:nvPr>
        </p:nvGraphicFramePr>
        <p:xfrm>
          <a:off x="300037" y="2121186"/>
          <a:ext cx="11644313" cy="4408922"/>
        </p:xfrm>
        <a:graphic>
          <a:graphicData uri="http://schemas.openxmlformats.org/drawingml/2006/table">
            <a:tbl>
              <a:tblPr firstRow="1" bandRow="1">
                <a:tableStyleId>{5C22544A-7EE6-4342-B048-85BDC9FD1C3A}</a:tableStyleId>
              </a:tblPr>
              <a:tblGrid>
                <a:gridCol w="6829425"/>
                <a:gridCol w="2400301"/>
                <a:gridCol w="2414587"/>
              </a:tblGrid>
              <a:tr h="529071">
                <a:tc>
                  <a:txBody>
                    <a:bodyPr/>
                    <a:lstStyle/>
                    <a:p>
                      <a:pPr algn="ctr"/>
                      <a:r>
                        <a:rPr lang="en-US" sz="2400" dirty="0" smtClean="0">
                          <a:solidFill>
                            <a:schemeClr val="tx1"/>
                          </a:solidFill>
                        </a:rPr>
                        <a:t>STEPS</a:t>
                      </a:r>
                      <a:endParaRPr lang="en-US" sz="2400" dirty="0">
                        <a:solidFill>
                          <a:schemeClr val="tx1"/>
                        </a:solidFill>
                      </a:endParaRPr>
                    </a:p>
                  </a:txBody>
                  <a:tcPr/>
                </a:tc>
                <a:tc>
                  <a:txBody>
                    <a:bodyPr/>
                    <a:lstStyle/>
                    <a:p>
                      <a:pPr algn="ctr"/>
                      <a:r>
                        <a:rPr lang="en-US" sz="2400" dirty="0" smtClean="0">
                          <a:solidFill>
                            <a:schemeClr val="tx1"/>
                          </a:solidFill>
                        </a:rPr>
                        <a:t>WHO</a:t>
                      </a:r>
                      <a:endParaRPr lang="en-US" sz="2400" dirty="0">
                        <a:solidFill>
                          <a:schemeClr val="tx1"/>
                        </a:solidFill>
                      </a:endParaRPr>
                    </a:p>
                  </a:txBody>
                  <a:tcPr/>
                </a:tc>
                <a:tc>
                  <a:txBody>
                    <a:bodyPr/>
                    <a:lstStyle/>
                    <a:p>
                      <a:pPr algn="ctr"/>
                      <a:r>
                        <a:rPr lang="en-US" sz="2400" dirty="0" smtClean="0">
                          <a:solidFill>
                            <a:schemeClr val="tx1"/>
                          </a:solidFill>
                        </a:rPr>
                        <a:t>DEADLINE</a:t>
                      </a:r>
                      <a:endParaRPr lang="en-US" sz="2400" dirty="0">
                        <a:solidFill>
                          <a:schemeClr val="tx1"/>
                        </a:solidFill>
                      </a:endParaRPr>
                    </a:p>
                  </a:txBody>
                  <a:tcPr/>
                </a:tc>
              </a:tr>
              <a:tr h="1022870">
                <a:tc>
                  <a:txBody>
                    <a:bodyPr/>
                    <a:lstStyle/>
                    <a:p>
                      <a:pPr marL="457200" marR="0" lvl="0" indent="-457200" algn="l" defTabSz="914400" rtl="0" eaLnBrk="0" fontAlgn="base" latinLnBrk="0" hangingPunct="0">
                        <a:lnSpc>
                          <a:spcPct val="100000"/>
                        </a:lnSpc>
                        <a:spcBef>
                          <a:spcPct val="0"/>
                        </a:spcBef>
                        <a:spcAft>
                          <a:spcPct val="0"/>
                        </a:spcAft>
                        <a:buClrTx/>
                        <a:buSzTx/>
                        <a:buFontTx/>
                        <a:buAutoNum type="arabicPeriod"/>
                        <a:tabLst/>
                      </a:pPr>
                      <a:r>
                        <a:rPr lang="en-US" sz="2400" baseline="0" dirty="0" smtClean="0"/>
                        <a:t>Develop direct referral system to other agencies.</a:t>
                      </a:r>
                      <a:r>
                        <a:rPr kumimoji="0" lang="en-US" altLang="en-US" sz="1400" b="0" i="0" u="none" strike="noStrike" cap="none" normalizeH="0" baseline="0" dirty="0" smtClean="0">
                          <a:ln>
                            <a:noFill/>
                          </a:ln>
                          <a:solidFill>
                            <a:schemeClr val="tx1"/>
                          </a:solidFill>
                          <a:effectLst/>
                          <a:latin typeface="+mn-lt"/>
                          <a:ea typeface="+mn-ea"/>
                          <a:cs typeface="+mn-cs"/>
                        </a:rPr>
                        <a:t>.</a:t>
                      </a:r>
                    </a:p>
                    <a:p>
                      <a:pPr marL="342900" marR="0" lvl="0" indent="-342900" algn="l" defTabSz="914400" rtl="0" eaLnBrk="0" fontAlgn="base" latinLnBrk="0" hangingPunct="0">
                        <a:lnSpc>
                          <a:spcPct val="100000"/>
                        </a:lnSpc>
                        <a:spcBef>
                          <a:spcPct val="0"/>
                        </a:spcBef>
                        <a:spcAft>
                          <a:spcPct val="0"/>
                        </a:spcAft>
                        <a:buClrTx/>
                        <a:buSzTx/>
                        <a:buFontTx/>
                        <a:buAutoNum type="arabicPeriod"/>
                        <a:tabLst/>
                      </a:pPr>
                      <a:endParaRPr kumimoji="0" lang="en-US" altLang="en-US" sz="1400" b="0" i="0" u="none" strike="noStrike" cap="none" normalizeH="0" baseline="0" dirty="0" smtClean="0">
                        <a:ln>
                          <a:noFill/>
                        </a:ln>
                        <a:solidFill>
                          <a:schemeClr val="tx1"/>
                        </a:solidFill>
                        <a:effectLst/>
                        <a:latin typeface="+mn-lt"/>
                        <a:ea typeface="+mn-ea"/>
                        <a:cs typeface="+mn-cs"/>
                      </a:endParaRPr>
                    </a:p>
                    <a:p>
                      <a:pPr marL="342900" marR="0" lvl="0" indent="-342900" algn="l" defTabSz="914400" rtl="0" eaLnBrk="0" fontAlgn="base" latinLnBrk="0" hangingPunct="0">
                        <a:lnSpc>
                          <a:spcPct val="100000"/>
                        </a:lnSpc>
                        <a:spcBef>
                          <a:spcPct val="0"/>
                        </a:spcBef>
                        <a:spcAft>
                          <a:spcPct val="0"/>
                        </a:spcAft>
                        <a:buClrTx/>
                        <a:buSzTx/>
                        <a:buFontTx/>
                        <a:buAutoNum type="arabicPeriod"/>
                        <a:tabLst/>
                      </a:pPr>
                      <a:endParaRPr kumimoji="0" lang="en-US" altLang="en-US" sz="1400" b="0" i="0" u="none" strike="noStrike" cap="none" normalizeH="0" baseline="0" dirty="0" smtClean="0">
                        <a:ln>
                          <a:noFill/>
                        </a:ln>
                        <a:solidFill>
                          <a:schemeClr val="tx1"/>
                        </a:solidFill>
                        <a:effectLst/>
                        <a:latin typeface="+mn-lt"/>
                        <a:ea typeface="+mn-ea"/>
                        <a:cs typeface="+mn-cs"/>
                      </a:endParaRPr>
                    </a:p>
                  </a:txBody>
                  <a:tcPr/>
                </a:tc>
                <a:tc>
                  <a:txBody>
                    <a:bodyPr/>
                    <a:lstStyle/>
                    <a:p>
                      <a:endParaRPr lang="en-US"/>
                    </a:p>
                  </a:txBody>
                  <a:tcPr/>
                </a:tc>
                <a:tc>
                  <a:txBody>
                    <a:bodyPr/>
                    <a:lstStyle/>
                    <a:p>
                      <a:endParaRPr lang="en-US"/>
                    </a:p>
                  </a:txBody>
                  <a:tcPr/>
                </a:tc>
              </a:tr>
              <a:tr h="952327">
                <a:tc>
                  <a:txBody>
                    <a:bodyPr/>
                    <a:lstStyle/>
                    <a:p>
                      <a:r>
                        <a:rPr lang="en-US" sz="2400" dirty="0" smtClean="0"/>
                        <a:t>2.</a:t>
                      </a:r>
                      <a:r>
                        <a:rPr lang="en-US" sz="2400" baseline="0" dirty="0" smtClean="0"/>
                        <a:t>  Create Single Point of Entry; and </a:t>
                      </a:r>
                    </a:p>
                    <a:p>
                      <a:endParaRPr lang="en-US" sz="2400" dirty="0"/>
                    </a:p>
                  </a:txBody>
                  <a:tcPr/>
                </a:tc>
                <a:tc>
                  <a:txBody>
                    <a:bodyPr/>
                    <a:lstStyle/>
                    <a:p>
                      <a:endParaRPr lang="en-US"/>
                    </a:p>
                  </a:txBody>
                  <a:tcPr/>
                </a:tc>
                <a:tc>
                  <a:txBody>
                    <a:bodyPr/>
                    <a:lstStyle/>
                    <a:p>
                      <a:endParaRPr lang="en-US"/>
                    </a:p>
                  </a:txBody>
                  <a:tcPr/>
                </a:tc>
              </a:tr>
              <a:tr h="952327">
                <a:tc>
                  <a:txBody>
                    <a:bodyPr/>
                    <a:lstStyle/>
                    <a:p>
                      <a:r>
                        <a:rPr lang="en-US" sz="2400" dirty="0" smtClean="0"/>
                        <a:t>3.</a:t>
                      </a:r>
                      <a:r>
                        <a:rPr lang="en-US" sz="2400" baseline="0" dirty="0" smtClean="0"/>
                        <a:t>  Identify funding streams</a:t>
                      </a:r>
                    </a:p>
                    <a:p>
                      <a:endParaRPr lang="en-US" sz="2400" dirty="0"/>
                    </a:p>
                  </a:txBody>
                  <a:tcPr/>
                </a:tc>
                <a:tc>
                  <a:txBody>
                    <a:bodyPr/>
                    <a:lstStyle/>
                    <a:p>
                      <a:endParaRPr lang="en-US"/>
                    </a:p>
                  </a:txBody>
                  <a:tcPr/>
                </a:tc>
                <a:tc>
                  <a:txBody>
                    <a:bodyPr/>
                    <a:lstStyle/>
                    <a:p>
                      <a:endParaRPr lang="en-US"/>
                    </a:p>
                  </a:txBody>
                  <a:tcPr/>
                </a:tc>
              </a:tr>
              <a:tr h="952327">
                <a:tc>
                  <a:txBody>
                    <a:bodyPr/>
                    <a:lstStyle/>
                    <a:p>
                      <a:pPr marL="457200" indent="-457200">
                        <a:buAutoNum type="arabicPeriod" startAt="4"/>
                      </a:pPr>
                      <a:r>
                        <a:rPr lang="en-US" sz="2400" baseline="0" dirty="0" smtClean="0"/>
                        <a:t>Develop Independent Backbone Agency optional)</a:t>
                      </a:r>
                    </a:p>
                    <a:p>
                      <a:pPr marL="0" indent="0">
                        <a:buNone/>
                      </a:pPr>
                      <a:endParaRPr lang="en-US" sz="2400" dirty="0"/>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1292537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488" y="365125"/>
            <a:ext cx="11187112" cy="1325563"/>
          </a:xfrm>
        </p:spPr>
        <p:txBody>
          <a:bodyPr>
            <a:normAutofit fontScale="90000"/>
          </a:bodyPr>
          <a:lstStyle/>
          <a:p>
            <a:pPr lvl="0" eaLnBrk="0" fontAlgn="base" hangingPunct="0">
              <a:lnSpc>
                <a:spcPct val="100000"/>
              </a:lnSpc>
              <a:spcAft>
                <a:spcPct val="0"/>
              </a:spcAft>
            </a:pPr>
            <a:r>
              <a:rPr lang="en-US" altLang="en-US" b="1" dirty="0" smtClean="0">
                <a:latin typeface="Calibri" panose="020F0502020204030204" pitchFamily="34" charset="0"/>
                <a:ea typeface="Calibri" panose="020F0502020204030204" pitchFamily="34" charset="0"/>
                <a:cs typeface="Times New Roman" panose="02020603050405020304" pitchFamily="18" charset="0"/>
              </a:rPr>
              <a:t>ACTION STEP EIGHT: COLLECTIVE </a:t>
            </a:r>
            <a:r>
              <a:rPr lang="en-US" altLang="en-US" b="1" dirty="0">
                <a:latin typeface="Calibri" panose="020F0502020204030204" pitchFamily="34" charset="0"/>
                <a:ea typeface="Calibri" panose="020F0502020204030204" pitchFamily="34" charset="0"/>
                <a:cs typeface="Times New Roman" panose="02020603050405020304" pitchFamily="18" charset="0"/>
              </a:rPr>
              <a:t>IMPACT </a:t>
            </a:r>
            <a:r>
              <a:rPr lang="en-US" altLang="en-US" b="1" dirty="0" smtClean="0">
                <a:latin typeface="Calibri" panose="020F0502020204030204" pitchFamily="34" charset="0"/>
                <a:ea typeface="Calibri" panose="020F0502020204030204" pitchFamily="34" charset="0"/>
                <a:cs typeface="Times New Roman" panose="02020603050405020304" pitchFamily="18" charset="0"/>
              </a:rPr>
              <a:t>SYSTEM</a:t>
            </a:r>
            <a:r>
              <a:rPr lang="en-US" altLang="en-US" dirty="0"/>
              <a:t/>
            </a:r>
            <a:br>
              <a:rPr lang="en-US" altLang="en-US" dirty="0"/>
            </a:br>
            <a:r>
              <a:rPr lang="en-US" altLang="en-US" sz="2700" b="1" dirty="0"/>
              <a:t>G</a:t>
            </a:r>
            <a:r>
              <a:rPr lang="en-US" altLang="en-US" sz="2700" b="1" dirty="0" smtClean="0"/>
              <a:t>OAL:</a:t>
            </a:r>
            <a:r>
              <a:rPr lang="en-US" altLang="en-US" sz="2700" dirty="0" smtClean="0"/>
              <a:t> </a:t>
            </a:r>
            <a:r>
              <a:rPr lang="en-US" altLang="en-US" sz="2700" b="1" dirty="0" smtClean="0">
                <a:ea typeface="Calibri" panose="020F0502020204030204" pitchFamily="34" charset="0"/>
                <a:cs typeface="Times New Roman" panose="02020603050405020304" pitchFamily="18" charset="0"/>
              </a:rPr>
              <a:t>How </a:t>
            </a:r>
            <a:r>
              <a:rPr lang="en-US" altLang="en-US" sz="2700" b="1" dirty="0">
                <a:ea typeface="Calibri" panose="020F0502020204030204" pitchFamily="34" charset="0"/>
                <a:cs typeface="Times New Roman" panose="02020603050405020304" pitchFamily="18" charset="0"/>
              </a:rPr>
              <a:t>will we create an independent backbone agency of public and private stakeholders to support the school system?</a:t>
            </a:r>
          </a:p>
        </p:txBody>
      </p:sp>
      <p:graphicFrame>
        <p:nvGraphicFramePr>
          <p:cNvPr id="4" name="Content Placeholder 3"/>
          <p:cNvGraphicFramePr>
            <a:graphicFrameLocks noGrp="1"/>
          </p:cNvGraphicFramePr>
          <p:nvPr>
            <p:ph idx="1"/>
            <p:extLst/>
          </p:nvPr>
        </p:nvGraphicFramePr>
        <p:xfrm>
          <a:off x="471488" y="1825625"/>
          <a:ext cx="11187111" cy="4572000"/>
        </p:xfrm>
        <a:graphic>
          <a:graphicData uri="http://schemas.openxmlformats.org/drawingml/2006/table">
            <a:tbl>
              <a:tblPr firstRow="1" bandRow="1">
                <a:tableStyleId>{5C22544A-7EE6-4342-B048-85BDC9FD1C3A}</a:tableStyleId>
              </a:tblPr>
              <a:tblGrid>
                <a:gridCol w="6714923"/>
                <a:gridCol w="2228045"/>
                <a:gridCol w="2244143"/>
              </a:tblGrid>
              <a:tr h="370840">
                <a:tc>
                  <a:txBody>
                    <a:bodyPr/>
                    <a:lstStyle/>
                    <a:p>
                      <a:pPr algn="ctr"/>
                      <a:r>
                        <a:rPr lang="en-US" sz="2400" dirty="0" smtClean="0">
                          <a:solidFill>
                            <a:schemeClr val="tx1"/>
                          </a:solidFill>
                        </a:rPr>
                        <a:t>STEPS</a:t>
                      </a:r>
                      <a:endParaRPr lang="en-US" sz="2400" dirty="0">
                        <a:solidFill>
                          <a:schemeClr val="tx1"/>
                        </a:solidFill>
                      </a:endParaRPr>
                    </a:p>
                  </a:txBody>
                  <a:tcPr/>
                </a:tc>
                <a:tc>
                  <a:txBody>
                    <a:bodyPr/>
                    <a:lstStyle/>
                    <a:p>
                      <a:pPr algn="ctr"/>
                      <a:r>
                        <a:rPr lang="en-US" sz="2400" dirty="0" smtClean="0">
                          <a:solidFill>
                            <a:schemeClr val="tx1"/>
                          </a:solidFill>
                        </a:rPr>
                        <a:t>WHO</a:t>
                      </a:r>
                      <a:endParaRPr lang="en-US" sz="2400" dirty="0">
                        <a:solidFill>
                          <a:schemeClr val="tx1"/>
                        </a:solidFill>
                      </a:endParaRPr>
                    </a:p>
                  </a:txBody>
                  <a:tcPr/>
                </a:tc>
                <a:tc>
                  <a:txBody>
                    <a:bodyPr/>
                    <a:lstStyle/>
                    <a:p>
                      <a:pPr algn="ctr"/>
                      <a:r>
                        <a:rPr lang="en-US" sz="2400" dirty="0" smtClean="0">
                          <a:solidFill>
                            <a:schemeClr val="tx1"/>
                          </a:solidFill>
                        </a:rPr>
                        <a:t>DEADLINE</a:t>
                      </a:r>
                      <a:endParaRPr lang="en-US" sz="2400" dirty="0">
                        <a:solidFill>
                          <a:schemeClr val="tx1"/>
                        </a:solidFill>
                      </a:endParaRPr>
                    </a:p>
                  </a:txBody>
                  <a:tcPr/>
                </a:tc>
              </a:tr>
              <a:tr h="37084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1" u="none" strike="noStrike" cap="none" normalizeH="0" baseline="0" dirty="0" smtClean="0">
                          <a:ln>
                            <a:noFill/>
                          </a:ln>
                          <a:solidFill>
                            <a:srgbClr val="000000"/>
                          </a:solidFill>
                          <a:effectLst/>
                          <a:latin typeface="+mj-lt"/>
                          <a:ea typeface="Calibri" panose="020F0502020204030204" pitchFamily="34" charset="0"/>
                          <a:cs typeface="Times New Roman" panose="02020603050405020304" pitchFamily="18" charset="0"/>
                        </a:rPr>
                        <a:t>1. Identify Board of Directors</a:t>
                      </a:r>
                      <a:endParaRPr kumimoji="0" lang="en-US" altLang="en-US" sz="2400" b="0" i="0" u="none" strike="noStrike" cap="none" normalizeH="0" baseline="0" dirty="0" smtClean="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2400" b="0" i="0" u="none" strike="noStrike" cap="none" normalizeH="0" baseline="0" dirty="0" smtClean="0">
                        <a:ln>
                          <a:noFill/>
                        </a:ln>
                        <a:solidFill>
                          <a:schemeClr val="tx1"/>
                        </a:solidFill>
                        <a:effectLst/>
                        <a:latin typeface="+mj-lt"/>
                      </a:endParaRPr>
                    </a:p>
                  </a:txBody>
                  <a:tcPr/>
                </a:tc>
                <a:tc>
                  <a:txBody>
                    <a:bodyPr/>
                    <a:lstStyle/>
                    <a:p>
                      <a:endParaRPr lang="en-US"/>
                    </a:p>
                  </a:txBody>
                  <a:tcPr/>
                </a:tc>
                <a:tc>
                  <a:txBody>
                    <a:bodyPr/>
                    <a:lstStyle/>
                    <a:p>
                      <a:endParaRPr lang="en-US"/>
                    </a:p>
                  </a:txBody>
                  <a:tcPr/>
                </a:tc>
              </a:tr>
              <a:tr h="370840">
                <a:tc>
                  <a:txBody>
                    <a:bodyPr/>
                    <a:lstStyle/>
                    <a:p>
                      <a:r>
                        <a:rPr kumimoji="0" lang="en-US" altLang="en-US" sz="2400" b="0" i="1" u="none" strike="noStrike" cap="none" normalizeH="0" baseline="0" dirty="0" smtClean="0">
                          <a:ln>
                            <a:noFill/>
                          </a:ln>
                          <a:solidFill>
                            <a:srgbClr val="000000"/>
                          </a:solidFill>
                          <a:effectLst/>
                          <a:latin typeface="+mj-lt"/>
                          <a:ea typeface="Calibri" panose="020F0502020204030204" pitchFamily="34" charset="0"/>
                          <a:cs typeface="Times New Roman" panose="02020603050405020304" pitchFamily="18" charset="0"/>
                        </a:rPr>
                        <a:t>2. Draft By-Laws &amp; Mission/Vision</a:t>
                      </a:r>
                    </a:p>
                    <a:p>
                      <a:endParaRPr lang="en-US" sz="2400" dirty="0">
                        <a:latin typeface="+mj-lt"/>
                      </a:endParaRPr>
                    </a:p>
                  </a:txBody>
                  <a:tcPr/>
                </a:tc>
                <a:tc>
                  <a:txBody>
                    <a:bodyPr/>
                    <a:lstStyle/>
                    <a:p>
                      <a:endParaRPr lang="en-US"/>
                    </a:p>
                  </a:txBody>
                  <a:tcPr/>
                </a:tc>
                <a:tc>
                  <a:txBody>
                    <a:bodyPr/>
                    <a:lstStyle/>
                    <a:p>
                      <a:endParaRPr lang="en-US"/>
                    </a:p>
                  </a:txBody>
                  <a:tcPr/>
                </a:tc>
              </a:tr>
              <a:tr h="370840">
                <a:tc>
                  <a:txBody>
                    <a:bodyPr/>
                    <a:lstStyle/>
                    <a:p>
                      <a:r>
                        <a:rPr kumimoji="0" lang="en-US" altLang="en-US" sz="2400" b="0" i="1" u="none" strike="noStrike" cap="none" normalizeH="0" baseline="0" dirty="0" smtClean="0">
                          <a:ln>
                            <a:noFill/>
                          </a:ln>
                          <a:solidFill>
                            <a:srgbClr val="000000"/>
                          </a:solidFill>
                          <a:effectLst/>
                          <a:latin typeface="+mj-lt"/>
                          <a:ea typeface="Calibri" panose="020F0502020204030204" pitchFamily="34" charset="0"/>
                          <a:cs typeface="Times New Roman" panose="02020603050405020304" pitchFamily="18" charset="0"/>
                        </a:rPr>
                        <a:t>3. Identify Funding streams</a:t>
                      </a:r>
                    </a:p>
                    <a:p>
                      <a:endParaRPr lang="en-US" sz="2400" dirty="0">
                        <a:latin typeface="+mj-lt"/>
                      </a:endParaRPr>
                    </a:p>
                  </a:txBody>
                  <a:tcPr/>
                </a:tc>
                <a:tc>
                  <a:txBody>
                    <a:bodyPr/>
                    <a:lstStyle/>
                    <a:p>
                      <a:endParaRPr lang="en-US"/>
                    </a:p>
                  </a:txBody>
                  <a:tcPr/>
                </a:tc>
                <a:tc>
                  <a:txBody>
                    <a:bodyPr/>
                    <a:lstStyle/>
                    <a:p>
                      <a:endParaRPr lang="en-US"/>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400" b="0" i="1" u="none" strike="noStrike" cap="none" normalizeH="0" baseline="0" dirty="0" smtClean="0">
                          <a:ln>
                            <a:noFill/>
                          </a:ln>
                          <a:solidFill>
                            <a:srgbClr val="000000"/>
                          </a:solidFill>
                          <a:effectLst/>
                          <a:latin typeface="+mj-lt"/>
                          <a:ea typeface="Calibri" panose="020F0502020204030204" pitchFamily="34" charset="0"/>
                          <a:cs typeface="Times New Roman" panose="02020603050405020304" pitchFamily="18" charset="0"/>
                        </a:rPr>
                        <a:t>4. Create operational staffing</a:t>
                      </a:r>
                      <a:endParaRPr kumimoji="0" lang="en-US" altLang="en-US" sz="2400" b="0" i="0" u="none" strike="noStrike" cap="none" normalizeH="0" baseline="0" dirty="0" smtClean="0">
                        <a:ln>
                          <a:noFill/>
                        </a:ln>
                        <a:solidFill>
                          <a:schemeClr val="tx1"/>
                        </a:solidFill>
                        <a:effectLst/>
                        <a:latin typeface="+mj-lt"/>
                      </a:endParaRPr>
                    </a:p>
                    <a:p>
                      <a:endParaRPr lang="en-US" sz="2400" dirty="0">
                        <a:latin typeface="+mj-lt"/>
                      </a:endParaRPr>
                    </a:p>
                  </a:txBody>
                  <a:tcPr/>
                </a:tc>
                <a:tc>
                  <a:txBody>
                    <a:bodyPr/>
                    <a:lstStyle/>
                    <a:p>
                      <a:endParaRPr lang="en-US"/>
                    </a:p>
                  </a:txBody>
                  <a:tcPr/>
                </a:tc>
                <a:tc>
                  <a:txBody>
                    <a:bodyPr/>
                    <a:lstStyle/>
                    <a:p>
                      <a:endParaRPr lang="en-US"/>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400" b="0" i="1" u="none" strike="noStrike" cap="none" normalizeH="0" baseline="0" dirty="0" smtClean="0">
                          <a:ln>
                            <a:noFill/>
                          </a:ln>
                          <a:solidFill>
                            <a:srgbClr val="000000"/>
                          </a:solidFill>
                          <a:effectLst/>
                          <a:latin typeface="+mj-lt"/>
                          <a:ea typeface="Calibri" panose="020F0502020204030204" pitchFamily="34" charset="0"/>
                          <a:cs typeface="Times New Roman" panose="02020603050405020304" pitchFamily="18" charset="0"/>
                        </a:rPr>
                        <a:t>5. Develop plan to “bridge” school &amp; providers</a:t>
                      </a:r>
                      <a:endParaRPr kumimoji="0" lang="en-US" altLang="en-US" sz="2400" b="0" i="0" u="none" strike="noStrike" cap="none" normalizeH="0" baseline="0" dirty="0" smtClean="0">
                        <a:ln>
                          <a:noFill/>
                        </a:ln>
                        <a:solidFill>
                          <a:schemeClr val="tx1"/>
                        </a:solidFill>
                        <a:effectLst/>
                        <a:latin typeface="+mj-lt"/>
                      </a:endParaRPr>
                    </a:p>
                    <a:p>
                      <a:endParaRPr lang="en-US" sz="2400" dirty="0">
                        <a:latin typeface="+mj-lt"/>
                      </a:endParaRPr>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4437228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49275"/>
          </a:xfrm>
        </p:spPr>
        <p:txBody>
          <a:bodyPr>
            <a:normAutofit fontScale="90000"/>
          </a:bodyPr>
          <a:lstStyle/>
          <a:p>
            <a:pPr algn="ctr"/>
            <a:r>
              <a:rPr lang="en-US" dirty="0" smtClean="0"/>
              <a:t>SCHOOL-JUSTICE GOVERNANCE DECISION-TREE</a:t>
            </a:r>
            <a:endParaRPr lang="en-US" dirty="0"/>
          </a:p>
        </p:txBody>
      </p:sp>
      <p:sp>
        <p:nvSpPr>
          <p:cNvPr id="3" name="Rectangle 2"/>
          <p:cNvSpPr/>
          <p:nvPr/>
        </p:nvSpPr>
        <p:spPr>
          <a:xfrm>
            <a:off x="345388" y="2198619"/>
            <a:ext cx="1584754" cy="12768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39909" y="2405952"/>
            <a:ext cx="1377778" cy="830997"/>
          </a:xfrm>
          <a:prstGeom prst="rect">
            <a:avLst/>
          </a:prstGeom>
          <a:noFill/>
        </p:spPr>
        <p:txBody>
          <a:bodyPr wrap="square" rtlCol="0">
            <a:spAutoFit/>
          </a:bodyPr>
          <a:lstStyle/>
          <a:p>
            <a:pPr algn="ctr"/>
            <a:r>
              <a:rPr lang="en-US" sz="1600" dirty="0" smtClean="0">
                <a:solidFill>
                  <a:schemeClr val="bg1"/>
                </a:solidFill>
              </a:rPr>
              <a:t>Is there an existing collaborative?</a:t>
            </a:r>
            <a:endParaRPr lang="en-US" sz="1600" dirty="0">
              <a:solidFill>
                <a:schemeClr val="bg1"/>
              </a:solidFill>
            </a:endParaRPr>
          </a:p>
        </p:txBody>
      </p:sp>
      <p:sp>
        <p:nvSpPr>
          <p:cNvPr id="12" name="Rectangle 11"/>
          <p:cNvSpPr/>
          <p:nvPr/>
        </p:nvSpPr>
        <p:spPr>
          <a:xfrm>
            <a:off x="2693685" y="2183019"/>
            <a:ext cx="1584754" cy="12768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5059916" y="2183020"/>
            <a:ext cx="1584754" cy="12768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p:nvPicPr>
        <p:blipFill>
          <a:blip r:embed="rId2"/>
          <a:stretch>
            <a:fillRect/>
          </a:stretch>
        </p:blipFill>
        <p:spPr>
          <a:xfrm>
            <a:off x="7408213" y="2183020"/>
            <a:ext cx="1597290" cy="1292464"/>
          </a:xfrm>
          <a:prstGeom prst="rect">
            <a:avLst/>
          </a:prstGeom>
        </p:spPr>
      </p:pic>
      <p:sp>
        <p:nvSpPr>
          <p:cNvPr id="15" name="Rectangle 14"/>
          <p:cNvSpPr/>
          <p:nvPr/>
        </p:nvSpPr>
        <p:spPr>
          <a:xfrm>
            <a:off x="9769046" y="2183020"/>
            <a:ext cx="1584754" cy="12768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345388" y="4105671"/>
            <a:ext cx="1584754" cy="12768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7420749" y="4121269"/>
            <a:ext cx="1584754" cy="12768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9769046" y="4121268"/>
            <a:ext cx="1584754" cy="12768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782456" y="2498284"/>
            <a:ext cx="1425146" cy="646331"/>
          </a:xfrm>
          <a:prstGeom prst="rect">
            <a:avLst/>
          </a:prstGeom>
          <a:noFill/>
        </p:spPr>
        <p:txBody>
          <a:bodyPr wrap="square" rtlCol="0">
            <a:spAutoFit/>
          </a:bodyPr>
          <a:lstStyle/>
          <a:p>
            <a:pPr algn="ctr"/>
            <a:r>
              <a:rPr lang="en-US" dirty="0" smtClean="0">
                <a:solidFill>
                  <a:schemeClr val="bg1"/>
                </a:solidFill>
              </a:rPr>
              <a:t>Identify the Stakeholders</a:t>
            </a:r>
            <a:endParaRPr lang="en-US" dirty="0">
              <a:solidFill>
                <a:schemeClr val="bg1"/>
              </a:solidFill>
            </a:endParaRPr>
          </a:p>
        </p:txBody>
      </p:sp>
      <p:sp>
        <p:nvSpPr>
          <p:cNvPr id="20" name="TextBox 19"/>
          <p:cNvSpPr txBox="1"/>
          <p:nvPr/>
        </p:nvSpPr>
        <p:spPr>
          <a:xfrm>
            <a:off x="5180180" y="2375386"/>
            <a:ext cx="1326292" cy="923330"/>
          </a:xfrm>
          <a:prstGeom prst="rect">
            <a:avLst/>
          </a:prstGeom>
          <a:noFill/>
        </p:spPr>
        <p:txBody>
          <a:bodyPr wrap="square" rtlCol="0">
            <a:spAutoFit/>
          </a:bodyPr>
          <a:lstStyle/>
          <a:p>
            <a:pPr algn="ctr"/>
            <a:r>
              <a:rPr lang="en-US" dirty="0" smtClean="0">
                <a:solidFill>
                  <a:schemeClr val="bg1"/>
                </a:solidFill>
              </a:rPr>
              <a:t>Identify </a:t>
            </a:r>
            <a:r>
              <a:rPr lang="en-US" dirty="0">
                <a:solidFill>
                  <a:schemeClr val="bg1"/>
                </a:solidFill>
              </a:rPr>
              <a:t>v</a:t>
            </a:r>
            <a:r>
              <a:rPr lang="en-US" dirty="0" smtClean="0">
                <a:solidFill>
                  <a:schemeClr val="bg1"/>
                </a:solidFill>
              </a:rPr>
              <a:t>oting members</a:t>
            </a:r>
            <a:endParaRPr lang="en-US" dirty="0">
              <a:solidFill>
                <a:schemeClr val="bg1"/>
              </a:solidFill>
            </a:endParaRPr>
          </a:p>
        </p:txBody>
      </p:sp>
      <p:sp>
        <p:nvSpPr>
          <p:cNvPr id="21" name="TextBox 20"/>
          <p:cNvSpPr txBox="1"/>
          <p:nvPr/>
        </p:nvSpPr>
        <p:spPr>
          <a:xfrm>
            <a:off x="7477809" y="2298442"/>
            <a:ext cx="1458097" cy="1077218"/>
          </a:xfrm>
          <a:prstGeom prst="rect">
            <a:avLst/>
          </a:prstGeom>
          <a:noFill/>
        </p:spPr>
        <p:txBody>
          <a:bodyPr wrap="square" rtlCol="0">
            <a:spAutoFit/>
          </a:bodyPr>
          <a:lstStyle/>
          <a:p>
            <a:pPr algn="ctr"/>
            <a:r>
              <a:rPr lang="en-US" sz="1600" dirty="0" smtClean="0">
                <a:solidFill>
                  <a:schemeClr val="bg1"/>
                </a:solidFill>
              </a:rPr>
              <a:t>Will voting and non-voting members meet together?</a:t>
            </a:r>
            <a:endParaRPr lang="en-US" sz="1600" dirty="0">
              <a:solidFill>
                <a:schemeClr val="bg1"/>
              </a:solidFill>
            </a:endParaRPr>
          </a:p>
        </p:txBody>
      </p:sp>
      <p:sp>
        <p:nvSpPr>
          <p:cNvPr id="22" name="TextBox 21"/>
          <p:cNvSpPr txBox="1"/>
          <p:nvPr/>
        </p:nvSpPr>
        <p:spPr>
          <a:xfrm>
            <a:off x="9877682" y="2358996"/>
            <a:ext cx="1367481" cy="923330"/>
          </a:xfrm>
          <a:prstGeom prst="rect">
            <a:avLst/>
          </a:prstGeom>
          <a:noFill/>
        </p:spPr>
        <p:txBody>
          <a:bodyPr wrap="square" rtlCol="0">
            <a:spAutoFit/>
          </a:bodyPr>
          <a:lstStyle/>
          <a:p>
            <a:pPr algn="ctr"/>
            <a:r>
              <a:rPr lang="en-US" dirty="0" smtClean="0">
                <a:solidFill>
                  <a:schemeClr val="bg1"/>
                </a:solidFill>
              </a:rPr>
              <a:t>Use Unified Stakeholder Model</a:t>
            </a:r>
            <a:endParaRPr lang="en-US" dirty="0">
              <a:solidFill>
                <a:schemeClr val="bg1"/>
              </a:solidFill>
            </a:endParaRPr>
          </a:p>
        </p:txBody>
      </p:sp>
      <p:sp>
        <p:nvSpPr>
          <p:cNvPr id="23" name="TextBox 22"/>
          <p:cNvSpPr txBox="1"/>
          <p:nvPr/>
        </p:nvSpPr>
        <p:spPr>
          <a:xfrm>
            <a:off x="7580781" y="4205495"/>
            <a:ext cx="1252151" cy="1077218"/>
          </a:xfrm>
          <a:prstGeom prst="rect">
            <a:avLst/>
          </a:prstGeom>
          <a:noFill/>
        </p:spPr>
        <p:txBody>
          <a:bodyPr wrap="square" rtlCol="0">
            <a:spAutoFit/>
          </a:bodyPr>
          <a:lstStyle/>
          <a:p>
            <a:pPr algn="ctr"/>
            <a:r>
              <a:rPr lang="en-US" sz="1600" dirty="0" smtClean="0">
                <a:solidFill>
                  <a:schemeClr val="bg1"/>
                </a:solidFill>
              </a:rPr>
              <a:t>Use Bifurcated Stakeholder Model</a:t>
            </a:r>
            <a:endParaRPr lang="en-US" sz="1600" dirty="0">
              <a:solidFill>
                <a:schemeClr val="bg1"/>
              </a:solidFill>
            </a:endParaRPr>
          </a:p>
        </p:txBody>
      </p:sp>
      <p:sp>
        <p:nvSpPr>
          <p:cNvPr id="24" name="TextBox 23"/>
          <p:cNvSpPr txBox="1"/>
          <p:nvPr/>
        </p:nvSpPr>
        <p:spPr>
          <a:xfrm>
            <a:off x="9877682" y="4121268"/>
            <a:ext cx="1367481" cy="1569660"/>
          </a:xfrm>
          <a:prstGeom prst="rect">
            <a:avLst/>
          </a:prstGeom>
          <a:noFill/>
        </p:spPr>
        <p:txBody>
          <a:bodyPr wrap="square" rtlCol="0">
            <a:spAutoFit/>
          </a:bodyPr>
          <a:lstStyle/>
          <a:p>
            <a:pPr algn="ctr"/>
            <a:r>
              <a:rPr lang="en-US" sz="1600" dirty="0" smtClean="0">
                <a:solidFill>
                  <a:schemeClr val="bg1"/>
                </a:solidFill>
              </a:rPr>
              <a:t>Create name for the Collaborative and develop Common Agenda</a:t>
            </a:r>
            <a:endParaRPr lang="en-US" sz="1600" dirty="0">
              <a:solidFill>
                <a:schemeClr val="bg1"/>
              </a:solidFill>
            </a:endParaRPr>
          </a:p>
        </p:txBody>
      </p:sp>
      <p:sp>
        <p:nvSpPr>
          <p:cNvPr id="25" name="TextBox 24"/>
          <p:cNvSpPr txBox="1"/>
          <p:nvPr/>
        </p:nvSpPr>
        <p:spPr>
          <a:xfrm>
            <a:off x="291413" y="4059712"/>
            <a:ext cx="1674769" cy="1169551"/>
          </a:xfrm>
          <a:prstGeom prst="rect">
            <a:avLst/>
          </a:prstGeom>
          <a:noFill/>
        </p:spPr>
        <p:txBody>
          <a:bodyPr wrap="square" rtlCol="0">
            <a:spAutoFit/>
          </a:bodyPr>
          <a:lstStyle/>
          <a:p>
            <a:pPr algn="ctr"/>
            <a:r>
              <a:rPr lang="en-US" sz="1400" dirty="0" smtClean="0">
                <a:solidFill>
                  <a:schemeClr val="bg1"/>
                </a:solidFill>
              </a:rPr>
              <a:t>Have all stakeholders unique to a School-Justice Partnership been identified?</a:t>
            </a:r>
            <a:endParaRPr lang="en-US" sz="1400" dirty="0">
              <a:solidFill>
                <a:schemeClr val="bg1"/>
              </a:solidFill>
            </a:endParaRPr>
          </a:p>
        </p:txBody>
      </p:sp>
      <p:cxnSp>
        <p:nvCxnSpPr>
          <p:cNvPr id="27" name="Straight Arrow Connector 26"/>
          <p:cNvCxnSpPr>
            <a:stCxn id="3" idx="2"/>
            <a:endCxn id="25" idx="0"/>
          </p:cNvCxnSpPr>
          <p:nvPr/>
        </p:nvCxnSpPr>
        <p:spPr>
          <a:xfrm flipH="1">
            <a:off x="1128798" y="3475484"/>
            <a:ext cx="8967" cy="58422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H="1">
            <a:off x="8202955" y="3473480"/>
            <a:ext cx="8967" cy="58422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H="1">
            <a:off x="10561422" y="3473480"/>
            <a:ext cx="8967" cy="58422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1933745" y="4752210"/>
            <a:ext cx="1569354" cy="749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a:endCxn id="12" idx="2"/>
          </p:cNvCxnSpPr>
          <p:nvPr/>
        </p:nvCxnSpPr>
        <p:spPr>
          <a:xfrm flipH="1" flipV="1">
            <a:off x="3486062" y="3459884"/>
            <a:ext cx="16236" cy="129981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46" name="Elbow Connector 45"/>
          <p:cNvCxnSpPr>
            <a:stCxn id="25" idx="2"/>
          </p:cNvCxnSpPr>
          <p:nvPr/>
        </p:nvCxnSpPr>
        <p:spPr>
          <a:xfrm rot="5400000" flipH="1" flipV="1">
            <a:off x="2560274" y="2074575"/>
            <a:ext cx="1892083" cy="4755036"/>
          </a:xfrm>
          <a:prstGeom prst="bentConnector4">
            <a:avLst>
              <a:gd name="adj1" fmla="val -12082"/>
              <a:gd name="adj2" fmla="val 99735"/>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a:stCxn id="3" idx="3"/>
          </p:cNvCxnSpPr>
          <p:nvPr/>
        </p:nvCxnSpPr>
        <p:spPr>
          <a:xfrm flipV="1">
            <a:off x="1930142" y="2837051"/>
            <a:ext cx="763543" cy="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flipV="1">
            <a:off x="4261575" y="2837051"/>
            <a:ext cx="763543" cy="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flipV="1">
            <a:off x="6654446" y="2820661"/>
            <a:ext cx="763543" cy="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flipV="1">
            <a:off x="8995726" y="2820219"/>
            <a:ext cx="763543" cy="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flipV="1">
            <a:off x="9005503" y="4726038"/>
            <a:ext cx="763543" cy="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57" name="Oval 56"/>
          <p:cNvSpPr/>
          <p:nvPr/>
        </p:nvSpPr>
        <p:spPr>
          <a:xfrm>
            <a:off x="9511364" y="5782772"/>
            <a:ext cx="2118049" cy="84908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p:cNvSpPr txBox="1"/>
          <p:nvPr/>
        </p:nvSpPr>
        <p:spPr>
          <a:xfrm>
            <a:off x="9877682" y="5952931"/>
            <a:ext cx="1367481" cy="584775"/>
          </a:xfrm>
          <a:prstGeom prst="rect">
            <a:avLst/>
          </a:prstGeom>
          <a:noFill/>
        </p:spPr>
        <p:txBody>
          <a:bodyPr wrap="square" rtlCol="0">
            <a:spAutoFit/>
          </a:bodyPr>
          <a:lstStyle/>
          <a:p>
            <a:pPr algn="ctr"/>
            <a:r>
              <a:rPr lang="en-US" sz="1600" dirty="0" smtClean="0">
                <a:solidFill>
                  <a:schemeClr val="bg1"/>
                </a:solidFill>
              </a:rPr>
              <a:t>School-Justice Partnership</a:t>
            </a:r>
            <a:endParaRPr lang="en-US" sz="1600" dirty="0">
              <a:solidFill>
                <a:schemeClr val="bg1"/>
              </a:solidFill>
            </a:endParaRPr>
          </a:p>
        </p:txBody>
      </p:sp>
      <p:cxnSp>
        <p:nvCxnSpPr>
          <p:cNvPr id="60" name="Straight Arrow Connector 59"/>
          <p:cNvCxnSpPr>
            <a:stCxn id="24" idx="2"/>
          </p:cNvCxnSpPr>
          <p:nvPr/>
        </p:nvCxnSpPr>
        <p:spPr>
          <a:xfrm>
            <a:off x="10561423" y="5382536"/>
            <a:ext cx="0" cy="40023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2080726" y="2498284"/>
            <a:ext cx="563531" cy="369332"/>
          </a:xfrm>
          <a:prstGeom prst="rect">
            <a:avLst/>
          </a:prstGeom>
          <a:noFill/>
        </p:spPr>
        <p:txBody>
          <a:bodyPr wrap="square" rtlCol="0">
            <a:spAutoFit/>
          </a:bodyPr>
          <a:lstStyle/>
          <a:p>
            <a:r>
              <a:rPr lang="en-US" dirty="0" smtClean="0"/>
              <a:t>NO</a:t>
            </a:r>
            <a:endParaRPr lang="en-US" dirty="0"/>
          </a:p>
        </p:txBody>
      </p:sp>
      <p:sp>
        <p:nvSpPr>
          <p:cNvPr id="62" name="TextBox 61"/>
          <p:cNvSpPr txBox="1"/>
          <p:nvPr/>
        </p:nvSpPr>
        <p:spPr>
          <a:xfrm>
            <a:off x="2066188" y="4290711"/>
            <a:ext cx="563531" cy="369332"/>
          </a:xfrm>
          <a:prstGeom prst="rect">
            <a:avLst/>
          </a:prstGeom>
          <a:noFill/>
        </p:spPr>
        <p:txBody>
          <a:bodyPr wrap="square" rtlCol="0">
            <a:spAutoFit/>
          </a:bodyPr>
          <a:lstStyle/>
          <a:p>
            <a:r>
              <a:rPr lang="en-US" dirty="0" smtClean="0"/>
              <a:t>NO</a:t>
            </a:r>
            <a:endParaRPr lang="en-US" dirty="0"/>
          </a:p>
        </p:txBody>
      </p:sp>
      <p:sp>
        <p:nvSpPr>
          <p:cNvPr id="63" name="TextBox 62"/>
          <p:cNvSpPr txBox="1"/>
          <p:nvPr/>
        </p:nvSpPr>
        <p:spPr>
          <a:xfrm>
            <a:off x="8265606" y="3576920"/>
            <a:ext cx="563531" cy="369332"/>
          </a:xfrm>
          <a:prstGeom prst="rect">
            <a:avLst/>
          </a:prstGeom>
          <a:noFill/>
        </p:spPr>
        <p:txBody>
          <a:bodyPr wrap="square" rtlCol="0">
            <a:spAutoFit/>
          </a:bodyPr>
          <a:lstStyle/>
          <a:p>
            <a:r>
              <a:rPr lang="en-US" dirty="0" smtClean="0"/>
              <a:t>NO</a:t>
            </a:r>
            <a:endParaRPr lang="en-US" dirty="0"/>
          </a:p>
        </p:txBody>
      </p:sp>
      <p:sp>
        <p:nvSpPr>
          <p:cNvPr id="64" name="TextBox 63"/>
          <p:cNvSpPr txBox="1"/>
          <p:nvPr/>
        </p:nvSpPr>
        <p:spPr>
          <a:xfrm>
            <a:off x="563144" y="5444707"/>
            <a:ext cx="558467" cy="369332"/>
          </a:xfrm>
          <a:prstGeom prst="rect">
            <a:avLst/>
          </a:prstGeom>
          <a:noFill/>
        </p:spPr>
        <p:txBody>
          <a:bodyPr wrap="square" rtlCol="0">
            <a:spAutoFit/>
          </a:bodyPr>
          <a:lstStyle/>
          <a:p>
            <a:r>
              <a:rPr lang="en-US" dirty="0" smtClean="0"/>
              <a:t>YES</a:t>
            </a:r>
            <a:endParaRPr lang="en-US" dirty="0"/>
          </a:p>
        </p:txBody>
      </p:sp>
      <p:sp>
        <p:nvSpPr>
          <p:cNvPr id="65" name="TextBox 64"/>
          <p:cNvSpPr txBox="1"/>
          <p:nvPr/>
        </p:nvSpPr>
        <p:spPr>
          <a:xfrm>
            <a:off x="9164691" y="2405952"/>
            <a:ext cx="534758" cy="369332"/>
          </a:xfrm>
          <a:prstGeom prst="rect">
            <a:avLst/>
          </a:prstGeom>
          <a:noFill/>
        </p:spPr>
        <p:txBody>
          <a:bodyPr wrap="square" rtlCol="0">
            <a:spAutoFit/>
          </a:bodyPr>
          <a:lstStyle/>
          <a:p>
            <a:r>
              <a:rPr lang="en-US" dirty="0" smtClean="0"/>
              <a:t>YES</a:t>
            </a:r>
            <a:endParaRPr lang="en-US" dirty="0"/>
          </a:p>
        </p:txBody>
      </p:sp>
    </p:spTree>
    <p:extLst>
      <p:ext uri="{BB962C8B-B14F-4D97-AF65-F5344CB8AC3E}">
        <p14:creationId xmlns:p14="http://schemas.microsoft.com/office/powerpoint/2010/main" val="2376877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nvPr>
        </p:nvGraphicFramePr>
        <p:xfrm>
          <a:off x="5029201" y="0"/>
          <a:ext cx="5638801" cy="6858000"/>
        </p:xfrm>
        <a:graphic>
          <a:graphicData uri="http://schemas.openxmlformats.org/presentationml/2006/ole">
            <mc:AlternateContent xmlns:mc="http://schemas.openxmlformats.org/markup-compatibility/2006">
              <mc:Choice xmlns:v="urn:schemas-microsoft-com:vml" Requires="v">
                <p:oleObj spid="_x0000_s2065" name="Document" r:id="rId3" imgW="7557012" imgH="8673142" progId="Word.Document.12">
                  <p:embed/>
                </p:oleObj>
              </mc:Choice>
              <mc:Fallback>
                <p:oleObj name="Document" r:id="rId3" imgW="7557012" imgH="8673142" progId="Word.Document.12">
                  <p:embed/>
                  <p:pic>
                    <p:nvPicPr>
                      <p:cNvPr id="0" name=""/>
                      <p:cNvPicPr/>
                      <p:nvPr/>
                    </p:nvPicPr>
                    <p:blipFill>
                      <a:blip r:embed="rId4"/>
                      <a:stretch>
                        <a:fillRect/>
                      </a:stretch>
                    </p:blipFill>
                    <p:spPr>
                      <a:xfrm>
                        <a:off x="5029201" y="0"/>
                        <a:ext cx="5638801" cy="6858000"/>
                      </a:xfrm>
                      <a:prstGeom prst="rect">
                        <a:avLst/>
                      </a:prstGeom>
                    </p:spPr>
                  </p:pic>
                </p:oleObj>
              </mc:Fallback>
            </mc:AlternateContent>
          </a:graphicData>
        </a:graphic>
      </p:graphicFrame>
      <p:sp>
        <p:nvSpPr>
          <p:cNvPr id="3" name="Title 2"/>
          <p:cNvSpPr>
            <a:spLocks noGrp="1"/>
          </p:cNvSpPr>
          <p:nvPr>
            <p:ph type="title"/>
          </p:nvPr>
        </p:nvSpPr>
        <p:spPr>
          <a:xfrm>
            <a:off x="1683224" y="76201"/>
            <a:ext cx="3345977" cy="1447799"/>
          </a:xfrm>
        </p:spPr>
        <p:txBody>
          <a:bodyPr>
            <a:noAutofit/>
          </a:bodyPr>
          <a:lstStyle/>
          <a:p>
            <a:r>
              <a:rPr lang="en-US" sz="2800" dirty="0"/>
              <a:t>UNIFIED STAKEHOLDERS APPROACH</a:t>
            </a:r>
          </a:p>
        </p:txBody>
      </p:sp>
      <p:sp>
        <p:nvSpPr>
          <p:cNvPr id="6" name="Text Placeholder 8"/>
          <p:cNvSpPr>
            <a:spLocks noGrp="1"/>
          </p:cNvSpPr>
          <p:nvPr>
            <p:ph type="body" sz="half" idx="2"/>
          </p:nvPr>
        </p:nvSpPr>
        <p:spPr>
          <a:xfrm>
            <a:off x="1676400" y="1676400"/>
            <a:ext cx="3352800" cy="5029200"/>
          </a:xfrm>
          <a:noFill/>
          <a:ln>
            <a:noFill/>
          </a:ln>
        </p:spPr>
        <p:txBody>
          <a:bodyPr>
            <a:noAutofit/>
          </a:bodyPr>
          <a:lstStyle/>
          <a:p>
            <a:r>
              <a:rPr lang="en-US" sz="2000" b="1" dirty="0"/>
              <a:t>Rule One</a:t>
            </a:r>
            <a:r>
              <a:rPr lang="en-US" sz="2000" dirty="0"/>
              <a:t>: School-Justice Partners responsible for school, law enforcement, and court decision-making are mandatory voting members;</a:t>
            </a:r>
          </a:p>
          <a:p>
            <a:r>
              <a:rPr lang="en-US" sz="2000" b="1" dirty="0"/>
              <a:t>Rule Two</a:t>
            </a:r>
            <a:r>
              <a:rPr lang="en-US" sz="2000" dirty="0"/>
              <a:t>: </a:t>
            </a:r>
            <a:r>
              <a:rPr lang="en-US" sz="2000" dirty="0" smtClean="0"/>
              <a:t>May include </a:t>
            </a:r>
            <a:r>
              <a:rPr lang="en-US" sz="2000" dirty="0"/>
              <a:t>those providing financial or in-kind support </a:t>
            </a:r>
            <a:r>
              <a:rPr lang="en-US" sz="2000" dirty="0" smtClean="0"/>
              <a:t>with </a:t>
            </a:r>
            <a:r>
              <a:rPr lang="en-US" sz="2000" dirty="0"/>
              <a:t>voting authority;</a:t>
            </a:r>
          </a:p>
          <a:p>
            <a:r>
              <a:rPr lang="en-US" sz="2000" b="1" dirty="0"/>
              <a:t>Rule Three</a:t>
            </a:r>
            <a:r>
              <a:rPr lang="en-US" sz="2000" dirty="0"/>
              <a:t>: All others are advisory members; and</a:t>
            </a:r>
          </a:p>
          <a:p>
            <a:r>
              <a:rPr lang="en-US" sz="2000" b="1" dirty="0"/>
              <a:t>Rule Four</a:t>
            </a:r>
            <a:r>
              <a:rPr lang="en-US" sz="2000" dirty="0"/>
              <a:t>: School-Justice </a:t>
            </a:r>
            <a:r>
              <a:rPr lang="en-US" sz="2000" dirty="0" smtClean="0"/>
              <a:t>voting members </a:t>
            </a:r>
            <a:r>
              <a:rPr lang="en-US" sz="2000" dirty="0"/>
              <a:t>may veto decisions </a:t>
            </a:r>
            <a:r>
              <a:rPr lang="en-US" sz="2000" dirty="0" smtClean="0"/>
              <a:t>contrary to regulations or the law (unless subsequently changed by the proper authority).</a:t>
            </a:r>
            <a:endParaRPr lang="en-US" sz="2000" dirty="0"/>
          </a:p>
        </p:txBody>
      </p:sp>
    </p:spTree>
    <p:extLst>
      <p:ext uri="{BB962C8B-B14F-4D97-AF65-F5344CB8AC3E}">
        <p14:creationId xmlns:p14="http://schemas.microsoft.com/office/powerpoint/2010/main" val="39584238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p:cNvGraphicFramePr>
            <a:graphicFrameLocks noChangeAspect="1"/>
          </p:cNvGraphicFramePr>
          <p:nvPr>
            <p:extLst/>
          </p:nvPr>
        </p:nvGraphicFramePr>
        <p:xfrm>
          <a:off x="5769735" y="0"/>
          <a:ext cx="6156102" cy="6315053"/>
        </p:xfrm>
        <a:graphic>
          <a:graphicData uri="http://schemas.openxmlformats.org/presentationml/2006/ole">
            <mc:AlternateContent xmlns:mc="http://schemas.openxmlformats.org/markup-compatibility/2006">
              <mc:Choice xmlns:v="urn:schemas-microsoft-com:vml" Requires="v">
                <p:oleObj spid="_x0000_s3089" name="Document" r:id="rId3" imgW="6232023" imgH="8654092" progId="Word.Document.12">
                  <p:embed/>
                </p:oleObj>
              </mc:Choice>
              <mc:Fallback>
                <p:oleObj name="Document" r:id="rId3" imgW="6232023" imgH="8654092" progId="Word.Document.12">
                  <p:embed/>
                  <p:pic>
                    <p:nvPicPr>
                      <p:cNvPr id="0" name=""/>
                      <p:cNvPicPr/>
                      <p:nvPr/>
                    </p:nvPicPr>
                    <p:blipFill>
                      <a:blip r:embed="rId4"/>
                      <a:stretch>
                        <a:fillRect/>
                      </a:stretch>
                    </p:blipFill>
                    <p:spPr>
                      <a:xfrm>
                        <a:off x="5769735" y="0"/>
                        <a:ext cx="6156102" cy="6315053"/>
                      </a:xfrm>
                      <a:prstGeom prst="rect">
                        <a:avLst/>
                      </a:prstGeom>
                    </p:spPr>
                  </p:pic>
                </p:oleObj>
              </mc:Fallback>
            </mc:AlternateContent>
          </a:graphicData>
        </a:graphic>
      </p:graphicFrame>
      <p:sp>
        <p:nvSpPr>
          <p:cNvPr id="6" name="Title 5"/>
          <p:cNvSpPr>
            <a:spLocks noGrp="1"/>
          </p:cNvSpPr>
          <p:nvPr>
            <p:ph type="title"/>
          </p:nvPr>
        </p:nvSpPr>
        <p:spPr>
          <a:xfrm>
            <a:off x="244699" y="365125"/>
            <a:ext cx="4778061" cy="1325563"/>
          </a:xfrm>
        </p:spPr>
        <p:txBody>
          <a:bodyPr/>
          <a:lstStyle/>
          <a:p>
            <a:r>
              <a:rPr lang="en-US" dirty="0" smtClean="0"/>
              <a:t>Bifurcated Stakeholder Group </a:t>
            </a:r>
            <a:endParaRPr lang="en-US" dirty="0"/>
          </a:p>
        </p:txBody>
      </p:sp>
    </p:spTree>
    <p:extLst>
      <p:ext uri="{BB962C8B-B14F-4D97-AF65-F5344CB8AC3E}">
        <p14:creationId xmlns:p14="http://schemas.microsoft.com/office/powerpoint/2010/main" val="33168318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ject 19"/>
          <p:cNvSpPr/>
          <p:nvPr/>
        </p:nvSpPr>
        <p:spPr>
          <a:xfrm>
            <a:off x="2213834" y="3689872"/>
            <a:ext cx="3259566" cy="1309743"/>
          </a:xfrm>
          <a:custGeom>
            <a:avLst/>
            <a:gdLst/>
            <a:ahLst/>
            <a:cxnLst/>
            <a:rect l="l" t="t" r="r" b="b"/>
            <a:pathLst>
              <a:path w="3694175" h="1484375">
                <a:moveTo>
                  <a:pt x="0" y="1484375"/>
                </a:moveTo>
                <a:lnTo>
                  <a:pt x="3694175" y="1484375"/>
                </a:lnTo>
                <a:lnTo>
                  <a:pt x="3694175" y="0"/>
                </a:lnTo>
                <a:lnTo>
                  <a:pt x="0" y="0"/>
                </a:lnTo>
                <a:lnTo>
                  <a:pt x="0" y="1484375"/>
                </a:lnTo>
                <a:close/>
              </a:path>
            </a:pathLst>
          </a:custGeom>
          <a:solidFill>
            <a:srgbClr val="C6D8F0"/>
          </a:solidFill>
        </p:spPr>
        <p:txBody>
          <a:bodyPr wrap="square" lIns="0" tIns="0" rIns="0" bIns="0" rtlCol="0">
            <a:noAutofit/>
          </a:bodyPr>
          <a:lstStyle/>
          <a:p>
            <a:endParaRPr sz="1588">
              <a:solidFill>
                <a:prstClr val="black"/>
              </a:solidFill>
            </a:endParaRPr>
          </a:p>
        </p:txBody>
      </p:sp>
      <p:sp>
        <p:nvSpPr>
          <p:cNvPr id="20" name="object 20"/>
          <p:cNvSpPr/>
          <p:nvPr/>
        </p:nvSpPr>
        <p:spPr>
          <a:xfrm>
            <a:off x="2209800" y="3685839"/>
            <a:ext cx="3268979" cy="1311087"/>
          </a:xfrm>
          <a:custGeom>
            <a:avLst/>
            <a:gdLst/>
            <a:ahLst/>
            <a:cxnLst/>
            <a:rect l="l" t="t" r="r" b="b"/>
            <a:pathLst>
              <a:path w="3704843" h="1485899">
                <a:moveTo>
                  <a:pt x="4571" y="1485899"/>
                </a:moveTo>
                <a:lnTo>
                  <a:pt x="4571" y="9144"/>
                </a:lnTo>
                <a:lnTo>
                  <a:pt x="9143" y="4572"/>
                </a:lnTo>
                <a:lnTo>
                  <a:pt x="3695699" y="4572"/>
                </a:lnTo>
                <a:lnTo>
                  <a:pt x="3704843" y="0"/>
                </a:lnTo>
                <a:lnTo>
                  <a:pt x="0" y="0"/>
                </a:lnTo>
                <a:lnTo>
                  <a:pt x="4571" y="1485899"/>
                </a:lnTo>
                <a:close/>
              </a:path>
            </a:pathLst>
          </a:custGeom>
          <a:solidFill>
            <a:srgbClr val="000000"/>
          </a:solidFill>
        </p:spPr>
        <p:txBody>
          <a:bodyPr wrap="square" lIns="0" tIns="0" rIns="0" bIns="0" rtlCol="0">
            <a:noAutofit/>
          </a:bodyPr>
          <a:lstStyle/>
          <a:p>
            <a:endParaRPr sz="1588">
              <a:solidFill>
                <a:prstClr val="black"/>
              </a:solidFill>
            </a:endParaRPr>
          </a:p>
        </p:txBody>
      </p:sp>
      <p:sp>
        <p:nvSpPr>
          <p:cNvPr id="21" name="object 21"/>
          <p:cNvSpPr/>
          <p:nvPr/>
        </p:nvSpPr>
        <p:spPr>
          <a:xfrm>
            <a:off x="2209800" y="3685838"/>
            <a:ext cx="3268979" cy="1319156"/>
          </a:xfrm>
          <a:custGeom>
            <a:avLst/>
            <a:gdLst/>
            <a:ahLst/>
            <a:cxnLst/>
            <a:rect l="l" t="t" r="r" b="b"/>
            <a:pathLst>
              <a:path w="3704843" h="1495043">
                <a:moveTo>
                  <a:pt x="3704843" y="1495043"/>
                </a:moveTo>
                <a:lnTo>
                  <a:pt x="3704843" y="0"/>
                </a:lnTo>
                <a:lnTo>
                  <a:pt x="3695699" y="4572"/>
                </a:lnTo>
                <a:lnTo>
                  <a:pt x="9143" y="4572"/>
                </a:lnTo>
                <a:lnTo>
                  <a:pt x="4571" y="9144"/>
                </a:lnTo>
                <a:lnTo>
                  <a:pt x="4571" y="1485899"/>
                </a:lnTo>
                <a:lnTo>
                  <a:pt x="0" y="0"/>
                </a:lnTo>
                <a:lnTo>
                  <a:pt x="0" y="1495043"/>
                </a:lnTo>
                <a:lnTo>
                  <a:pt x="3704843" y="1495043"/>
                </a:lnTo>
                <a:lnTo>
                  <a:pt x="9143" y="1490471"/>
                </a:lnTo>
                <a:lnTo>
                  <a:pt x="9143" y="9144"/>
                </a:lnTo>
                <a:lnTo>
                  <a:pt x="3700271" y="9144"/>
                </a:lnTo>
                <a:lnTo>
                  <a:pt x="3700271" y="1485899"/>
                </a:lnTo>
                <a:lnTo>
                  <a:pt x="3695699" y="1490471"/>
                </a:lnTo>
                <a:lnTo>
                  <a:pt x="3704843" y="1495043"/>
                </a:lnTo>
                <a:close/>
              </a:path>
            </a:pathLst>
          </a:custGeom>
          <a:solidFill>
            <a:srgbClr val="000000"/>
          </a:solidFill>
        </p:spPr>
        <p:txBody>
          <a:bodyPr wrap="square" lIns="0" tIns="0" rIns="0" bIns="0" rtlCol="0">
            <a:noAutofit/>
          </a:bodyPr>
          <a:lstStyle/>
          <a:p>
            <a:endParaRPr sz="1588">
              <a:solidFill>
                <a:prstClr val="black"/>
              </a:solidFill>
            </a:endParaRPr>
          </a:p>
        </p:txBody>
      </p:sp>
      <p:sp>
        <p:nvSpPr>
          <p:cNvPr id="22" name="object 22"/>
          <p:cNvSpPr/>
          <p:nvPr/>
        </p:nvSpPr>
        <p:spPr>
          <a:xfrm>
            <a:off x="2217868" y="3693907"/>
            <a:ext cx="3260911" cy="1311087"/>
          </a:xfrm>
          <a:custGeom>
            <a:avLst/>
            <a:gdLst/>
            <a:ahLst/>
            <a:cxnLst/>
            <a:rect l="l" t="t" r="r" b="b"/>
            <a:pathLst>
              <a:path w="3695699" h="1485899">
                <a:moveTo>
                  <a:pt x="3691127" y="0"/>
                </a:moveTo>
                <a:lnTo>
                  <a:pt x="3686555" y="0"/>
                </a:lnTo>
                <a:lnTo>
                  <a:pt x="3686555" y="1476755"/>
                </a:lnTo>
                <a:lnTo>
                  <a:pt x="0" y="1476755"/>
                </a:lnTo>
                <a:lnTo>
                  <a:pt x="0" y="1481327"/>
                </a:lnTo>
                <a:lnTo>
                  <a:pt x="3695699" y="1485899"/>
                </a:lnTo>
                <a:lnTo>
                  <a:pt x="3686555" y="1481327"/>
                </a:lnTo>
                <a:lnTo>
                  <a:pt x="3691127" y="1476755"/>
                </a:lnTo>
                <a:lnTo>
                  <a:pt x="3691127" y="0"/>
                </a:lnTo>
                <a:close/>
              </a:path>
            </a:pathLst>
          </a:custGeom>
          <a:solidFill>
            <a:srgbClr val="000000"/>
          </a:solidFill>
        </p:spPr>
        <p:txBody>
          <a:bodyPr wrap="square" lIns="0" tIns="0" rIns="0" bIns="0" rtlCol="0">
            <a:noAutofit/>
          </a:bodyPr>
          <a:lstStyle/>
          <a:p>
            <a:endParaRPr sz="1588">
              <a:solidFill>
                <a:prstClr val="black"/>
              </a:solidFill>
            </a:endParaRPr>
          </a:p>
        </p:txBody>
      </p:sp>
      <p:sp>
        <p:nvSpPr>
          <p:cNvPr id="23" name="object 23"/>
          <p:cNvSpPr/>
          <p:nvPr/>
        </p:nvSpPr>
        <p:spPr>
          <a:xfrm>
            <a:off x="2213834" y="1908137"/>
            <a:ext cx="3259566" cy="1317811"/>
          </a:xfrm>
          <a:custGeom>
            <a:avLst/>
            <a:gdLst/>
            <a:ahLst/>
            <a:cxnLst/>
            <a:rect l="l" t="t" r="r" b="b"/>
            <a:pathLst>
              <a:path w="3694175" h="1493519">
                <a:moveTo>
                  <a:pt x="0" y="1493519"/>
                </a:moveTo>
                <a:lnTo>
                  <a:pt x="3694175" y="1493519"/>
                </a:lnTo>
                <a:lnTo>
                  <a:pt x="3694175" y="0"/>
                </a:lnTo>
                <a:lnTo>
                  <a:pt x="0" y="0"/>
                </a:lnTo>
                <a:lnTo>
                  <a:pt x="0" y="1493519"/>
                </a:lnTo>
                <a:close/>
              </a:path>
            </a:pathLst>
          </a:custGeom>
          <a:solidFill>
            <a:srgbClr val="C6D8F0"/>
          </a:solidFill>
        </p:spPr>
        <p:txBody>
          <a:bodyPr wrap="square" lIns="0" tIns="0" rIns="0" bIns="0" rtlCol="0">
            <a:noAutofit/>
          </a:bodyPr>
          <a:lstStyle/>
          <a:p>
            <a:endParaRPr sz="1588">
              <a:solidFill>
                <a:prstClr val="black"/>
              </a:solidFill>
            </a:endParaRPr>
          </a:p>
        </p:txBody>
      </p:sp>
      <p:sp>
        <p:nvSpPr>
          <p:cNvPr id="24" name="object 24"/>
          <p:cNvSpPr/>
          <p:nvPr/>
        </p:nvSpPr>
        <p:spPr>
          <a:xfrm>
            <a:off x="2209800" y="1904103"/>
            <a:ext cx="3268979" cy="1319156"/>
          </a:xfrm>
          <a:custGeom>
            <a:avLst/>
            <a:gdLst/>
            <a:ahLst/>
            <a:cxnLst/>
            <a:rect l="l" t="t" r="r" b="b"/>
            <a:pathLst>
              <a:path w="3704843" h="1495043">
                <a:moveTo>
                  <a:pt x="4571" y="1495043"/>
                </a:moveTo>
                <a:lnTo>
                  <a:pt x="4571" y="9143"/>
                </a:lnTo>
                <a:lnTo>
                  <a:pt x="9143" y="4571"/>
                </a:lnTo>
                <a:lnTo>
                  <a:pt x="3695699" y="4571"/>
                </a:lnTo>
                <a:lnTo>
                  <a:pt x="3704843" y="0"/>
                </a:lnTo>
                <a:lnTo>
                  <a:pt x="0" y="0"/>
                </a:lnTo>
                <a:lnTo>
                  <a:pt x="4571" y="1495043"/>
                </a:lnTo>
                <a:close/>
              </a:path>
            </a:pathLst>
          </a:custGeom>
          <a:solidFill>
            <a:srgbClr val="000000"/>
          </a:solidFill>
        </p:spPr>
        <p:txBody>
          <a:bodyPr wrap="square" lIns="0" tIns="0" rIns="0" bIns="0" rtlCol="0">
            <a:noAutofit/>
          </a:bodyPr>
          <a:lstStyle/>
          <a:p>
            <a:endParaRPr sz="1588">
              <a:solidFill>
                <a:prstClr val="black"/>
              </a:solidFill>
            </a:endParaRPr>
          </a:p>
        </p:txBody>
      </p:sp>
      <p:sp>
        <p:nvSpPr>
          <p:cNvPr id="25" name="object 25"/>
          <p:cNvSpPr/>
          <p:nvPr/>
        </p:nvSpPr>
        <p:spPr>
          <a:xfrm>
            <a:off x="2209800" y="1904103"/>
            <a:ext cx="3268979" cy="1327224"/>
          </a:xfrm>
          <a:custGeom>
            <a:avLst/>
            <a:gdLst/>
            <a:ahLst/>
            <a:cxnLst/>
            <a:rect l="l" t="t" r="r" b="b"/>
            <a:pathLst>
              <a:path w="3704843" h="1504187">
                <a:moveTo>
                  <a:pt x="3704843" y="1504187"/>
                </a:moveTo>
                <a:lnTo>
                  <a:pt x="3704843" y="0"/>
                </a:lnTo>
                <a:lnTo>
                  <a:pt x="3695699" y="4571"/>
                </a:lnTo>
                <a:lnTo>
                  <a:pt x="9143" y="4571"/>
                </a:lnTo>
                <a:lnTo>
                  <a:pt x="4571" y="9143"/>
                </a:lnTo>
                <a:lnTo>
                  <a:pt x="4571" y="1495043"/>
                </a:lnTo>
                <a:lnTo>
                  <a:pt x="0" y="0"/>
                </a:lnTo>
                <a:lnTo>
                  <a:pt x="0" y="1504187"/>
                </a:lnTo>
                <a:lnTo>
                  <a:pt x="3704843" y="1504187"/>
                </a:lnTo>
                <a:lnTo>
                  <a:pt x="9143" y="1499615"/>
                </a:lnTo>
                <a:lnTo>
                  <a:pt x="9144" y="9143"/>
                </a:lnTo>
                <a:lnTo>
                  <a:pt x="3700271" y="9143"/>
                </a:lnTo>
                <a:lnTo>
                  <a:pt x="3700271" y="1495043"/>
                </a:lnTo>
                <a:lnTo>
                  <a:pt x="3695699" y="1499615"/>
                </a:lnTo>
                <a:lnTo>
                  <a:pt x="3704843" y="1504187"/>
                </a:lnTo>
                <a:close/>
              </a:path>
            </a:pathLst>
          </a:custGeom>
          <a:solidFill>
            <a:srgbClr val="000000"/>
          </a:solidFill>
        </p:spPr>
        <p:txBody>
          <a:bodyPr wrap="square" lIns="0" tIns="0" rIns="0" bIns="0" rtlCol="0">
            <a:noAutofit/>
          </a:bodyPr>
          <a:lstStyle/>
          <a:p>
            <a:endParaRPr sz="1588">
              <a:solidFill>
                <a:prstClr val="black"/>
              </a:solidFill>
            </a:endParaRPr>
          </a:p>
        </p:txBody>
      </p:sp>
      <p:sp>
        <p:nvSpPr>
          <p:cNvPr id="26" name="object 26"/>
          <p:cNvSpPr/>
          <p:nvPr/>
        </p:nvSpPr>
        <p:spPr>
          <a:xfrm>
            <a:off x="2217868" y="1912171"/>
            <a:ext cx="3260911" cy="1319156"/>
          </a:xfrm>
          <a:custGeom>
            <a:avLst/>
            <a:gdLst/>
            <a:ahLst/>
            <a:cxnLst/>
            <a:rect l="l" t="t" r="r" b="b"/>
            <a:pathLst>
              <a:path w="3695699" h="1495043">
                <a:moveTo>
                  <a:pt x="3691127" y="0"/>
                </a:moveTo>
                <a:lnTo>
                  <a:pt x="3686555" y="0"/>
                </a:lnTo>
                <a:lnTo>
                  <a:pt x="3686555" y="1485899"/>
                </a:lnTo>
                <a:lnTo>
                  <a:pt x="0" y="1485899"/>
                </a:lnTo>
                <a:lnTo>
                  <a:pt x="0" y="1490471"/>
                </a:lnTo>
                <a:lnTo>
                  <a:pt x="3695699" y="1495043"/>
                </a:lnTo>
                <a:lnTo>
                  <a:pt x="3686555" y="1490471"/>
                </a:lnTo>
                <a:lnTo>
                  <a:pt x="3691127" y="1485899"/>
                </a:lnTo>
                <a:lnTo>
                  <a:pt x="3691127" y="0"/>
                </a:lnTo>
                <a:close/>
              </a:path>
            </a:pathLst>
          </a:custGeom>
          <a:solidFill>
            <a:srgbClr val="000000"/>
          </a:solidFill>
        </p:spPr>
        <p:txBody>
          <a:bodyPr wrap="square" lIns="0" tIns="0" rIns="0" bIns="0" rtlCol="0">
            <a:noAutofit/>
          </a:bodyPr>
          <a:lstStyle/>
          <a:p>
            <a:endParaRPr sz="1588">
              <a:solidFill>
                <a:prstClr val="black"/>
              </a:solidFill>
            </a:endParaRPr>
          </a:p>
        </p:txBody>
      </p:sp>
      <p:sp>
        <p:nvSpPr>
          <p:cNvPr id="27" name="object 27"/>
          <p:cNvSpPr/>
          <p:nvPr/>
        </p:nvSpPr>
        <p:spPr>
          <a:xfrm>
            <a:off x="3996913" y="303903"/>
            <a:ext cx="2142116" cy="1202166"/>
          </a:xfrm>
          <a:custGeom>
            <a:avLst/>
            <a:gdLst/>
            <a:ahLst/>
            <a:cxnLst/>
            <a:rect l="l" t="t" r="r" b="b"/>
            <a:pathLst>
              <a:path w="2427731" h="1362455">
                <a:moveTo>
                  <a:pt x="0" y="681227"/>
                </a:moveTo>
                <a:lnTo>
                  <a:pt x="4028" y="737125"/>
                </a:lnTo>
                <a:lnTo>
                  <a:pt x="15902" y="791774"/>
                </a:lnTo>
                <a:lnTo>
                  <a:pt x="35310" y="844998"/>
                </a:lnTo>
                <a:lnTo>
                  <a:pt x="61935" y="896624"/>
                </a:lnTo>
                <a:lnTo>
                  <a:pt x="95464" y="946475"/>
                </a:lnTo>
                <a:lnTo>
                  <a:pt x="135582" y="994377"/>
                </a:lnTo>
                <a:lnTo>
                  <a:pt x="181976" y="1040156"/>
                </a:lnTo>
                <a:lnTo>
                  <a:pt x="234330" y="1083637"/>
                </a:lnTo>
                <a:lnTo>
                  <a:pt x="292330" y="1124643"/>
                </a:lnTo>
                <a:lnTo>
                  <a:pt x="355663" y="1163002"/>
                </a:lnTo>
                <a:lnTo>
                  <a:pt x="424013" y="1198537"/>
                </a:lnTo>
                <a:lnTo>
                  <a:pt x="497067" y="1231074"/>
                </a:lnTo>
                <a:lnTo>
                  <a:pt x="574510" y="1260439"/>
                </a:lnTo>
                <a:lnTo>
                  <a:pt x="656028" y="1286455"/>
                </a:lnTo>
                <a:lnTo>
                  <a:pt x="741306" y="1308949"/>
                </a:lnTo>
                <a:lnTo>
                  <a:pt x="830031" y="1327745"/>
                </a:lnTo>
                <a:lnTo>
                  <a:pt x="921887" y="1342668"/>
                </a:lnTo>
                <a:lnTo>
                  <a:pt x="1016561" y="1353545"/>
                </a:lnTo>
                <a:lnTo>
                  <a:pt x="1113738" y="1360199"/>
                </a:lnTo>
                <a:lnTo>
                  <a:pt x="1213103" y="1362455"/>
                </a:lnTo>
                <a:lnTo>
                  <a:pt x="1312687" y="1360199"/>
                </a:lnTo>
                <a:lnTo>
                  <a:pt x="1410059" y="1353545"/>
                </a:lnTo>
                <a:lnTo>
                  <a:pt x="1504908" y="1342668"/>
                </a:lnTo>
                <a:lnTo>
                  <a:pt x="1596920" y="1327745"/>
                </a:lnTo>
                <a:lnTo>
                  <a:pt x="1685782" y="1308949"/>
                </a:lnTo>
                <a:lnTo>
                  <a:pt x="1771180" y="1286455"/>
                </a:lnTo>
                <a:lnTo>
                  <a:pt x="1852802" y="1260439"/>
                </a:lnTo>
                <a:lnTo>
                  <a:pt x="1930334" y="1231074"/>
                </a:lnTo>
                <a:lnTo>
                  <a:pt x="2003464" y="1198537"/>
                </a:lnTo>
                <a:lnTo>
                  <a:pt x="2071877" y="1163002"/>
                </a:lnTo>
                <a:lnTo>
                  <a:pt x="2135262" y="1124643"/>
                </a:lnTo>
                <a:lnTo>
                  <a:pt x="2193304" y="1083637"/>
                </a:lnTo>
                <a:lnTo>
                  <a:pt x="2245690" y="1040156"/>
                </a:lnTo>
                <a:lnTo>
                  <a:pt x="2292108" y="994377"/>
                </a:lnTo>
                <a:lnTo>
                  <a:pt x="2332243" y="946475"/>
                </a:lnTo>
                <a:lnTo>
                  <a:pt x="2365784" y="896624"/>
                </a:lnTo>
                <a:lnTo>
                  <a:pt x="2392416" y="844998"/>
                </a:lnTo>
                <a:lnTo>
                  <a:pt x="2411827" y="791774"/>
                </a:lnTo>
                <a:lnTo>
                  <a:pt x="2423703" y="737125"/>
                </a:lnTo>
                <a:lnTo>
                  <a:pt x="2427731" y="681227"/>
                </a:lnTo>
                <a:lnTo>
                  <a:pt x="2423703" y="625330"/>
                </a:lnTo>
                <a:lnTo>
                  <a:pt x="2411827" y="570681"/>
                </a:lnTo>
                <a:lnTo>
                  <a:pt x="2392416" y="517457"/>
                </a:lnTo>
                <a:lnTo>
                  <a:pt x="2365784" y="465831"/>
                </a:lnTo>
                <a:lnTo>
                  <a:pt x="2332243" y="415980"/>
                </a:lnTo>
                <a:lnTo>
                  <a:pt x="2292108" y="368077"/>
                </a:lnTo>
                <a:lnTo>
                  <a:pt x="2245690" y="322299"/>
                </a:lnTo>
                <a:lnTo>
                  <a:pt x="2193304" y="278818"/>
                </a:lnTo>
                <a:lnTo>
                  <a:pt x="2135262" y="237812"/>
                </a:lnTo>
                <a:lnTo>
                  <a:pt x="2071877" y="199453"/>
                </a:lnTo>
                <a:lnTo>
                  <a:pt x="2003464" y="163918"/>
                </a:lnTo>
                <a:lnTo>
                  <a:pt x="1930334" y="131380"/>
                </a:lnTo>
                <a:lnTo>
                  <a:pt x="1852802" y="102016"/>
                </a:lnTo>
                <a:lnTo>
                  <a:pt x="1771180" y="76000"/>
                </a:lnTo>
                <a:lnTo>
                  <a:pt x="1685782" y="53506"/>
                </a:lnTo>
                <a:lnTo>
                  <a:pt x="1596920" y="34710"/>
                </a:lnTo>
                <a:lnTo>
                  <a:pt x="1504908" y="19787"/>
                </a:lnTo>
                <a:lnTo>
                  <a:pt x="1410059" y="8910"/>
                </a:lnTo>
                <a:lnTo>
                  <a:pt x="1312687" y="2256"/>
                </a:lnTo>
                <a:lnTo>
                  <a:pt x="1213103" y="0"/>
                </a:lnTo>
                <a:lnTo>
                  <a:pt x="1113738" y="2256"/>
                </a:lnTo>
                <a:lnTo>
                  <a:pt x="1016561" y="8910"/>
                </a:lnTo>
                <a:lnTo>
                  <a:pt x="921887" y="19787"/>
                </a:lnTo>
                <a:lnTo>
                  <a:pt x="830031" y="34710"/>
                </a:lnTo>
                <a:lnTo>
                  <a:pt x="741306" y="53506"/>
                </a:lnTo>
                <a:lnTo>
                  <a:pt x="656028" y="76000"/>
                </a:lnTo>
                <a:lnTo>
                  <a:pt x="574510" y="102016"/>
                </a:lnTo>
                <a:lnTo>
                  <a:pt x="497067" y="131380"/>
                </a:lnTo>
                <a:lnTo>
                  <a:pt x="424013" y="163918"/>
                </a:lnTo>
                <a:lnTo>
                  <a:pt x="355663" y="199453"/>
                </a:lnTo>
                <a:lnTo>
                  <a:pt x="292330" y="237812"/>
                </a:lnTo>
                <a:lnTo>
                  <a:pt x="234330" y="278818"/>
                </a:lnTo>
                <a:lnTo>
                  <a:pt x="181976" y="322299"/>
                </a:lnTo>
                <a:lnTo>
                  <a:pt x="135582" y="368077"/>
                </a:lnTo>
                <a:lnTo>
                  <a:pt x="95464" y="415980"/>
                </a:lnTo>
                <a:lnTo>
                  <a:pt x="61935" y="465831"/>
                </a:lnTo>
                <a:lnTo>
                  <a:pt x="35310" y="517457"/>
                </a:lnTo>
                <a:lnTo>
                  <a:pt x="15902" y="570681"/>
                </a:lnTo>
                <a:lnTo>
                  <a:pt x="4028" y="625330"/>
                </a:lnTo>
                <a:lnTo>
                  <a:pt x="0" y="681227"/>
                </a:lnTo>
                <a:close/>
              </a:path>
            </a:pathLst>
          </a:custGeom>
          <a:solidFill>
            <a:srgbClr val="FFFF00"/>
          </a:solidFill>
        </p:spPr>
        <p:txBody>
          <a:bodyPr wrap="square" lIns="0" tIns="0" rIns="0" bIns="0" rtlCol="0">
            <a:noAutofit/>
          </a:bodyPr>
          <a:lstStyle/>
          <a:p>
            <a:endParaRPr sz="1588">
              <a:solidFill>
                <a:prstClr val="black"/>
              </a:solidFill>
            </a:endParaRPr>
          </a:p>
        </p:txBody>
      </p:sp>
      <p:sp>
        <p:nvSpPr>
          <p:cNvPr id="28" name="object 28"/>
          <p:cNvSpPr/>
          <p:nvPr/>
        </p:nvSpPr>
        <p:spPr>
          <a:xfrm>
            <a:off x="3984811" y="291801"/>
            <a:ext cx="2164976" cy="1225026"/>
          </a:xfrm>
          <a:custGeom>
            <a:avLst/>
            <a:gdLst/>
            <a:ahLst/>
            <a:cxnLst/>
            <a:rect l="l" t="t" r="r" b="b"/>
            <a:pathLst>
              <a:path w="2453639" h="1388363">
                <a:moveTo>
                  <a:pt x="27431" y="711707"/>
                </a:moveTo>
                <a:lnTo>
                  <a:pt x="25907" y="694943"/>
                </a:lnTo>
                <a:lnTo>
                  <a:pt x="27431" y="678179"/>
                </a:lnTo>
                <a:lnTo>
                  <a:pt x="28956" y="661415"/>
                </a:lnTo>
                <a:lnTo>
                  <a:pt x="30480" y="644651"/>
                </a:lnTo>
                <a:lnTo>
                  <a:pt x="32003" y="627887"/>
                </a:lnTo>
                <a:lnTo>
                  <a:pt x="36575" y="611123"/>
                </a:lnTo>
                <a:lnTo>
                  <a:pt x="39624" y="594359"/>
                </a:lnTo>
                <a:lnTo>
                  <a:pt x="45719" y="577595"/>
                </a:lnTo>
                <a:lnTo>
                  <a:pt x="50291" y="562355"/>
                </a:lnTo>
                <a:lnTo>
                  <a:pt x="56387" y="545591"/>
                </a:lnTo>
                <a:lnTo>
                  <a:pt x="64007" y="530351"/>
                </a:lnTo>
                <a:lnTo>
                  <a:pt x="71627" y="513588"/>
                </a:lnTo>
                <a:lnTo>
                  <a:pt x="79247" y="498348"/>
                </a:lnTo>
                <a:lnTo>
                  <a:pt x="88391" y="483108"/>
                </a:lnTo>
                <a:lnTo>
                  <a:pt x="97536" y="467868"/>
                </a:lnTo>
                <a:lnTo>
                  <a:pt x="108203" y="452627"/>
                </a:lnTo>
                <a:lnTo>
                  <a:pt x="118871" y="437388"/>
                </a:lnTo>
                <a:lnTo>
                  <a:pt x="131063" y="422148"/>
                </a:lnTo>
                <a:lnTo>
                  <a:pt x="143256" y="408432"/>
                </a:lnTo>
                <a:lnTo>
                  <a:pt x="155447" y="393192"/>
                </a:lnTo>
                <a:lnTo>
                  <a:pt x="169163" y="379475"/>
                </a:lnTo>
                <a:lnTo>
                  <a:pt x="182880" y="364236"/>
                </a:lnTo>
                <a:lnTo>
                  <a:pt x="198119" y="350520"/>
                </a:lnTo>
                <a:lnTo>
                  <a:pt x="213359" y="336803"/>
                </a:lnTo>
                <a:lnTo>
                  <a:pt x="230124" y="323088"/>
                </a:lnTo>
                <a:lnTo>
                  <a:pt x="262127" y="297179"/>
                </a:lnTo>
                <a:lnTo>
                  <a:pt x="298703" y="272796"/>
                </a:lnTo>
                <a:lnTo>
                  <a:pt x="335280" y="248412"/>
                </a:lnTo>
                <a:lnTo>
                  <a:pt x="376427" y="224027"/>
                </a:lnTo>
                <a:lnTo>
                  <a:pt x="417575" y="202692"/>
                </a:lnTo>
                <a:lnTo>
                  <a:pt x="461771" y="181356"/>
                </a:lnTo>
                <a:lnTo>
                  <a:pt x="505967" y="160020"/>
                </a:lnTo>
                <a:lnTo>
                  <a:pt x="553211" y="141732"/>
                </a:lnTo>
                <a:lnTo>
                  <a:pt x="601979" y="124968"/>
                </a:lnTo>
                <a:lnTo>
                  <a:pt x="652271" y="108203"/>
                </a:lnTo>
                <a:lnTo>
                  <a:pt x="704087" y="92964"/>
                </a:lnTo>
                <a:lnTo>
                  <a:pt x="757427" y="79248"/>
                </a:lnTo>
                <a:lnTo>
                  <a:pt x="812291" y="67056"/>
                </a:lnTo>
                <a:lnTo>
                  <a:pt x="868679" y="56388"/>
                </a:lnTo>
                <a:lnTo>
                  <a:pt x="926591" y="47244"/>
                </a:lnTo>
                <a:lnTo>
                  <a:pt x="984503" y="39624"/>
                </a:lnTo>
                <a:lnTo>
                  <a:pt x="1043939" y="33527"/>
                </a:lnTo>
                <a:lnTo>
                  <a:pt x="1103375" y="30479"/>
                </a:lnTo>
                <a:lnTo>
                  <a:pt x="1165859" y="27432"/>
                </a:lnTo>
                <a:lnTo>
                  <a:pt x="1226819" y="25908"/>
                </a:lnTo>
                <a:lnTo>
                  <a:pt x="1289303" y="27432"/>
                </a:lnTo>
                <a:lnTo>
                  <a:pt x="1351787" y="30479"/>
                </a:lnTo>
                <a:lnTo>
                  <a:pt x="1411223" y="35051"/>
                </a:lnTo>
                <a:lnTo>
                  <a:pt x="1470659" y="39624"/>
                </a:lnTo>
                <a:lnTo>
                  <a:pt x="1528571" y="47244"/>
                </a:lnTo>
                <a:lnTo>
                  <a:pt x="1586483" y="56388"/>
                </a:lnTo>
                <a:lnTo>
                  <a:pt x="1642871" y="67056"/>
                </a:lnTo>
                <a:lnTo>
                  <a:pt x="1697735" y="79248"/>
                </a:lnTo>
                <a:lnTo>
                  <a:pt x="1751075" y="92964"/>
                </a:lnTo>
                <a:lnTo>
                  <a:pt x="1802891" y="108203"/>
                </a:lnTo>
                <a:lnTo>
                  <a:pt x="1853183" y="124968"/>
                </a:lnTo>
                <a:lnTo>
                  <a:pt x="1901951" y="141732"/>
                </a:lnTo>
                <a:lnTo>
                  <a:pt x="1949195" y="161544"/>
                </a:lnTo>
                <a:lnTo>
                  <a:pt x="1994915" y="181356"/>
                </a:lnTo>
                <a:lnTo>
                  <a:pt x="2037587" y="202692"/>
                </a:lnTo>
                <a:lnTo>
                  <a:pt x="2080259" y="224027"/>
                </a:lnTo>
                <a:lnTo>
                  <a:pt x="2119883" y="248412"/>
                </a:lnTo>
                <a:lnTo>
                  <a:pt x="2156459" y="272796"/>
                </a:lnTo>
                <a:lnTo>
                  <a:pt x="2193035" y="297179"/>
                </a:lnTo>
                <a:lnTo>
                  <a:pt x="2226563" y="324612"/>
                </a:lnTo>
                <a:lnTo>
                  <a:pt x="2241803" y="338327"/>
                </a:lnTo>
                <a:lnTo>
                  <a:pt x="2257043" y="352044"/>
                </a:lnTo>
                <a:lnTo>
                  <a:pt x="2272283" y="365760"/>
                </a:lnTo>
                <a:lnTo>
                  <a:pt x="2285999" y="379475"/>
                </a:lnTo>
                <a:lnTo>
                  <a:pt x="2299715" y="393192"/>
                </a:lnTo>
                <a:lnTo>
                  <a:pt x="2311907" y="408432"/>
                </a:lnTo>
                <a:lnTo>
                  <a:pt x="2324099" y="422148"/>
                </a:lnTo>
                <a:lnTo>
                  <a:pt x="2336291" y="437388"/>
                </a:lnTo>
                <a:lnTo>
                  <a:pt x="2346959" y="452627"/>
                </a:lnTo>
                <a:lnTo>
                  <a:pt x="2357627" y="467868"/>
                </a:lnTo>
                <a:lnTo>
                  <a:pt x="2366771" y="483108"/>
                </a:lnTo>
                <a:lnTo>
                  <a:pt x="2375915" y="498348"/>
                </a:lnTo>
                <a:lnTo>
                  <a:pt x="2383535" y="515112"/>
                </a:lnTo>
                <a:lnTo>
                  <a:pt x="2391155" y="530351"/>
                </a:lnTo>
                <a:lnTo>
                  <a:pt x="2398775" y="545591"/>
                </a:lnTo>
                <a:lnTo>
                  <a:pt x="2404871" y="562355"/>
                </a:lnTo>
                <a:lnTo>
                  <a:pt x="2409443" y="579119"/>
                </a:lnTo>
                <a:lnTo>
                  <a:pt x="2415539" y="594359"/>
                </a:lnTo>
                <a:lnTo>
                  <a:pt x="2418587" y="611123"/>
                </a:lnTo>
                <a:lnTo>
                  <a:pt x="2423159" y="627887"/>
                </a:lnTo>
                <a:lnTo>
                  <a:pt x="2424683" y="644651"/>
                </a:lnTo>
                <a:lnTo>
                  <a:pt x="2426207" y="661415"/>
                </a:lnTo>
                <a:lnTo>
                  <a:pt x="2427731" y="678179"/>
                </a:lnTo>
                <a:lnTo>
                  <a:pt x="2427731" y="711707"/>
                </a:lnTo>
                <a:lnTo>
                  <a:pt x="2426207" y="728471"/>
                </a:lnTo>
                <a:lnTo>
                  <a:pt x="2424683" y="745235"/>
                </a:lnTo>
                <a:lnTo>
                  <a:pt x="2421635" y="761999"/>
                </a:lnTo>
                <a:lnTo>
                  <a:pt x="2418587" y="778763"/>
                </a:lnTo>
                <a:lnTo>
                  <a:pt x="2415539" y="795527"/>
                </a:lnTo>
                <a:lnTo>
                  <a:pt x="2409443" y="812291"/>
                </a:lnTo>
                <a:lnTo>
                  <a:pt x="2404871" y="827531"/>
                </a:lnTo>
                <a:lnTo>
                  <a:pt x="2398775" y="844295"/>
                </a:lnTo>
                <a:lnTo>
                  <a:pt x="2391155" y="859535"/>
                </a:lnTo>
                <a:lnTo>
                  <a:pt x="2383535" y="876299"/>
                </a:lnTo>
                <a:lnTo>
                  <a:pt x="2375915" y="891539"/>
                </a:lnTo>
                <a:lnTo>
                  <a:pt x="2366771" y="906779"/>
                </a:lnTo>
                <a:lnTo>
                  <a:pt x="2356103" y="922019"/>
                </a:lnTo>
                <a:lnTo>
                  <a:pt x="2346959" y="937259"/>
                </a:lnTo>
                <a:lnTo>
                  <a:pt x="2336291" y="952499"/>
                </a:lnTo>
                <a:lnTo>
                  <a:pt x="2324099" y="967739"/>
                </a:lnTo>
                <a:lnTo>
                  <a:pt x="2311907" y="981455"/>
                </a:lnTo>
                <a:lnTo>
                  <a:pt x="2298191" y="996695"/>
                </a:lnTo>
                <a:lnTo>
                  <a:pt x="2285999" y="1010411"/>
                </a:lnTo>
                <a:lnTo>
                  <a:pt x="2270759" y="1024127"/>
                </a:lnTo>
                <a:lnTo>
                  <a:pt x="2257043" y="1039367"/>
                </a:lnTo>
                <a:lnTo>
                  <a:pt x="2241803" y="1053083"/>
                </a:lnTo>
                <a:lnTo>
                  <a:pt x="2225039" y="1065275"/>
                </a:lnTo>
                <a:lnTo>
                  <a:pt x="2191511" y="1092707"/>
                </a:lnTo>
                <a:lnTo>
                  <a:pt x="2156459" y="1117091"/>
                </a:lnTo>
                <a:lnTo>
                  <a:pt x="2118359" y="1141475"/>
                </a:lnTo>
                <a:lnTo>
                  <a:pt x="2078735" y="1165859"/>
                </a:lnTo>
                <a:lnTo>
                  <a:pt x="2037587" y="1187195"/>
                </a:lnTo>
                <a:lnTo>
                  <a:pt x="1993391" y="1208531"/>
                </a:lnTo>
                <a:lnTo>
                  <a:pt x="1949195" y="1228343"/>
                </a:lnTo>
                <a:lnTo>
                  <a:pt x="1901951" y="1248155"/>
                </a:lnTo>
                <a:lnTo>
                  <a:pt x="1853183" y="1264919"/>
                </a:lnTo>
                <a:lnTo>
                  <a:pt x="1801367" y="1281683"/>
                </a:lnTo>
                <a:lnTo>
                  <a:pt x="1749551" y="1296923"/>
                </a:lnTo>
                <a:lnTo>
                  <a:pt x="1696211" y="1309115"/>
                </a:lnTo>
                <a:lnTo>
                  <a:pt x="1641347" y="1321307"/>
                </a:lnTo>
                <a:lnTo>
                  <a:pt x="1586483" y="1331975"/>
                </a:lnTo>
                <a:lnTo>
                  <a:pt x="1528571" y="1341119"/>
                </a:lnTo>
                <a:lnTo>
                  <a:pt x="1470659" y="1348739"/>
                </a:lnTo>
                <a:lnTo>
                  <a:pt x="1411223" y="1354835"/>
                </a:lnTo>
                <a:lnTo>
                  <a:pt x="1350263" y="1359407"/>
                </a:lnTo>
                <a:lnTo>
                  <a:pt x="1289303" y="1362455"/>
                </a:lnTo>
                <a:lnTo>
                  <a:pt x="1165859" y="1362455"/>
                </a:lnTo>
                <a:lnTo>
                  <a:pt x="1103375" y="1359407"/>
                </a:lnTo>
                <a:lnTo>
                  <a:pt x="1043939" y="1354835"/>
                </a:lnTo>
                <a:lnTo>
                  <a:pt x="984503" y="1348739"/>
                </a:lnTo>
                <a:lnTo>
                  <a:pt x="925067" y="1341119"/>
                </a:lnTo>
                <a:lnTo>
                  <a:pt x="868679" y="1331975"/>
                </a:lnTo>
                <a:lnTo>
                  <a:pt x="812291" y="1321307"/>
                </a:lnTo>
                <a:lnTo>
                  <a:pt x="757427" y="1310639"/>
                </a:lnTo>
                <a:lnTo>
                  <a:pt x="704087" y="1296923"/>
                </a:lnTo>
                <a:lnTo>
                  <a:pt x="652271" y="1281683"/>
                </a:lnTo>
                <a:lnTo>
                  <a:pt x="601979" y="1264919"/>
                </a:lnTo>
                <a:lnTo>
                  <a:pt x="553211" y="1248155"/>
                </a:lnTo>
                <a:lnTo>
                  <a:pt x="505967" y="1228343"/>
                </a:lnTo>
                <a:lnTo>
                  <a:pt x="460247" y="1208531"/>
                </a:lnTo>
                <a:lnTo>
                  <a:pt x="417575" y="1187195"/>
                </a:lnTo>
                <a:lnTo>
                  <a:pt x="374903" y="1165859"/>
                </a:lnTo>
                <a:lnTo>
                  <a:pt x="335280" y="1141475"/>
                </a:lnTo>
                <a:lnTo>
                  <a:pt x="297180" y="1117091"/>
                </a:lnTo>
                <a:lnTo>
                  <a:pt x="262127" y="1091183"/>
                </a:lnTo>
                <a:lnTo>
                  <a:pt x="228600" y="1065275"/>
                </a:lnTo>
                <a:lnTo>
                  <a:pt x="213359" y="1051559"/>
                </a:lnTo>
                <a:lnTo>
                  <a:pt x="198119" y="1037843"/>
                </a:lnTo>
                <a:lnTo>
                  <a:pt x="182880" y="1024127"/>
                </a:lnTo>
                <a:lnTo>
                  <a:pt x="169163" y="1010411"/>
                </a:lnTo>
                <a:lnTo>
                  <a:pt x="155447" y="996695"/>
                </a:lnTo>
                <a:lnTo>
                  <a:pt x="143256" y="981455"/>
                </a:lnTo>
                <a:lnTo>
                  <a:pt x="131063" y="966215"/>
                </a:lnTo>
                <a:lnTo>
                  <a:pt x="118871" y="952499"/>
                </a:lnTo>
                <a:lnTo>
                  <a:pt x="108203" y="937259"/>
                </a:lnTo>
                <a:lnTo>
                  <a:pt x="97536" y="922019"/>
                </a:lnTo>
                <a:lnTo>
                  <a:pt x="88391" y="906779"/>
                </a:lnTo>
                <a:lnTo>
                  <a:pt x="79247" y="891539"/>
                </a:lnTo>
                <a:lnTo>
                  <a:pt x="71627" y="874775"/>
                </a:lnTo>
                <a:lnTo>
                  <a:pt x="64007" y="859535"/>
                </a:lnTo>
                <a:lnTo>
                  <a:pt x="67056" y="920495"/>
                </a:lnTo>
                <a:lnTo>
                  <a:pt x="76200" y="935735"/>
                </a:lnTo>
                <a:lnTo>
                  <a:pt x="86868" y="952499"/>
                </a:lnTo>
                <a:lnTo>
                  <a:pt x="99059" y="967739"/>
                </a:lnTo>
                <a:lnTo>
                  <a:pt x="111251" y="982979"/>
                </a:lnTo>
                <a:lnTo>
                  <a:pt x="123443" y="998219"/>
                </a:lnTo>
                <a:lnTo>
                  <a:pt x="137159" y="1013459"/>
                </a:lnTo>
                <a:lnTo>
                  <a:pt x="150875" y="1028699"/>
                </a:lnTo>
                <a:lnTo>
                  <a:pt x="166115" y="1043939"/>
                </a:lnTo>
                <a:lnTo>
                  <a:pt x="181356" y="1057655"/>
                </a:lnTo>
                <a:lnTo>
                  <a:pt x="196595" y="1071371"/>
                </a:lnTo>
                <a:lnTo>
                  <a:pt x="213359" y="1086611"/>
                </a:lnTo>
                <a:lnTo>
                  <a:pt x="246887" y="1112519"/>
                </a:lnTo>
                <a:lnTo>
                  <a:pt x="283463" y="1138427"/>
                </a:lnTo>
                <a:lnTo>
                  <a:pt x="323088" y="1164335"/>
                </a:lnTo>
                <a:lnTo>
                  <a:pt x="362712" y="1188719"/>
                </a:lnTo>
                <a:lnTo>
                  <a:pt x="405383" y="1210055"/>
                </a:lnTo>
                <a:lnTo>
                  <a:pt x="449580" y="1232915"/>
                </a:lnTo>
                <a:lnTo>
                  <a:pt x="496823" y="1252727"/>
                </a:lnTo>
                <a:lnTo>
                  <a:pt x="544067" y="1272539"/>
                </a:lnTo>
                <a:lnTo>
                  <a:pt x="594359" y="1289303"/>
                </a:lnTo>
                <a:lnTo>
                  <a:pt x="644651" y="1306067"/>
                </a:lnTo>
                <a:lnTo>
                  <a:pt x="697991" y="1321307"/>
                </a:lnTo>
                <a:lnTo>
                  <a:pt x="752855" y="1335023"/>
                </a:lnTo>
                <a:lnTo>
                  <a:pt x="807719" y="1347215"/>
                </a:lnTo>
                <a:lnTo>
                  <a:pt x="864107" y="1357883"/>
                </a:lnTo>
                <a:lnTo>
                  <a:pt x="922019" y="1367027"/>
                </a:lnTo>
                <a:lnTo>
                  <a:pt x="981455" y="1374647"/>
                </a:lnTo>
                <a:lnTo>
                  <a:pt x="1042415" y="1380743"/>
                </a:lnTo>
                <a:lnTo>
                  <a:pt x="1103375" y="1385315"/>
                </a:lnTo>
                <a:lnTo>
                  <a:pt x="1164335" y="1388363"/>
                </a:lnTo>
                <a:lnTo>
                  <a:pt x="1290827" y="1388363"/>
                </a:lnTo>
                <a:lnTo>
                  <a:pt x="1351787" y="1385315"/>
                </a:lnTo>
                <a:lnTo>
                  <a:pt x="1412747" y="1380743"/>
                </a:lnTo>
                <a:lnTo>
                  <a:pt x="1473707" y="1374647"/>
                </a:lnTo>
                <a:lnTo>
                  <a:pt x="1533143" y="1367027"/>
                </a:lnTo>
                <a:lnTo>
                  <a:pt x="1591055" y="1357883"/>
                </a:lnTo>
                <a:lnTo>
                  <a:pt x="1647443" y="1347215"/>
                </a:lnTo>
                <a:lnTo>
                  <a:pt x="1703831" y="1335023"/>
                </a:lnTo>
                <a:lnTo>
                  <a:pt x="1757171" y="1321307"/>
                </a:lnTo>
                <a:lnTo>
                  <a:pt x="1810511" y="1306067"/>
                </a:lnTo>
                <a:lnTo>
                  <a:pt x="1860803" y="1289303"/>
                </a:lnTo>
                <a:lnTo>
                  <a:pt x="1911095" y="1271015"/>
                </a:lnTo>
                <a:lnTo>
                  <a:pt x="1958339" y="1252727"/>
                </a:lnTo>
                <a:lnTo>
                  <a:pt x="2005583" y="1231391"/>
                </a:lnTo>
                <a:lnTo>
                  <a:pt x="2049779" y="1210055"/>
                </a:lnTo>
                <a:lnTo>
                  <a:pt x="2092451" y="1187195"/>
                </a:lnTo>
                <a:lnTo>
                  <a:pt x="2133599" y="1164335"/>
                </a:lnTo>
                <a:lnTo>
                  <a:pt x="2171699" y="1138427"/>
                </a:lnTo>
                <a:lnTo>
                  <a:pt x="2208275" y="1112519"/>
                </a:lnTo>
                <a:lnTo>
                  <a:pt x="2243327" y="1085087"/>
                </a:lnTo>
                <a:lnTo>
                  <a:pt x="2258567" y="1071371"/>
                </a:lnTo>
                <a:lnTo>
                  <a:pt x="2273807" y="1057655"/>
                </a:lnTo>
                <a:lnTo>
                  <a:pt x="2289047" y="1042415"/>
                </a:lnTo>
                <a:lnTo>
                  <a:pt x="2304287" y="1028699"/>
                </a:lnTo>
                <a:lnTo>
                  <a:pt x="2318003" y="1013459"/>
                </a:lnTo>
                <a:lnTo>
                  <a:pt x="2331719" y="998219"/>
                </a:lnTo>
                <a:lnTo>
                  <a:pt x="2343911" y="982979"/>
                </a:lnTo>
                <a:lnTo>
                  <a:pt x="2356103" y="967739"/>
                </a:lnTo>
                <a:lnTo>
                  <a:pt x="2368295" y="952499"/>
                </a:lnTo>
                <a:lnTo>
                  <a:pt x="2378963" y="935735"/>
                </a:lnTo>
                <a:lnTo>
                  <a:pt x="2388107" y="920495"/>
                </a:lnTo>
                <a:lnTo>
                  <a:pt x="2398775" y="903731"/>
                </a:lnTo>
                <a:lnTo>
                  <a:pt x="2406395" y="886967"/>
                </a:lnTo>
                <a:lnTo>
                  <a:pt x="2415539" y="870203"/>
                </a:lnTo>
                <a:lnTo>
                  <a:pt x="2423159" y="853439"/>
                </a:lnTo>
                <a:lnTo>
                  <a:pt x="2429255" y="836675"/>
                </a:lnTo>
                <a:lnTo>
                  <a:pt x="2435351" y="818387"/>
                </a:lnTo>
                <a:lnTo>
                  <a:pt x="2439923" y="801623"/>
                </a:lnTo>
                <a:lnTo>
                  <a:pt x="2444495" y="784859"/>
                </a:lnTo>
                <a:lnTo>
                  <a:pt x="2447543" y="766571"/>
                </a:lnTo>
                <a:lnTo>
                  <a:pt x="2450591" y="748283"/>
                </a:lnTo>
                <a:lnTo>
                  <a:pt x="2452115" y="731519"/>
                </a:lnTo>
                <a:lnTo>
                  <a:pt x="2453639" y="713231"/>
                </a:lnTo>
                <a:lnTo>
                  <a:pt x="2453639" y="676655"/>
                </a:lnTo>
                <a:lnTo>
                  <a:pt x="2452115" y="658367"/>
                </a:lnTo>
                <a:lnTo>
                  <a:pt x="2450591" y="640079"/>
                </a:lnTo>
                <a:lnTo>
                  <a:pt x="2447543" y="623315"/>
                </a:lnTo>
                <a:lnTo>
                  <a:pt x="2444495" y="605027"/>
                </a:lnTo>
                <a:lnTo>
                  <a:pt x="2439923" y="588263"/>
                </a:lnTo>
                <a:lnTo>
                  <a:pt x="2435351" y="569975"/>
                </a:lnTo>
                <a:lnTo>
                  <a:pt x="2429255" y="553211"/>
                </a:lnTo>
                <a:lnTo>
                  <a:pt x="2421635" y="536447"/>
                </a:lnTo>
                <a:lnTo>
                  <a:pt x="2415539" y="519684"/>
                </a:lnTo>
                <a:lnTo>
                  <a:pt x="2406395" y="502920"/>
                </a:lnTo>
                <a:lnTo>
                  <a:pt x="2398775" y="486156"/>
                </a:lnTo>
                <a:lnTo>
                  <a:pt x="2388107" y="469392"/>
                </a:lnTo>
                <a:lnTo>
                  <a:pt x="2378963" y="452627"/>
                </a:lnTo>
                <a:lnTo>
                  <a:pt x="2368295" y="437388"/>
                </a:lnTo>
                <a:lnTo>
                  <a:pt x="2356103" y="422148"/>
                </a:lnTo>
                <a:lnTo>
                  <a:pt x="2343911" y="406908"/>
                </a:lnTo>
                <a:lnTo>
                  <a:pt x="2331719" y="391668"/>
                </a:lnTo>
                <a:lnTo>
                  <a:pt x="2318003" y="376427"/>
                </a:lnTo>
                <a:lnTo>
                  <a:pt x="2304287" y="361188"/>
                </a:lnTo>
                <a:lnTo>
                  <a:pt x="2289047" y="345948"/>
                </a:lnTo>
                <a:lnTo>
                  <a:pt x="2273807" y="332232"/>
                </a:lnTo>
                <a:lnTo>
                  <a:pt x="2258567" y="318516"/>
                </a:lnTo>
                <a:lnTo>
                  <a:pt x="2241803" y="303275"/>
                </a:lnTo>
                <a:lnTo>
                  <a:pt x="2208275" y="277368"/>
                </a:lnTo>
                <a:lnTo>
                  <a:pt x="2171699" y="251460"/>
                </a:lnTo>
                <a:lnTo>
                  <a:pt x="2132075" y="225551"/>
                </a:lnTo>
                <a:lnTo>
                  <a:pt x="2092451" y="201168"/>
                </a:lnTo>
                <a:lnTo>
                  <a:pt x="2049779" y="178308"/>
                </a:lnTo>
                <a:lnTo>
                  <a:pt x="2005583" y="156972"/>
                </a:lnTo>
                <a:lnTo>
                  <a:pt x="1958339" y="137160"/>
                </a:lnTo>
                <a:lnTo>
                  <a:pt x="1911095" y="117348"/>
                </a:lnTo>
                <a:lnTo>
                  <a:pt x="1860803" y="100584"/>
                </a:lnTo>
                <a:lnTo>
                  <a:pt x="1810511" y="83820"/>
                </a:lnTo>
                <a:lnTo>
                  <a:pt x="1757171" y="68579"/>
                </a:lnTo>
                <a:lnTo>
                  <a:pt x="1702307" y="54864"/>
                </a:lnTo>
                <a:lnTo>
                  <a:pt x="1647443" y="42672"/>
                </a:lnTo>
                <a:lnTo>
                  <a:pt x="1591055" y="32003"/>
                </a:lnTo>
                <a:lnTo>
                  <a:pt x="1533143" y="22860"/>
                </a:lnTo>
                <a:lnTo>
                  <a:pt x="1473707" y="15240"/>
                </a:lnTo>
                <a:lnTo>
                  <a:pt x="1412747" y="9144"/>
                </a:lnTo>
                <a:lnTo>
                  <a:pt x="1351787" y="4572"/>
                </a:lnTo>
                <a:lnTo>
                  <a:pt x="1290827" y="1524"/>
                </a:lnTo>
                <a:lnTo>
                  <a:pt x="1226819" y="0"/>
                </a:lnTo>
                <a:lnTo>
                  <a:pt x="1164335" y="1524"/>
                </a:lnTo>
                <a:lnTo>
                  <a:pt x="1101851" y="4572"/>
                </a:lnTo>
                <a:lnTo>
                  <a:pt x="1040891" y="9144"/>
                </a:lnTo>
                <a:lnTo>
                  <a:pt x="981455" y="13716"/>
                </a:lnTo>
                <a:lnTo>
                  <a:pt x="922019" y="22860"/>
                </a:lnTo>
                <a:lnTo>
                  <a:pt x="864107" y="32003"/>
                </a:lnTo>
                <a:lnTo>
                  <a:pt x="807719" y="42672"/>
                </a:lnTo>
                <a:lnTo>
                  <a:pt x="751331" y="54864"/>
                </a:lnTo>
                <a:lnTo>
                  <a:pt x="697991" y="68579"/>
                </a:lnTo>
                <a:lnTo>
                  <a:pt x="644651" y="83820"/>
                </a:lnTo>
                <a:lnTo>
                  <a:pt x="594359" y="100584"/>
                </a:lnTo>
                <a:lnTo>
                  <a:pt x="544067" y="117348"/>
                </a:lnTo>
                <a:lnTo>
                  <a:pt x="495299" y="137160"/>
                </a:lnTo>
                <a:lnTo>
                  <a:pt x="449580" y="156972"/>
                </a:lnTo>
                <a:lnTo>
                  <a:pt x="405383" y="179832"/>
                </a:lnTo>
                <a:lnTo>
                  <a:pt x="362712" y="202692"/>
                </a:lnTo>
                <a:lnTo>
                  <a:pt x="321563" y="225551"/>
                </a:lnTo>
                <a:lnTo>
                  <a:pt x="283463" y="251460"/>
                </a:lnTo>
                <a:lnTo>
                  <a:pt x="246887" y="277368"/>
                </a:lnTo>
                <a:lnTo>
                  <a:pt x="211836" y="304800"/>
                </a:lnTo>
                <a:lnTo>
                  <a:pt x="196595" y="318516"/>
                </a:lnTo>
                <a:lnTo>
                  <a:pt x="179831" y="332232"/>
                </a:lnTo>
                <a:lnTo>
                  <a:pt x="164591" y="345948"/>
                </a:lnTo>
                <a:lnTo>
                  <a:pt x="150875" y="361188"/>
                </a:lnTo>
                <a:lnTo>
                  <a:pt x="137159" y="376427"/>
                </a:lnTo>
                <a:lnTo>
                  <a:pt x="123443" y="391668"/>
                </a:lnTo>
                <a:lnTo>
                  <a:pt x="111251" y="406908"/>
                </a:lnTo>
                <a:lnTo>
                  <a:pt x="99059" y="422148"/>
                </a:lnTo>
                <a:lnTo>
                  <a:pt x="86868" y="437388"/>
                </a:lnTo>
                <a:lnTo>
                  <a:pt x="76200" y="454151"/>
                </a:lnTo>
                <a:lnTo>
                  <a:pt x="65531" y="469392"/>
                </a:lnTo>
                <a:lnTo>
                  <a:pt x="56387" y="486156"/>
                </a:lnTo>
                <a:lnTo>
                  <a:pt x="47243" y="502920"/>
                </a:lnTo>
                <a:lnTo>
                  <a:pt x="39624" y="519684"/>
                </a:lnTo>
                <a:lnTo>
                  <a:pt x="32003" y="536447"/>
                </a:lnTo>
                <a:lnTo>
                  <a:pt x="25907" y="553211"/>
                </a:lnTo>
                <a:lnTo>
                  <a:pt x="19812" y="569975"/>
                </a:lnTo>
                <a:lnTo>
                  <a:pt x="15239" y="588263"/>
                </a:lnTo>
                <a:lnTo>
                  <a:pt x="10668" y="605027"/>
                </a:lnTo>
                <a:lnTo>
                  <a:pt x="7619" y="623315"/>
                </a:lnTo>
                <a:lnTo>
                  <a:pt x="4571" y="641603"/>
                </a:lnTo>
                <a:lnTo>
                  <a:pt x="3047" y="658367"/>
                </a:lnTo>
                <a:lnTo>
                  <a:pt x="1524" y="676655"/>
                </a:lnTo>
                <a:lnTo>
                  <a:pt x="0" y="694943"/>
                </a:lnTo>
                <a:lnTo>
                  <a:pt x="1524" y="713231"/>
                </a:lnTo>
                <a:lnTo>
                  <a:pt x="3047" y="731519"/>
                </a:lnTo>
                <a:lnTo>
                  <a:pt x="4571" y="749807"/>
                </a:lnTo>
                <a:lnTo>
                  <a:pt x="7619" y="766571"/>
                </a:lnTo>
                <a:lnTo>
                  <a:pt x="10668" y="784859"/>
                </a:lnTo>
                <a:lnTo>
                  <a:pt x="15239" y="801623"/>
                </a:lnTo>
                <a:lnTo>
                  <a:pt x="19812" y="819911"/>
                </a:lnTo>
                <a:lnTo>
                  <a:pt x="25907" y="836675"/>
                </a:lnTo>
                <a:lnTo>
                  <a:pt x="33527" y="853439"/>
                </a:lnTo>
                <a:lnTo>
                  <a:pt x="32003" y="761999"/>
                </a:lnTo>
                <a:lnTo>
                  <a:pt x="30480" y="745235"/>
                </a:lnTo>
                <a:lnTo>
                  <a:pt x="27431" y="728471"/>
                </a:lnTo>
                <a:lnTo>
                  <a:pt x="27431" y="711707"/>
                </a:lnTo>
                <a:close/>
              </a:path>
              <a:path w="2453639" h="1388363">
                <a:moveTo>
                  <a:pt x="44195" y="810767"/>
                </a:moveTo>
                <a:lnTo>
                  <a:pt x="39624" y="795527"/>
                </a:lnTo>
                <a:lnTo>
                  <a:pt x="36575" y="778763"/>
                </a:lnTo>
                <a:lnTo>
                  <a:pt x="32003" y="761999"/>
                </a:lnTo>
                <a:lnTo>
                  <a:pt x="33527" y="853439"/>
                </a:lnTo>
                <a:lnTo>
                  <a:pt x="39624" y="870203"/>
                </a:lnTo>
                <a:lnTo>
                  <a:pt x="48768" y="886967"/>
                </a:lnTo>
                <a:lnTo>
                  <a:pt x="56387" y="903731"/>
                </a:lnTo>
                <a:lnTo>
                  <a:pt x="67056" y="920495"/>
                </a:lnTo>
                <a:lnTo>
                  <a:pt x="64007" y="859535"/>
                </a:lnTo>
                <a:lnTo>
                  <a:pt x="56387" y="844295"/>
                </a:lnTo>
                <a:lnTo>
                  <a:pt x="50291" y="827531"/>
                </a:lnTo>
                <a:lnTo>
                  <a:pt x="44195" y="810767"/>
                </a:lnTo>
                <a:close/>
              </a:path>
            </a:pathLst>
          </a:custGeom>
          <a:solidFill>
            <a:srgbClr val="385D89"/>
          </a:solidFill>
        </p:spPr>
        <p:txBody>
          <a:bodyPr wrap="square" lIns="0" tIns="0" rIns="0" bIns="0" rtlCol="0">
            <a:noAutofit/>
          </a:bodyPr>
          <a:lstStyle/>
          <a:p>
            <a:endParaRPr sz="1588">
              <a:solidFill>
                <a:prstClr val="black"/>
              </a:solidFill>
            </a:endParaRPr>
          </a:p>
        </p:txBody>
      </p:sp>
      <p:sp>
        <p:nvSpPr>
          <p:cNvPr id="29" name="object 29"/>
          <p:cNvSpPr/>
          <p:nvPr/>
        </p:nvSpPr>
        <p:spPr>
          <a:xfrm>
            <a:off x="3904129" y="1394460"/>
            <a:ext cx="531158" cy="515021"/>
          </a:xfrm>
          <a:custGeom>
            <a:avLst/>
            <a:gdLst/>
            <a:ahLst/>
            <a:cxnLst/>
            <a:rect l="l" t="t" r="r" b="b"/>
            <a:pathLst>
              <a:path w="601979" h="583691">
                <a:moveTo>
                  <a:pt x="141353" y="512957"/>
                </a:moveTo>
                <a:lnTo>
                  <a:pt x="138683" y="513587"/>
                </a:lnTo>
                <a:lnTo>
                  <a:pt x="81958" y="527585"/>
                </a:lnTo>
                <a:lnTo>
                  <a:pt x="41147" y="563879"/>
                </a:lnTo>
                <a:lnTo>
                  <a:pt x="49209" y="535666"/>
                </a:lnTo>
                <a:lnTo>
                  <a:pt x="81958" y="527585"/>
                </a:lnTo>
                <a:lnTo>
                  <a:pt x="601979" y="24384"/>
                </a:lnTo>
                <a:lnTo>
                  <a:pt x="577595" y="0"/>
                </a:lnTo>
                <a:lnTo>
                  <a:pt x="58832" y="501983"/>
                </a:lnTo>
                <a:lnTo>
                  <a:pt x="21335" y="542543"/>
                </a:lnTo>
                <a:lnTo>
                  <a:pt x="36575" y="571499"/>
                </a:lnTo>
                <a:lnTo>
                  <a:pt x="0" y="583691"/>
                </a:lnTo>
                <a:lnTo>
                  <a:pt x="147827" y="547115"/>
                </a:lnTo>
                <a:lnTo>
                  <a:pt x="157795" y="540431"/>
                </a:lnTo>
                <a:lnTo>
                  <a:pt x="160650" y="528449"/>
                </a:lnTo>
                <a:lnTo>
                  <a:pt x="160019" y="525779"/>
                </a:lnTo>
                <a:lnTo>
                  <a:pt x="153335" y="515812"/>
                </a:lnTo>
                <a:lnTo>
                  <a:pt x="141353" y="512957"/>
                </a:lnTo>
                <a:close/>
              </a:path>
              <a:path w="601979" h="583691">
                <a:moveTo>
                  <a:pt x="73768" y="434697"/>
                </a:moveTo>
                <a:lnTo>
                  <a:pt x="65030" y="426238"/>
                </a:lnTo>
                <a:lnTo>
                  <a:pt x="62483" y="425195"/>
                </a:lnTo>
                <a:lnTo>
                  <a:pt x="50649" y="426103"/>
                </a:lnTo>
                <a:lnTo>
                  <a:pt x="42190" y="434841"/>
                </a:lnTo>
                <a:lnTo>
                  <a:pt x="41147" y="437387"/>
                </a:lnTo>
                <a:lnTo>
                  <a:pt x="0" y="583691"/>
                </a:lnTo>
                <a:lnTo>
                  <a:pt x="36575" y="571499"/>
                </a:lnTo>
                <a:lnTo>
                  <a:pt x="12191" y="547115"/>
                </a:lnTo>
                <a:lnTo>
                  <a:pt x="36575" y="571499"/>
                </a:lnTo>
                <a:lnTo>
                  <a:pt x="21335" y="542543"/>
                </a:lnTo>
                <a:lnTo>
                  <a:pt x="58832" y="501983"/>
                </a:lnTo>
                <a:lnTo>
                  <a:pt x="74675" y="446531"/>
                </a:lnTo>
                <a:lnTo>
                  <a:pt x="73768" y="434697"/>
                </a:lnTo>
                <a:close/>
              </a:path>
              <a:path w="601979" h="583691">
                <a:moveTo>
                  <a:pt x="41147" y="563879"/>
                </a:moveTo>
                <a:lnTo>
                  <a:pt x="81958" y="527585"/>
                </a:lnTo>
                <a:lnTo>
                  <a:pt x="49209" y="535666"/>
                </a:lnTo>
                <a:lnTo>
                  <a:pt x="41147" y="563879"/>
                </a:lnTo>
                <a:close/>
              </a:path>
            </a:pathLst>
          </a:custGeom>
          <a:solidFill>
            <a:srgbClr val="497EBA"/>
          </a:solidFill>
        </p:spPr>
        <p:txBody>
          <a:bodyPr wrap="square" lIns="0" tIns="0" rIns="0" bIns="0" rtlCol="0">
            <a:noAutofit/>
          </a:bodyPr>
          <a:lstStyle/>
          <a:p>
            <a:endParaRPr sz="1588">
              <a:solidFill>
                <a:prstClr val="black"/>
              </a:solidFill>
            </a:endParaRPr>
          </a:p>
        </p:txBody>
      </p:sp>
      <p:sp>
        <p:nvSpPr>
          <p:cNvPr id="30" name="object 30"/>
          <p:cNvSpPr/>
          <p:nvPr/>
        </p:nvSpPr>
        <p:spPr>
          <a:xfrm>
            <a:off x="3759509" y="3228638"/>
            <a:ext cx="137694" cy="462578"/>
          </a:xfrm>
          <a:custGeom>
            <a:avLst/>
            <a:gdLst/>
            <a:ahLst/>
            <a:cxnLst/>
            <a:rect l="l" t="t" r="r" b="b"/>
            <a:pathLst>
              <a:path w="156053" h="524255">
                <a:moveTo>
                  <a:pt x="60271" y="489203"/>
                </a:moveTo>
                <a:lnTo>
                  <a:pt x="60271" y="422224"/>
                </a:lnTo>
                <a:lnTo>
                  <a:pt x="32839" y="374903"/>
                </a:lnTo>
                <a:lnTo>
                  <a:pt x="30530" y="372428"/>
                </a:lnTo>
                <a:lnTo>
                  <a:pt x="19678" y="366946"/>
                </a:lnTo>
                <a:lnTo>
                  <a:pt x="8455" y="368807"/>
                </a:lnTo>
                <a:lnTo>
                  <a:pt x="5563" y="370645"/>
                </a:lnTo>
                <a:lnTo>
                  <a:pt x="0" y="380840"/>
                </a:lnTo>
                <a:lnTo>
                  <a:pt x="2359" y="393191"/>
                </a:lnTo>
                <a:lnTo>
                  <a:pt x="78559" y="524255"/>
                </a:lnTo>
                <a:lnTo>
                  <a:pt x="154759" y="393191"/>
                </a:lnTo>
                <a:lnTo>
                  <a:pt x="95323" y="489203"/>
                </a:lnTo>
                <a:lnTo>
                  <a:pt x="63319" y="480059"/>
                </a:lnTo>
                <a:lnTo>
                  <a:pt x="60271" y="422224"/>
                </a:lnTo>
                <a:lnTo>
                  <a:pt x="60271" y="489203"/>
                </a:lnTo>
                <a:close/>
              </a:path>
              <a:path w="156053" h="524255">
                <a:moveTo>
                  <a:pt x="133745" y="367745"/>
                </a:moveTo>
                <a:lnTo>
                  <a:pt x="124279" y="374903"/>
                </a:lnTo>
                <a:lnTo>
                  <a:pt x="95323" y="424853"/>
                </a:lnTo>
                <a:lnTo>
                  <a:pt x="93799" y="480059"/>
                </a:lnTo>
                <a:lnTo>
                  <a:pt x="78559" y="453770"/>
                </a:lnTo>
                <a:lnTo>
                  <a:pt x="60271" y="0"/>
                </a:lnTo>
                <a:lnTo>
                  <a:pt x="60271" y="422224"/>
                </a:lnTo>
                <a:lnTo>
                  <a:pt x="63319" y="480059"/>
                </a:lnTo>
                <a:lnTo>
                  <a:pt x="95323" y="489203"/>
                </a:lnTo>
                <a:lnTo>
                  <a:pt x="154759" y="393191"/>
                </a:lnTo>
                <a:lnTo>
                  <a:pt x="156053" y="389941"/>
                </a:lnTo>
                <a:lnTo>
                  <a:pt x="155821" y="377776"/>
                </a:lnTo>
                <a:lnTo>
                  <a:pt x="148663" y="368807"/>
                </a:lnTo>
                <a:lnTo>
                  <a:pt x="145828" y="367514"/>
                </a:lnTo>
                <a:lnTo>
                  <a:pt x="133745" y="367745"/>
                </a:lnTo>
                <a:close/>
              </a:path>
              <a:path w="156053" h="524255">
                <a:moveTo>
                  <a:pt x="78559" y="453770"/>
                </a:moveTo>
                <a:lnTo>
                  <a:pt x="93799" y="480059"/>
                </a:lnTo>
                <a:lnTo>
                  <a:pt x="95323" y="424853"/>
                </a:lnTo>
                <a:lnTo>
                  <a:pt x="95323" y="0"/>
                </a:lnTo>
                <a:lnTo>
                  <a:pt x="60271" y="0"/>
                </a:lnTo>
                <a:lnTo>
                  <a:pt x="78559" y="453770"/>
                </a:lnTo>
                <a:close/>
              </a:path>
            </a:pathLst>
          </a:custGeom>
          <a:solidFill>
            <a:srgbClr val="497EBA"/>
          </a:solidFill>
        </p:spPr>
        <p:txBody>
          <a:bodyPr wrap="square" lIns="0" tIns="0" rIns="0" bIns="0" rtlCol="0">
            <a:noAutofit/>
          </a:bodyPr>
          <a:lstStyle/>
          <a:p>
            <a:endParaRPr sz="1588">
              <a:solidFill>
                <a:prstClr val="black"/>
              </a:solidFill>
            </a:endParaRPr>
          </a:p>
        </p:txBody>
      </p:sp>
      <p:sp>
        <p:nvSpPr>
          <p:cNvPr id="31" name="object 31"/>
          <p:cNvSpPr/>
          <p:nvPr/>
        </p:nvSpPr>
        <p:spPr>
          <a:xfrm>
            <a:off x="6693049" y="1906792"/>
            <a:ext cx="3285116" cy="1319156"/>
          </a:xfrm>
          <a:custGeom>
            <a:avLst/>
            <a:gdLst/>
            <a:ahLst/>
            <a:cxnLst/>
            <a:rect l="l" t="t" r="r" b="b"/>
            <a:pathLst>
              <a:path w="3723131" h="1495043">
                <a:moveTo>
                  <a:pt x="0" y="1495043"/>
                </a:moveTo>
                <a:lnTo>
                  <a:pt x="3723131" y="1495043"/>
                </a:lnTo>
                <a:lnTo>
                  <a:pt x="3723131" y="0"/>
                </a:lnTo>
                <a:lnTo>
                  <a:pt x="0" y="0"/>
                </a:lnTo>
                <a:lnTo>
                  <a:pt x="0" y="1495043"/>
                </a:lnTo>
                <a:close/>
              </a:path>
            </a:pathLst>
          </a:custGeom>
          <a:solidFill>
            <a:srgbClr val="C6D8F0"/>
          </a:solidFill>
        </p:spPr>
        <p:txBody>
          <a:bodyPr wrap="square" lIns="0" tIns="0" rIns="0" bIns="0" rtlCol="0">
            <a:noAutofit/>
          </a:bodyPr>
          <a:lstStyle/>
          <a:p>
            <a:endParaRPr sz="1588">
              <a:solidFill>
                <a:prstClr val="black"/>
              </a:solidFill>
            </a:endParaRPr>
          </a:p>
        </p:txBody>
      </p:sp>
      <p:sp>
        <p:nvSpPr>
          <p:cNvPr id="32" name="object 32"/>
          <p:cNvSpPr/>
          <p:nvPr/>
        </p:nvSpPr>
        <p:spPr>
          <a:xfrm>
            <a:off x="6689015" y="1902759"/>
            <a:ext cx="3294529" cy="1320500"/>
          </a:xfrm>
          <a:custGeom>
            <a:avLst/>
            <a:gdLst/>
            <a:ahLst/>
            <a:cxnLst/>
            <a:rect l="l" t="t" r="r" b="b"/>
            <a:pathLst>
              <a:path w="3733799" h="1496567">
                <a:moveTo>
                  <a:pt x="4572" y="1496567"/>
                </a:moveTo>
                <a:lnTo>
                  <a:pt x="4572" y="9143"/>
                </a:lnTo>
                <a:lnTo>
                  <a:pt x="9144" y="4571"/>
                </a:lnTo>
                <a:lnTo>
                  <a:pt x="3724655" y="4571"/>
                </a:lnTo>
                <a:lnTo>
                  <a:pt x="3733799" y="0"/>
                </a:lnTo>
                <a:lnTo>
                  <a:pt x="0" y="0"/>
                </a:lnTo>
                <a:lnTo>
                  <a:pt x="4572" y="1496567"/>
                </a:lnTo>
                <a:close/>
              </a:path>
            </a:pathLst>
          </a:custGeom>
          <a:solidFill>
            <a:srgbClr val="000000"/>
          </a:solidFill>
        </p:spPr>
        <p:txBody>
          <a:bodyPr wrap="square" lIns="0" tIns="0" rIns="0" bIns="0" rtlCol="0">
            <a:noAutofit/>
          </a:bodyPr>
          <a:lstStyle/>
          <a:p>
            <a:endParaRPr sz="1588">
              <a:solidFill>
                <a:prstClr val="black"/>
              </a:solidFill>
            </a:endParaRPr>
          </a:p>
        </p:txBody>
      </p:sp>
      <p:sp>
        <p:nvSpPr>
          <p:cNvPr id="33" name="object 33"/>
          <p:cNvSpPr/>
          <p:nvPr/>
        </p:nvSpPr>
        <p:spPr>
          <a:xfrm>
            <a:off x="6689015" y="1902758"/>
            <a:ext cx="3294529" cy="1328569"/>
          </a:xfrm>
          <a:custGeom>
            <a:avLst/>
            <a:gdLst/>
            <a:ahLst/>
            <a:cxnLst/>
            <a:rect l="l" t="t" r="r" b="b"/>
            <a:pathLst>
              <a:path w="3733799" h="1505711">
                <a:moveTo>
                  <a:pt x="3733799" y="1505711"/>
                </a:moveTo>
                <a:lnTo>
                  <a:pt x="3733799" y="0"/>
                </a:lnTo>
                <a:lnTo>
                  <a:pt x="3724655" y="4571"/>
                </a:lnTo>
                <a:lnTo>
                  <a:pt x="9144" y="4571"/>
                </a:lnTo>
                <a:lnTo>
                  <a:pt x="4572" y="9143"/>
                </a:lnTo>
                <a:lnTo>
                  <a:pt x="4572" y="1496567"/>
                </a:lnTo>
                <a:lnTo>
                  <a:pt x="0" y="0"/>
                </a:lnTo>
                <a:lnTo>
                  <a:pt x="0" y="1505711"/>
                </a:lnTo>
                <a:lnTo>
                  <a:pt x="3733799" y="1505711"/>
                </a:lnTo>
                <a:lnTo>
                  <a:pt x="9144" y="1501139"/>
                </a:lnTo>
                <a:lnTo>
                  <a:pt x="9144" y="9143"/>
                </a:lnTo>
                <a:lnTo>
                  <a:pt x="3729227" y="9143"/>
                </a:lnTo>
                <a:lnTo>
                  <a:pt x="3729227" y="1496567"/>
                </a:lnTo>
                <a:lnTo>
                  <a:pt x="3724655" y="1501139"/>
                </a:lnTo>
                <a:lnTo>
                  <a:pt x="3733799" y="1505711"/>
                </a:lnTo>
                <a:close/>
              </a:path>
            </a:pathLst>
          </a:custGeom>
          <a:solidFill>
            <a:srgbClr val="000000"/>
          </a:solidFill>
        </p:spPr>
        <p:txBody>
          <a:bodyPr wrap="square" lIns="0" tIns="0" rIns="0" bIns="0" rtlCol="0">
            <a:noAutofit/>
          </a:bodyPr>
          <a:lstStyle/>
          <a:p>
            <a:endParaRPr sz="1588">
              <a:solidFill>
                <a:prstClr val="black"/>
              </a:solidFill>
            </a:endParaRPr>
          </a:p>
        </p:txBody>
      </p:sp>
      <p:sp>
        <p:nvSpPr>
          <p:cNvPr id="34" name="object 34"/>
          <p:cNvSpPr/>
          <p:nvPr/>
        </p:nvSpPr>
        <p:spPr>
          <a:xfrm>
            <a:off x="6697083" y="1910826"/>
            <a:ext cx="3286460" cy="1320501"/>
          </a:xfrm>
          <a:custGeom>
            <a:avLst/>
            <a:gdLst/>
            <a:ahLst/>
            <a:cxnLst/>
            <a:rect l="l" t="t" r="r" b="b"/>
            <a:pathLst>
              <a:path w="3724655" h="1496568">
                <a:moveTo>
                  <a:pt x="3720083" y="0"/>
                </a:moveTo>
                <a:lnTo>
                  <a:pt x="3715512" y="0"/>
                </a:lnTo>
                <a:lnTo>
                  <a:pt x="3715512" y="1487424"/>
                </a:lnTo>
                <a:lnTo>
                  <a:pt x="0" y="1487424"/>
                </a:lnTo>
                <a:lnTo>
                  <a:pt x="0" y="1491996"/>
                </a:lnTo>
                <a:lnTo>
                  <a:pt x="3724655" y="1496568"/>
                </a:lnTo>
                <a:lnTo>
                  <a:pt x="3715511" y="1491996"/>
                </a:lnTo>
                <a:lnTo>
                  <a:pt x="3720083" y="1487424"/>
                </a:lnTo>
                <a:lnTo>
                  <a:pt x="3720083" y="0"/>
                </a:lnTo>
                <a:close/>
              </a:path>
            </a:pathLst>
          </a:custGeom>
          <a:solidFill>
            <a:srgbClr val="000000"/>
          </a:solidFill>
        </p:spPr>
        <p:txBody>
          <a:bodyPr wrap="square" lIns="0" tIns="0" rIns="0" bIns="0" rtlCol="0">
            <a:noAutofit/>
          </a:bodyPr>
          <a:lstStyle/>
          <a:p>
            <a:endParaRPr sz="1588">
              <a:solidFill>
                <a:prstClr val="black"/>
              </a:solidFill>
            </a:endParaRPr>
          </a:p>
        </p:txBody>
      </p:sp>
      <p:sp>
        <p:nvSpPr>
          <p:cNvPr id="35" name="object 35"/>
          <p:cNvSpPr/>
          <p:nvPr/>
        </p:nvSpPr>
        <p:spPr>
          <a:xfrm>
            <a:off x="5476090" y="2479350"/>
            <a:ext cx="1227716" cy="137653"/>
          </a:xfrm>
          <a:custGeom>
            <a:avLst/>
            <a:gdLst/>
            <a:ahLst/>
            <a:cxnLst/>
            <a:rect l="l" t="t" r="r" b="b"/>
            <a:pathLst>
              <a:path w="1391411" h="156007">
                <a:moveTo>
                  <a:pt x="1347215" y="62810"/>
                </a:moveTo>
                <a:lnTo>
                  <a:pt x="1320927" y="78050"/>
                </a:lnTo>
                <a:lnTo>
                  <a:pt x="1347215" y="93290"/>
                </a:lnTo>
                <a:lnTo>
                  <a:pt x="1347215" y="62810"/>
                </a:lnTo>
                <a:close/>
              </a:path>
              <a:path w="1391411" h="156007">
                <a:moveTo>
                  <a:pt x="1258823" y="154250"/>
                </a:moveTo>
                <a:lnTo>
                  <a:pt x="1391411" y="78050"/>
                </a:lnTo>
                <a:lnTo>
                  <a:pt x="1356359" y="59762"/>
                </a:lnTo>
                <a:lnTo>
                  <a:pt x="0" y="59762"/>
                </a:lnTo>
                <a:lnTo>
                  <a:pt x="0" y="94814"/>
                </a:lnTo>
                <a:lnTo>
                  <a:pt x="1356359" y="94814"/>
                </a:lnTo>
                <a:lnTo>
                  <a:pt x="1347215" y="62810"/>
                </a:lnTo>
                <a:lnTo>
                  <a:pt x="1347215" y="93290"/>
                </a:lnTo>
                <a:lnTo>
                  <a:pt x="1320927" y="78050"/>
                </a:lnTo>
                <a:lnTo>
                  <a:pt x="1347215" y="62810"/>
                </a:lnTo>
                <a:lnTo>
                  <a:pt x="1356359" y="94814"/>
                </a:lnTo>
                <a:lnTo>
                  <a:pt x="1258823" y="154250"/>
                </a:lnTo>
                <a:close/>
              </a:path>
              <a:path w="1391411" h="156007">
                <a:moveTo>
                  <a:pt x="1234615" y="10725"/>
                </a:moveTo>
                <a:lnTo>
                  <a:pt x="1234272" y="22234"/>
                </a:lnTo>
                <a:lnTo>
                  <a:pt x="1242059" y="32330"/>
                </a:lnTo>
                <a:lnTo>
                  <a:pt x="1289380" y="59762"/>
                </a:lnTo>
                <a:lnTo>
                  <a:pt x="1356359" y="59762"/>
                </a:lnTo>
                <a:lnTo>
                  <a:pt x="1391411" y="78050"/>
                </a:lnTo>
                <a:lnTo>
                  <a:pt x="1258823" y="1850"/>
                </a:lnTo>
                <a:lnTo>
                  <a:pt x="1257049" y="919"/>
                </a:lnTo>
                <a:lnTo>
                  <a:pt x="1245308" y="0"/>
                </a:lnTo>
                <a:lnTo>
                  <a:pt x="1235963" y="7946"/>
                </a:lnTo>
                <a:lnTo>
                  <a:pt x="1234615" y="10725"/>
                </a:lnTo>
                <a:close/>
              </a:path>
              <a:path w="1391411" h="156007">
                <a:moveTo>
                  <a:pt x="1292009" y="94814"/>
                </a:moveTo>
                <a:lnTo>
                  <a:pt x="1242059" y="123770"/>
                </a:lnTo>
                <a:lnTo>
                  <a:pt x="1239168" y="125662"/>
                </a:lnTo>
                <a:lnTo>
                  <a:pt x="1233604" y="136432"/>
                </a:lnTo>
                <a:lnTo>
                  <a:pt x="1235963" y="148154"/>
                </a:lnTo>
                <a:lnTo>
                  <a:pt x="1237099" y="149800"/>
                </a:lnTo>
                <a:lnTo>
                  <a:pt x="1247206" y="156007"/>
                </a:lnTo>
                <a:lnTo>
                  <a:pt x="1258823" y="154250"/>
                </a:lnTo>
                <a:lnTo>
                  <a:pt x="1356359" y="94814"/>
                </a:lnTo>
                <a:lnTo>
                  <a:pt x="1292009" y="94814"/>
                </a:lnTo>
                <a:close/>
              </a:path>
            </a:pathLst>
          </a:custGeom>
          <a:solidFill>
            <a:srgbClr val="497EBA"/>
          </a:solidFill>
        </p:spPr>
        <p:txBody>
          <a:bodyPr wrap="square" lIns="0" tIns="0" rIns="0" bIns="0" rtlCol="0">
            <a:noAutofit/>
          </a:bodyPr>
          <a:lstStyle/>
          <a:p>
            <a:endParaRPr sz="1588">
              <a:solidFill>
                <a:prstClr val="black"/>
              </a:solidFill>
            </a:endParaRPr>
          </a:p>
        </p:txBody>
      </p:sp>
      <p:sp>
        <p:nvSpPr>
          <p:cNvPr id="36" name="object 36"/>
          <p:cNvSpPr/>
          <p:nvPr/>
        </p:nvSpPr>
        <p:spPr>
          <a:xfrm>
            <a:off x="6701117" y="3739627"/>
            <a:ext cx="3310665" cy="1276125"/>
          </a:xfrm>
          <a:custGeom>
            <a:avLst/>
            <a:gdLst/>
            <a:ahLst/>
            <a:cxnLst/>
            <a:rect l="l" t="t" r="r" b="b"/>
            <a:pathLst>
              <a:path w="3752087" h="1446275">
                <a:moveTo>
                  <a:pt x="0" y="1446275"/>
                </a:moveTo>
                <a:lnTo>
                  <a:pt x="3752087" y="1446275"/>
                </a:lnTo>
                <a:lnTo>
                  <a:pt x="3752087" y="0"/>
                </a:lnTo>
                <a:lnTo>
                  <a:pt x="0" y="0"/>
                </a:lnTo>
                <a:lnTo>
                  <a:pt x="0" y="1446275"/>
                </a:lnTo>
                <a:close/>
              </a:path>
            </a:pathLst>
          </a:custGeom>
          <a:solidFill>
            <a:srgbClr val="C6D8F0"/>
          </a:solidFill>
        </p:spPr>
        <p:txBody>
          <a:bodyPr wrap="square" lIns="0" tIns="0" rIns="0" bIns="0" rtlCol="0">
            <a:noAutofit/>
          </a:bodyPr>
          <a:lstStyle/>
          <a:p>
            <a:endParaRPr sz="1588">
              <a:solidFill>
                <a:prstClr val="black"/>
              </a:solidFill>
            </a:endParaRPr>
          </a:p>
        </p:txBody>
      </p:sp>
      <p:sp>
        <p:nvSpPr>
          <p:cNvPr id="37" name="object 37"/>
          <p:cNvSpPr/>
          <p:nvPr/>
        </p:nvSpPr>
        <p:spPr>
          <a:xfrm>
            <a:off x="6697083" y="3735592"/>
            <a:ext cx="3320078" cy="1277470"/>
          </a:xfrm>
          <a:custGeom>
            <a:avLst/>
            <a:gdLst/>
            <a:ahLst/>
            <a:cxnLst/>
            <a:rect l="l" t="t" r="r" b="b"/>
            <a:pathLst>
              <a:path w="3762755" h="1447799">
                <a:moveTo>
                  <a:pt x="4572" y="1447799"/>
                </a:moveTo>
                <a:lnTo>
                  <a:pt x="4572" y="9144"/>
                </a:lnTo>
                <a:lnTo>
                  <a:pt x="9143" y="4572"/>
                </a:lnTo>
                <a:lnTo>
                  <a:pt x="3753611" y="4572"/>
                </a:lnTo>
                <a:lnTo>
                  <a:pt x="3762755" y="0"/>
                </a:lnTo>
                <a:lnTo>
                  <a:pt x="0" y="0"/>
                </a:lnTo>
                <a:lnTo>
                  <a:pt x="4572" y="1447799"/>
                </a:lnTo>
                <a:close/>
              </a:path>
            </a:pathLst>
          </a:custGeom>
          <a:solidFill>
            <a:srgbClr val="000000"/>
          </a:solidFill>
        </p:spPr>
        <p:txBody>
          <a:bodyPr wrap="square" lIns="0" tIns="0" rIns="0" bIns="0" rtlCol="0">
            <a:noAutofit/>
          </a:bodyPr>
          <a:lstStyle/>
          <a:p>
            <a:endParaRPr sz="1588">
              <a:solidFill>
                <a:prstClr val="black"/>
              </a:solidFill>
            </a:endParaRPr>
          </a:p>
        </p:txBody>
      </p:sp>
      <p:sp>
        <p:nvSpPr>
          <p:cNvPr id="38" name="object 38"/>
          <p:cNvSpPr/>
          <p:nvPr/>
        </p:nvSpPr>
        <p:spPr>
          <a:xfrm>
            <a:off x="6697083" y="3735592"/>
            <a:ext cx="3320078" cy="1285538"/>
          </a:xfrm>
          <a:custGeom>
            <a:avLst/>
            <a:gdLst/>
            <a:ahLst/>
            <a:cxnLst/>
            <a:rect l="l" t="t" r="r" b="b"/>
            <a:pathLst>
              <a:path w="3762755" h="1456943">
                <a:moveTo>
                  <a:pt x="3762755" y="1456943"/>
                </a:moveTo>
                <a:lnTo>
                  <a:pt x="3762755" y="0"/>
                </a:lnTo>
                <a:lnTo>
                  <a:pt x="3753611" y="4572"/>
                </a:lnTo>
                <a:lnTo>
                  <a:pt x="9143" y="4572"/>
                </a:lnTo>
                <a:lnTo>
                  <a:pt x="4572" y="9144"/>
                </a:lnTo>
                <a:lnTo>
                  <a:pt x="4572" y="1447799"/>
                </a:lnTo>
                <a:lnTo>
                  <a:pt x="0" y="0"/>
                </a:lnTo>
                <a:lnTo>
                  <a:pt x="0" y="1456943"/>
                </a:lnTo>
                <a:lnTo>
                  <a:pt x="3762755" y="1456943"/>
                </a:lnTo>
                <a:lnTo>
                  <a:pt x="9143" y="1452371"/>
                </a:lnTo>
                <a:lnTo>
                  <a:pt x="9143" y="9144"/>
                </a:lnTo>
                <a:lnTo>
                  <a:pt x="3758183" y="9144"/>
                </a:lnTo>
                <a:lnTo>
                  <a:pt x="3758183" y="1447799"/>
                </a:lnTo>
                <a:lnTo>
                  <a:pt x="3753611" y="1452371"/>
                </a:lnTo>
                <a:lnTo>
                  <a:pt x="3762755" y="1456943"/>
                </a:lnTo>
                <a:close/>
              </a:path>
            </a:pathLst>
          </a:custGeom>
          <a:solidFill>
            <a:srgbClr val="000000"/>
          </a:solidFill>
        </p:spPr>
        <p:txBody>
          <a:bodyPr wrap="square" lIns="0" tIns="0" rIns="0" bIns="0" rtlCol="0">
            <a:noAutofit/>
          </a:bodyPr>
          <a:lstStyle/>
          <a:p>
            <a:endParaRPr sz="1588">
              <a:solidFill>
                <a:prstClr val="black"/>
              </a:solidFill>
            </a:endParaRPr>
          </a:p>
        </p:txBody>
      </p:sp>
      <p:sp>
        <p:nvSpPr>
          <p:cNvPr id="39" name="object 39"/>
          <p:cNvSpPr/>
          <p:nvPr/>
        </p:nvSpPr>
        <p:spPr>
          <a:xfrm>
            <a:off x="6705151" y="3743661"/>
            <a:ext cx="3312010" cy="1277470"/>
          </a:xfrm>
          <a:custGeom>
            <a:avLst/>
            <a:gdLst/>
            <a:ahLst/>
            <a:cxnLst/>
            <a:rect l="l" t="t" r="r" b="b"/>
            <a:pathLst>
              <a:path w="3753611" h="1447799">
                <a:moveTo>
                  <a:pt x="3749039" y="0"/>
                </a:moveTo>
                <a:lnTo>
                  <a:pt x="3744467" y="0"/>
                </a:lnTo>
                <a:lnTo>
                  <a:pt x="3744467" y="1438655"/>
                </a:lnTo>
                <a:lnTo>
                  <a:pt x="0" y="1438655"/>
                </a:lnTo>
                <a:lnTo>
                  <a:pt x="0" y="1443227"/>
                </a:lnTo>
                <a:lnTo>
                  <a:pt x="3753611" y="1447799"/>
                </a:lnTo>
                <a:lnTo>
                  <a:pt x="3744467" y="1443227"/>
                </a:lnTo>
                <a:lnTo>
                  <a:pt x="3749039" y="1438655"/>
                </a:lnTo>
                <a:lnTo>
                  <a:pt x="3749039" y="0"/>
                </a:lnTo>
                <a:close/>
              </a:path>
            </a:pathLst>
          </a:custGeom>
          <a:solidFill>
            <a:srgbClr val="000000"/>
          </a:solidFill>
        </p:spPr>
        <p:txBody>
          <a:bodyPr wrap="square" lIns="0" tIns="0" rIns="0" bIns="0" rtlCol="0">
            <a:noAutofit/>
          </a:bodyPr>
          <a:lstStyle/>
          <a:p>
            <a:endParaRPr sz="1588">
              <a:solidFill>
                <a:prstClr val="black"/>
              </a:solidFill>
            </a:endParaRPr>
          </a:p>
        </p:txBody>
      </p:sp>
      <p:sp>
        <p:nvSpPr>
          <p:cNvPr id="40" name="object 40"/>
          <p:cNvSpPr/>
          <p:nvPr/>
        </p:nvSpPr>
        <p:spPr>
          <a:xfrm>
            <a:off x="5476090" y="4253017"/>
            <a:ext cx="1227716" cy="137653"/>
          </a:xfrm>
          <a:custGeom>
            <a:avLst/>
            <a:gdLst/>
            <a:ahLst/>
            <a:cxnLst/>
            <a:rect l="l" t="t" r="r" b="b"/>
            <a:pathLst>
              <a:path w="1391411" h="156007">
                <a:moveTo>
                  <a:pt x="1347215" y="62810"/>
                </a:moveTo>
                <a:lnTo>
                  <a:pt x="1320927" y="78050"/>
                </a:lnTo>
                <a:lnTo>
                  <a:pt x="1347215" y="93290"/>
                </a:lnTo>
                <a:lnTo>
                  <a:pt x="1347215" y="62810"/>
                </a:lnTo>
                <a:close/>
              </a:path>
              <a:path w="1391411" h="156007">
                <a:moveTo>
                  <a:pt x="1258823" y="154250"/>
                </a:moveTo>
                <a:lnTo>
                  <a:pt x="1391411" y="78050"/>
                </a:lnTo>
                <a:lnTo>
                  <a:pt x="1356359" y="59762"/>
                </a:lnTo>
                <a:lnTo>
                  <a:pt x="0" y="59762"/>
                </a:lnTo>
                <a:lnTo>
                  <a:pt x="0" y="94814"/>
                </a:lnTo>
                <a:lnTo>
                  <a:pt x="1356359" y="94814"/>
                </a:lnTo>
                <a:lnTo>
                  <a:pt x="1347215" y="62810"/>
                </a:lnTo>
                <a:lnTo>
                  <a:pt x="1347215" y="93290"/>
                </a:lnTo>
                <a:lnTo>
                  <a:pt x="1320927" y="78050"/>
                </a:lnTo>
                <a:lnTo>
                  <a:pt x="1347215" y="62810"/>
                </a:lnTo>
                <a:lnTo>
                  <a:pt x="1356359" y="94814"/>
                </a:lnTo>
                <a:lnTo>
                  <a:pt x="1258823" y="154250"/>
                </a:lnTo>
                <a:close/>
              </a:path>
              <a:path w="1391411" h="156007">
                <a:moveTo>
                  <a:pt x="1234615" y="10725"/>
                </a:moveTo>
                <a:lnTo>
                  <a:pt x="1234272" y="22234"/>
                </a:lnTo>
                <a:lnTo>
                  <a:pt x="1242059" y="32330"/>
                </a:lnTo>
                <a:lnTo>
                  <a:pt x="1289380" y="59762"/>
                </a:lnTo>
                <a:lnTo>
                  <a:pt x="1356359" y="59762"/>
                </a:lnTo>
                <a:lnTo>
                  <a:pt x="1391411" y="78050"/>
                </a:lnTo>
                <a:lnTo>
                  <a:pt x="1258823" y="1850"/>
                </a:lnTo>
                <a:lnTo>
                  <a:pt x="1257049" y="919"/>
                </a:lnTo>
                <a:lnTo>
                  <a:pt x="1245308" y="0"/>
                </a:lnTo>
                <a:lnTo>
                  <a:pt x="1235963" y="7946"/>
                </a:lnTo>
                <a:lnTo>
                  <a:pt x="1234615" y="10725"/>
                </a:lnTo>
                <a:close/>
              </a:path>
              <a:path w="1391411" h="156007">
                <a:moveTo>
                  <a:pt x="1292009" y="94814"/>
                </a:moveTo>
                <a:lnTo>
                  <a:pt x="1242059" y="123770"/>
                </a:lnTo>
                <a:lnTo>
                  <a:pt x="1239168" y="125662"/>
                </a:lnTo>
                <a:lnTo>
                  <a:pt x="1233604" y="136432"/>
                </a:lnTo>
                <a:lnTo>
                  <a:pt x="1235963" y="148154"/>
                </a:lnTo>
                <a:lnTo>
                  <a:pt x="1237099" y="149800"/>
                </a:lnTo>
                <a:lnTo>
                  <a:pt x="1247206" y="156007"/>
                </a:lnTo>
                <a:lnTo>
                  <a:pt x="1258823" y="154250"/>
                </a:lnTo>
                <a:lnTo>
                  <a:pt x="1356359" y="94814"/>
                </a:lnTo>
                <a:lnTo>
                  <a:pt x="1292009" y="94814"/>
                </a:lnTo>
                <a:close/>
              </a:path>
            </a:pathLst>
          </a:custGeom>
          <a:solidFill>
            <a:srgbClr val="497EBA"/>
          </a:solidFill>
        </p:spPr>
        <p:txBody>
          <a:bodyPr wrap="square" lIns="0" tIns="0" rIns="0" bIns="0" rtlCol="0">
            <a:noAutofit/>
          </a:bodyPr>
          <a:lstStyle/>
          <a:p>
            <a:endParaRPr sz="1588">
              <a:solidFill>
                <a:prstClr val="black"/>
              </a:solidFill>
            </a:endParaRPr>
          </a:p>
        </p:txBody>
      </p:sp>
      <p:sp>
        <p:nvSpPr>
          <p:cNvPr id="41" name="object 41"/>
          <p:cNvSpPr/>
          <p:nvPr/>
        </p:nvSpPr>
        <p:spPr>
          <a:xfrm>
            <a:off x="5005443" y="5481021"/>
            <a:ext cx="2142116" cy="1202166"/>
          </a:xfrm>
          <a:custGeom>
            <a:avLst/>
            <a:gdLst/>
            <a:ahLst/>
            <a:cxnLst/>
            <a:rect l="l" t="t" r="r" b="b"/>
            <a:pathLst>
              <a:path w="2427731" h="1362455">
                <a:moveTo>
                  <a:pt x="0" y="681227"/>
                </a:moveTo>
                <a:lnTo>
                  <a:pt x="4028" y="737125"/>
                </a:lnTo>
                <a:lnTo>
                  <a:pt x="15902" y="791774"/>
                </a:lnTo>
                <a:lnTo>
                  <a:pt x="35310" y="844998"/>
                </a:lnTo>
                <a:lnTo>
                  <a:pt x="61935" y="896624"/>
                </a:lnTo>
                <a:lnTo>
                  <a:pt x="95464" y="946475"/>
                </a:lnTo>
                <a:lnTo>
                  <a:pt x="135582" y="994377"/>
                </a:lnTo>
                <a:lnTo>
                  <a:pt x="181976" y="1040156"/>
                </a:lnTo>
                <a:lnTo>
                  <a:pt x="234330" y="1083637"/>
                </a:lnTo>
                <a:lnTo>
                  <a:pt x="292330" y="1124643"/>
                </a:lnTo>
                <a:lnTo>
                  <a:pt x="355663" y="1163002"/>
                </a:lnTo>
                <a:lnTo>
                  <a:pt x="424013" y="1198537"/>
                </a:lnTo>
                <a:lnTo>
                  <a:pt x="497067" y="1231074"/>
                </a:lnTo>
                <a:lnTo>
                  <a:pt x="574510" y="1260439"/>
                </a:lnTo>
                <a:lnTo>
                  <a:pt x="656028" y="1286455"/>
                </a:lnTo>
                <a:lnTo>
                  <a:pt x="741306" y="1308949"/>
                </a:lnTo>
                <a:lnTo>
                  <a:pt x="830031" y="1327745"/>
                </a:lnTo>
                <a:lnTo>
                  <a:pt x="921887" y="1342668"/>
                </a:lnTo>
                <a:lnTo>
                  <a:pt x="1016561" y="1353545"/>
                </a:lnTo>
                <a:lnTo>
                  <a:pt x="1113738" y="1360199"/>
                </a:lnTo>
                <a:lnTo>
                  <a:pt x="1213103" y="1362455"/>
                </a:lnTo>
                <a:lnTo>
                  <a:pt x="1312687" y="1360199"/>
                </a:lnTo>
                <a:lnTo>
                  <a:pt x="1410059" y="1353545"/>
                </a:lnTo>
                <a:lnTo>
                  <a:pt x="1504908" y="1342668"/>
                </a:lnTo>
                <a:lnTo>
                  <a:pt x="1596920" y="1327745"/>
                </a:lnTo>
                <a:lnTo>
                  <a:pt x="1685782" y="1308949"/>
                </a:lnTo>
                <a:lnTo>
                  <a:pt x="1771180" y="1286455"/>
                </a:lnTo>
                <a:lnTo>
                  <a:pt x="1852802" y="1260439"/>
                </a:lnTo>
                <a:lnTo>
                  <a:pt x="1930334" y="1231074"/>
                </a:lnTo>
                <a:lnTo>
                  <a:pt x="2003464" y="1198537"/>
                </a:lnTo>
                <a:lnTo>
                  <a:pt x="2071877" y="1163002"/>
                </a:lnTo>
                <a:lnTo>
                  <a:pt x="2135262" y="1124643"/>
                </a:lnTo>
                <a:lnTo>
                  <a:pt x="2193304" y="1083637"/>
                </a:lnTo>
                <a:lnTo>
                  <a:pt x="2245690" y="1040156"/>
                </a:lnTo>
                <a:lnTo>
                  <a:pt x="2292108" y="994377"/>
                </a:lnTo>
                <a:lnTo>
                  <a:pt x="2332243" y="946475"/>
                </a:lnTo>
                <a:lnTo>
                  <a:pt x="2365784" y="896624"/>
                </a:lnTo>
                <a:lnTo>
                  <a:pt x="2392416" y="844998"/>
                </a:lnTo>
                <a:lnTo>
                  <a:pt x="2411827" y="791774"/>
                </a:lnTo>
                <a:lnTo>
                  <a:pt x="2423703" y="737125"/>
                </a:lnTo>
                <a:lnTo>
                  <a:pt x="2427731" y="681227"/>
                </a:lnTo>
                <a:lnTo>
                  <a:pt x="2423703" y="625330"/>
                </a:lnTo>
                <a:lnTo>
                  <a:pt x="2411827" y="570681"/>
                </a:lnTo>
                <a:lnTo>
                  <a:pt x="2392416" y="517457"/>
                </a:lnTo>
                <a:lnTo>
                  <a:pt x="2365784" y="465831"/>
                </a:lnTo>
                <a:lnTo>
                  <a:pt x="2332243" y="415980"/>
                </a:lnTo>
                <a:lnTo>
                  <a:pt x="2292108" y="368077"/>
                </a:lnTo>
                <a:lnTo>
                  <a:pt x="2245690" y="322299"/>
                </a:lnTo>
                <a:lnTo>
                  <a:pt x="2193304" y="278818"/>
                </a:lnTo>
                <a:lnTo>
                  <a:pt x="2135262" y="237812"/>
                </a:lnTo>
                <a:lnTo>
                  <a:pt x="2071877" y="199453"/>
                </a:lnTo>
                <a:lnTo>
                  <a:pt x="2003464" y="163918"/>
                </a:lnTo>
                <a:lnTo>
                  <a:pt x="1930334" y="131380"/>
                </a:lnTo>
                <a:lnTo>
                  <a:pt x="1852802" y="102016"/>
                </a:lnTo>
                <a:lnTo>
                  <a:pt x="1771180" y="76000"/>
                </a:lnTo>
                <a:lnTo>
                  <a:pt x="1685782" y="53506"/>
                </a:lnTo>
                <a:lnTo>
                  <a:pt x="1596920" y="34710"/>
                </a:lnTo>
                <a:lnTo>
                  <a:pt x="1504908" y="19787"/>
                </a:lnTo>
                <a:lnTo>
                  <a:pt x="1410059" y="8910"/>
                </a:lnTo>
                <a:lnTo>
                  <a:pt x="1312687" y="2256"/>
                </a:lnTo>
                <a:lnTo>
                  <a:pt x="1213103" y="0"/>
                </a:lnTo>
                <a:lnTo>
                  <a:pt x="1113738" y="2256"/>
                </a:lnTo>
                <a:lnTo>
                  <a:pt x="1016561" y="8910"/>
                </a:lnTo>
                <a:lnTo>
                  <a:pt x="921887" y="19787"/>
                </a:lnTo>
                <a:lnTo>
                  <a:pt x="830031" y="34710"/>
                </a:lnTo>
                <a:lnTo>
                  <a:pt x="741306" y="53506"/>
                </a:lnTo>
                <a:lnTo>
                  <a:pt x="656028" y="76000"/>
                </a:lnTo>
                <a:lnTo>
                  <a:pt x="574510" y="102016"/>
                </a:lnTo>
                <a:lnTo>
                  <a:pt x="497067" y="131380"/>
                </a:lnTo>
                <a:lnTo>
                  <a:pt x="424013" y="163918"/>
                </a:lnTo>
                <a:lnTo>
                  <a:pt x="355663" y="199453"/>
                </a:lnTo>
                <a:lnTo>
                  <a:pt x="292330" y="237812"/>
                </a:lnTo>
                <a:lnTo>
                  <a:pt x="234330" y="278818"/>
                </a:lnTo>
                <a:lnTo>
                  <a:pt x="181976" y="322299"/>
                </a:lnTo>
                <a:lnTo>
                  <a:pt x="135582" y="368077"/>
                </a:lnTo>
                <a:lnTo>
                  <a:pt x="95464" y="415980"/>
                </a:lnTo>
                <a:lnTo>
                  <a:pt x="61935" y="465831"/>
                </a:lnTo>
                <a:lnTo>
                  <a:pt x="35310" y="517457"/>
                </a:lnTo>
                <a:lnTo>
                  <a:pt x="15902" y="570681"/>
                </a:lnTo>
                <a:lnTo>
                  <a:pt x="4028" y="625330"/>
                </a:lnTo>
                <a:lnTo>
                  <a:pt x="0" y="681227"/>
                </a:lnTo>
                <a:close/>
              </a:path>
            </a:pathLst>
          </a:custGeom>
          <a:solidFill>
            <a:srgbClr val="FF0000"/>
          </a:solidFill>
        </p:spPr>
        <p:txBody>
          <a:bodyPr wrap="square" lIns="0" tIns="0" rIns="0" bIns="0" rtlCol="0">
            <a:noAutofit/>
          </a:bodyPr>
          <a:lstStyle/>
          <a:p>
            <a:endParaRPr sz="1588">
              <a:solidFill>
                <a:prstClr val="black"/>
              </a:solidFill>
            </a:endParaRPr>
          </a:p>
        </p:txBody>
      </p:sp>
      <p:sp>
        <p:nvSpPr>
          <p:cNvPr id="42" name="object 42"/>
          <p:cNvSpPr/>
          <p:nvPr/>
        </p:nvSpPr>
        <p:spPr>
          <a:xfrm>
            <a:off x="4993341" y="5468918"/>
            <a:ext cx="2164976" cy="1225026"/>
          </a:xfrm>
          <a:custGeom>
            <a:avLst/>
            <a:gdLst/>
            <a:ahLst/>
            <a:cxnLst/>
            <a:rect l="l" t="t" r="r" b="b"/>
            <a:pathLst>
              <a:path w="2453639" h="1388363">
                <a:moveTo>
                  <a:pt x="27432" y="711707"/>
                </a:moveTo>
                <a:lnTo>
                  <a:pt x="25908" y="694943"/>
                </a:lnTo>
                <a:lnTo>
                  <a:pt x="27432" y="678179"/>
                </a:lnTo>
                <a:lnTo>
                  <a:pt x="28956" y="661415"/>
                </a:lnTo>
                <a:lnTo>
                  <a:pt x="30480" y="644651"/>
                </a:lnTo>
                <a:lnTo>
                  <a:pt x="32004" y="627887"/>
                </a:lnTo>
                <a:lnTo>
                  <a:pt x="36575" y="611123"/>
                </a:lnTo>
                <a:lnTo>
                  <a:pt x="39624" y="594359"/>
                </a:lnTo>
                <a:lnTo>
                  <a:pt x="45720" y="577595"/>
                </a:lnTo>
                <a:lnTo>
                  <a:pt x="50292" y="562355"/>
                </a:lnTo>
                <a:lnTo>
                  <a:pt x="56387" y="545591"/>
                </a:lnTo>
                <a:lnTo>
                  <a:pt x="64008" y="530351"/>
                </a:lnTo>
                <a:lnTo>
                  <a:pt x="71628" y="513587"/>
                </a:lnTo>
                <a:lnTo>
                  <a:pt x="79248" y="498347"/>
                </a:lnTo>
                <a:lnTo>
                  <a:pt x="88392" y="483107"/>
                </a:lnTo>
                <a:lnTo>
                  <a:pt x="97536" y="467867"/>
                </a:lnTo>
                <a:lnTo>
                  <a:pt x="108204" y="452627"/>
                </a:lnTo>
                <a:lnTo>
                  <a:pt x="118872" y="437387"/>
                </a:lnTo>
                <a:lnTo>
                  <a:pt x="131063" y="422147"/>
                </a:lnTo>
                <a:lnTo>
                  <a:pt x="143256" y="408431"/>
                </a:lnTo>
                <a:lnTo>
                  <a:pt x="155448" y="393191"/>
                </a:lnTo>
                <a:lnTo>
                  <a:pt x="169163" y="379475"/>
                </a:lnTo>
                <a:lnTo>
                  <a:pt x="182880" y="364235"/>
                </a:lnTo>
                <a:lnTo>
                  <a:pt x="198120" y="350519"/>
                </a:lnTo>
                <a:lnTo>
                  <a:pt x="213360" y="336803"/>
                </a:lnTo>
                <a:lnTo>
                  <a:pt x="230124" y="323088"/>
                </a:lnTo>
                <a:lnTo>
                  <a:pt x="262128" y="297180"/>
                </a:lnTo>
                <a:lnTo>
                  <a:pt x="298704" y="272796"/>
                </a:lnTo>
                <a:lnTo>
                  <a:pt x="335280" y="248412"/>
                </a:lnTo>
                <a:lnTo>
                  <a:pt x="376428" y="224028"/>
                </a:lnTo>
                <a:lnTo>
                  <a:pt x="417575" y="202692"/>
                </a:lnTo>
                <a:lnTo>
                  <a:pt x="461772" y="181356"/>
                </a:lnTo>
                <a:lnTo>
                  <a:pt x="505967" y="160020"/>
                </a:lnTo>
                <a:lnTo>
                  <a:pt x="553211" y="141732"/>
                </a:lnTo>
                <a:lnTo>
                  <a:pt x="601979" y="124968"/>
                </a:lnTo>
                <a:lnTo>
                  <a:pt x="652271" y="108204"/>
                </a:lnTo>
                <a:lnTo>
                  <a:pt x="704087" y="92964"/>
                </a:lnTo>
                <a:lnTo>
                  <a:pt x="757427" y="79248"/>
                </a:lnTo>
                <a:lnTo>
                  <a:pt x="812291" y="67056"/>
                </a:lnTo>
                <a:lnTo>
                  <a:pt x="868679" y="56388"/>
                </a:lnTo>
                <a:lnTo>
                  <a:pt x="926591" y="47244"/>
                </a:lnTo>
                <a:lnTo>
                  <a:pt x="984503" y="39624"/>
                </a:lnTo>
                <a:lnTo>
                  <a:pt x="1043939" y="33528"/>
                </a:lnTo>
                <a:lnTo>
                  <a:pt x="1103375" y="30480"/>
                </a:lnTo>
                <a:lnTo>
                  <a:pt x="1165859" y="27432"/>
                </a:lnTo>
                <a:lnTo>
                  <a:pt x="1226819" y="25908"/>
                </a:lnTo>
                <a:lnTo>
                  <a:pt x="1289303" y="27432"/>
                </a:lnTo>
                <a:lnTo>
                  <a:pt x="1351787" y="30480"/>
                </a:lnTo>
                <a:lnTo>
                  <a:pt x="1411223" y="35052"/>
                </a:lnTo>
                <a:lnTo>
                  <a:pt x="1470659" y="39624"/>
                </a:lnTo>
                <a:lnTo>
                  <a:pt x="1528571" y="47244"/>
                </a:lnTo>
                <a:lnTo>
                  <a:pt x="1586483" y="56388"/>
                </a:lnTo>
                <a:lnTo>
                  <a:pt x="1642871" y="67056"/>
                </a:lnTo>
                <a:lnTo>
                  <a:pt x="1697735" y="79248"/>
                </a:lnTo>
                <a:lnTo>
                  <a:pt x="1751075" y="92964"/>
                </a:lnTo>
                <a:lnTo>
                  <a:pt x="1802891" y="108204"/>
                </a:lnTo>
                <a:lnTo>
                  <a:pt x="1853183" y="124968"/>
                </a:lnTo>
                <a:lnTo>
                  <a:pt x="1901951" y="141732"/>
                </a:lnTo>
                <a:lnTo>
                  <a:pt x="1949195" y="161544"/>
                </a:lnTo>
                <a:lnTo>
                  <a:pt x="1994915" y="181356"/>
                </a:lnTo>
                <a:lnTo>
                  <a:pt x="2037587" y="202692"/>
                </a:lnTo>
                <a:lnTo>
                  <a:pt x="2080259" y="224028"/>
                </a:lnTo>
                <a:lnTo>
                  <a:pt x="2119883" y="248412"/>
                </a:lnTo>
                <a:lnTo>
                  <a:pt x="2156459" y="272796"/>
                </a:lnTo>
                <a:lnTo>
                  <a:pt x="2193035" y="297180"/>
                </a:lnTo>
                <a:lnTo>
                  <a:pt x="2226563" y="324612"/>
                </a:lnTo>
                <a:lnTo>
                  <a:pt x="2257043" y="352043"/>
                </a:lnTo>
                <a:lnTo>
                  <a:pt x="2285999" y="379475"/>
                </a:lnTo>
                <a:lnTo>
                  <a:pt x="2299715" y="393191"/>
                </a:lnTo>
                <a:lnTo>
                  <a:pt x="2311907" y="408431"/>
                </a:lnTo>
                <a:lnTo>
                  <a:pt x="2324099" y="422147"/>
                </a:lnTo>
                <a:lnTo>
                  <a:pt x="2336291" y="437387"/>
                </a:lnTo>
                <a:lnTo>
                  <a:pt x="2346959" y="452627"/>
                </a:lnTo>
                <a:lnTo>
                  <a:pt x="2357627" y="467867"/>
                </a:lnTo>
                <a:lnTo>
                  <a:pt x="2366771" y="483107"/>
                </a:lnTo>
                <a:lnTo>
                  <a:pt x="2375915" y="498347"/>
                </a:lnTo>
                <a:lnTo>
                  <a:pt x="2383535" y="515111"/>
                </a:lnTo>
                <a:lnTo>
                  <a:pt x="2391155" y="530351"/>
                </a:lnTo>
                <a:lnTo>
                  <a:pt x="2398775" y="545591"/>
                </a:lnTo>
                <a:lnTo>
                  <a:pt x="2404871" y="562355"/>
                </a:lnTo>
                <a:lnTo>
                  <a:pt x="2409443" y="579119"/>
                </a:lnTo>
                <a:lnTo>
                  <a:pt x="2415539" y="594359"/>
                </a:lnTo>
                <a:lnTo>
                  <a:pt x="2418587" y="611123"/>
                </a:lnTo>
                <a:lnTo>
                  <a:pt x="2423159" y="627887"/>
                </a:lnTo>
                <a:lnTo>
                  <a:pt x="2424683" y="644651"/>
                </a:lnTo>
                <a:lnTo>
                  <a:pt x="2426207" y="661415"/>
                </a:lnTo>
                <a:lnTo>
                  <a:pt x="2427731" y="678179"/>
                </a:lnTo>
                <a:lnTo>
                  <a:pt x="2427731" y="711707"/>
                </a:lnTo>
                <a:lnTo>
                  <a:pt x="2426207" y="728471"/>
                </a:lnTo>
                <a:lnTo>
                  <a:pt x="2424683" y="745235"/>
                </a:lnTo>
                <a:lnTo>
                  <a:pt x="2421635" y="761999"/>
                </a:lnTo>
                <a:lnTo>
                  <a:pt x="2418587" y="778763"/>
                </a:lnTo>
                <a:lnTo>
                  <a:pt x="2415539" y="795527"/>
                </a:lnTo>
                <a:lnTo>
                  <a:pt x="2409443" y="812291"/>
                </a:lnTo>
                <a:lnTo>
                  <a:pt x="2404871" y="827531"/>
                </a:lnTo>
                <a:lnTo>
                  <a:pt x="2398775" y="844295"/>
                </a:lnTo>
                <a:lnTo>
                  <a:pt x="2391155" y="859535"/>
                </a:lnTo>
                <a:lnTo>
                  <a:pt x="2383535" y="876299"/>
                </a:lnTo>
                <a:lnTo>
                  <a:pt x="2375915" y="891539"/>
                </a:lnTo>
                <a:lnTo>
                  <a:pt x="2366771" y="906779"/>
                </a:lnTo>
                <a:lnTo>
                  <a:pt x="2356103" y="922019"/>
                </a:lnTo>
                <a:lnTo>
                  <a:pt x="2346959" y="937259"/>
                </a:lnTo>
                <a:lnTo>
                  <a:pt x="2336291" y="952499"/>
                </a:lnTo>
                <a:lnTo>
                  <a:pt x="2324099" y="967739"/>
                </a:lnTo>
                <a:lnTo>
                  <a:pt x="2311907" y="981455"/>
                </a:lnTo>
                <a:lnTo>
                  <a:pt x="2298191" y="996695"/>
                </a:lnTo>
                <a:lnTo>
                  <a:pt x="2285999" y="1010411"/>
                </a:lnTo>
                <a:lnTo>
                  <a:pt x="2270759" y="1024127"/>
                </a:lnTo>
                <a:lnTo>
                  <a:pt x="2257043" y="1039367"/>
                </a:lnTo>
                <a:lnTo>
                  <a:pt x="2241803" y="1053083"/>
                </a:lnTo>
                <a:lnTo>
                  <a:pt x="2225039" y="1065275"/>
                </a:lnTo>
                <a:lnTo>
                  <a:pt x="2191511" y="1092707"/>
                </a:lnTo>
                <a:lnTo>
                  <a:pt x="2156459" y="1117091"/>
                </a:lnTo>
                <a:lnTo>
                  <a:pt x="2118359" y="1141475"/>
                </a:lnTo>
                <a:lnTo>
                  <a:pt x="2078735" y="1165859"/>
                </a:lnTo>
                <a:lnTo>
                  <a:pt x="2037587" y="1187195"/>
                </a:lnTo>
                <a:lnTo>
                  <a:pt x="1993391" y="1208531"/>
                </a:lnTo>
                <a:lnTo>
                  <a:pt x="1949195" y="1228343"/>
                </a:lnTo>
                <a:lnTo>
                  <a:pt x="1901951" y="1248155"/>
                </a:lnTo>
                <a:lnTo>
                  <a:pt x="1853183" y="1264919"/>
                </a:lnTo>
                <a:lnTo>
                  <a:pt x="1801367" y="1281683"/>
                </a:lnTo>
                <a:lnTo>
                  <a:pt x="1749551" y="1296923"/>
                </a:lnTo>
                <a:lnTo>
                  <a:pt x="1696211" y="1309115"/>
                </a:lnTo>
                <a:lnTo>
                  <a:pt x="1641347" y="1321307"/>
                </a:lnTo>
                <a:lnTo>
                  <a:pt x="1586483" y="1331975"/>
                </a:lnTo>
                <a:lnTo>
                  <a:pt x="1528571" y="1341119"/>
                </a:lnTo>
                <a:lnTo>
                  <a:pt x="1470659" y="1348739"/>
                </a:lnTo>
                <a:lnTo>
                  <a:pt x="1411223" y="1354835"/>
                </a:lnTo>
                <a:lnTo>
                  <a:pt x="1350263" y="1359407"/>
                </a:lnTo>
                <a:lnTo>
                  <a:pt x="1289303" y="1362455"/>
                </a:lnTo>
                <a:lnTo>
                  <a:pt x="1165859" y="1362455"/>
                </a:lnTo>
                <a:lnTo>
                  <a:pt x="1103375" y="1359407"/>
                </a:lnTo>
                <a:lnTo>
                  <a:pt x="1043939" y="1354835"/>
                </a:lnTo>
                <a:lnTo>
                  <a:pt x="984503" y="1348739"/>
                </a:lnTo>
                <a:lnTo>
                  <a:pt x="925067" y="1341119"/>
                </a:lnTo>
                <a:lnTo>
                  <a:pt x="868679" y="1331975"/>
                </a:lnTo>
                <a:lnTo>
                  <a:pt x="812291" y="1321307"/>
                </a:lnTo>
                <a:lnTo>
                  <a:pt x="757427" y="1310639"/>
                </a:lnTo>
                <a:lnTo>
                  <a:pt x="704087" y="1296923"/>
                </a:lnTo>
                <a:lnTo>
                  <a:pt x="652271" y="1281683"/>
                </a:lnTo>
                <a:lnTo>
                  <a:pt x="601979" y="1264919"/>
                </a:lnTo>
                <a:lnTo>
                  <a:pt x="553211" y="1248155"/>
                </a:lnTo>
                <a:lnTo>
                  <a:pt x="505967" y="1228343"/>
                </a:lnTo>
                <a:lnTo>
                  <a:pt x="460248" y="1208531"/>
                </a:lnTo>
                <a:lnTo>
                  <a:pt x="417575" y="1187195"/>
                </a:lnTo>
                <a:lnTo>
                  <a:pt x="374904" y="1165859"/>
                </a:lnTo>
                <a:lnTo>
                  <a:pt x="335280" y="1141475"/>
                </a:lnTo>
                <a:lnTo>
                  <a:pt x="297180" y="1117091"/>
                </a:lnTo>
                <a:lnTo>
                  <a:pt x="262128" y="1091183"/>
                </a:lnTo>
                <a:lnTo>
                  <a:pt x="228600" y="1065275"/>
                </a:lnTo>
                <a:lnTo>
                  <a:pt x="198120" y="1037843"/>
                </a:lnTo>
                <a:lnTo>
                  <a:pt x="182880" y="1024127"/>
                </a:lnTo>
                <a:lnTo>
                  <a:pt x="169163" y="1010411"/>
                </a:lnTo>
                <a:lnTo>
                  <a:pt x="155448" y="996695"/>
                </a:lnTo>
                <a:lnTo>
                  <a:pt x="143256" y="981455"/>
                </a:lnTo>
                <a:lnTo>
                  <a:pt x="131063" y="966215"/>
                </a:lnTo>
                <a:lnTo>
                  <a:pt x="118872" y="952499"/>
                </a:lnTo>
                <a:lnTo>
                  <a:pt x="108204" y="937259"/>
                </a:lnTo>
                <a:lnTo>
                  <a:pt x="97536" y="922019"/>
                </a:lnTo>
                <a:lnTo>
                  <a:pt x="88392" y="906779"/>
                </a:lnTo>
                <a:lnTo>
                  <a:pt x="79248" y="891539"/>
                </a:lnTo>
                <a:lnTo>
                  <a:pt x="71628" y="874775"/>
                </a:lnTo>
                <a:lnTo>
                  <a:pt x="64008" y="859535"/>
                </a:lnTo>
                <a:lnTo>
                  <a:pt x="67056" y="920495"/>
                </a:lnTo>
                <a:lnTo>
                  <a:pt x="76200" y="935735"/>
                </a:lnTo>
                <a:lnTo>
                  <a:pt x="86868" y="952499"/>
                </a:lnTo>
                <a:lnTo>
                  <a:pt x="99060" y="967739"/>
                </a:lnTo>
                <a:lnTo>
                  <a:pt x="111251" y="982979"/>
                </a:lnTo>
                <a:lnTo>
                  <a:pt x="123444" y="998219"/>
                </a:lnTo>
                <a:lnTo>
                  <a:pt x="137160" y="1013459"/>
                </a:lnTo>
                <a:lnTo>
                  <a:pt x="150875" y="1028699"/>
                </a:lnTo>
                <a:lnTo>
                  <a:pt x="166116" y="1043939"/>
                </a:lnTo>
                <a:lnTo>
                  <a:pt x="181356" y="1057655"/>
                </a:lnTo>
                <a:lnTo>
                  <a:pt x="196596" y="1071371"/>
                </a:lnTo>
                <a:lnTo>
                  <a:pt x="213360" y="1086611"/>
                </a:lnTo>
                <a:lnTo>
                  <a:pt x="246887" y="1112519"/>
                </a:lnTo>
                <a:lnTo>
                  <a:pt x="283463" y="1138427"/>
                </a:lnTo>
                <a:lnTo>
                  <a:pt x="323088" y="1164335"/>
                </a:lnTo>
                <a:lnTo>
                  <a:pt x="362712" y="1188719"/>
                </a:lnTo>
                <a:lnTo>
                  <a:pt x="405384" y="1210055"/>
                </a:lnTo>
                <a:lnTo>
                  <a:pt x="449580" y="1232915"/>
                </a:lnTo>
                <a:lnTo>
                  <a:pt x="496823" y="1252727"/>
                </a:lnTo>
                <a:lnTo>
                  <a:pt x="544067" y="1272539"/>
                </a:lnTo>
                <a:lnTo>
                  <a:pt x="594359" y="1289303"/>
                </a:lnTo>
                <a:lnTo>
                  <a:pt x="644651" y="1306067"/>
                </a:lnTo>
                <a:lnTo>
                  <a:pt x="697991" y="1321307"/>
                </a:lnTo>
                <a:lnTo>
                  <a:pt x="752855" y="1335023"/>
                </a:lnTo>
                <a:lnTo>
                  <a:pt x="807719" y="1347215"/>
                </a:lnTo>
                <a:lnTo>
                  <a:pt x="864107" y="1357883"/>
                </a:lnTo>
                <a:lnTo>
                  <a:pt x="922019" y="1367027"/>
                </a:lnTo>
                <a:lnTo>
                  <a:pt x="981455" y="1374647"/>
                </a:lnTo>
                <a:lnTo>
                  <a:pt x="1042415" y="1380743"/>
                </a:lnTo>
                <a:lnTo>
                  <a:pt x="1103375" y="1385315"/>
                </a:lnTo>
                <a:lnTo>
                  <a:pt x="1164335" y="1388363"/>
                </a:lnTo>
                <a:lnTo>
                  <a:pt x="1290827" y="1388363"/>
                </a:lnTo>
                <a:lnTo>
                  <a:pt x="1351787" y="1385315"/>
                </a:lnTo>
                <a:lnTo>
                  <a:pt x="1412747" y="1380743"/>
                </a:lnTo>
                <a:lnTo>
                  <a:pt x="1473707" y="1374647"/>
                </a:lnTo>
                <a:lnTo>
                  <a:pt x="1533143" y="1367027"/>
                </a:lnTo>
                <a:lnTo>
                  <a:pt x="1591055" y="1357883"/>
                </a:lnTo>
                <a:lnTo>
                  <a:pt x="1647443" y="1347215"/>
                </a:lnTo>
                <a:lnTo>
                  <a:pt x="1703831" y="1335023"/>
                </a:lnTo>
                <a:lnTo>
                  <a:pt x="1757171" y="1321307"/>
                </a:lnTo>
                <a:lnTo>
                  <a:pt x="1810511" y="1306067"/>
                </a:lnTo>
                <a:lnTo>
                  <a:pt x="1860803" y="1289303"/>
                </a:lnTo>
                <a:lnTo>
                  <a:pt x="1911095" y="1271015"/>
                </a:lnTo>
                <a:lnTo>
                  <a:pt x="1958339" y="1252727"/>
                </a:lnTo>
                <a:lnTo>
                  <a:pt x="2005583" y="1231391"/>
                </a:lnTo>
                <a:lnTo>
                  <a:pt x="2049779" y="1210055"/>
                </a:lnTo>
                <a:lnTo>
                  <a:pt x="2092451" y="1187195"/>
                </a:lnTo>
                <a:lnTo>
                  <a:pt x="2133599" y="1164335"/>
                </a:lnTo>
                <a:lnTo>
                  <a:pt x="2171699" y="1138427"/>
                </a:lnTo>
                <a:lnTo>
                  <a:pt x="2208275" y="1112519"/>
                </a:lnTo>
                <a:lnTo>
                  <a:pt x="2243327" y="1085087"/>
                </a:lnTo>
                <a:lnTo>
                  <a:pt x="2273807" y="1057655"/>
                </a:lnTo>
                <a:lnTo>
                  <a:pt x="2289047" y="1042415"/>
                </a:lnTo>
                <a:lnTo>
                  <a:pt x="2304287" y="1028699"/>
                </a:lnTo>
                <a:lnTo>
                  <a:pt x="2318003" y="1013459"/>
                </a:lnTo>
                <a:lnTo>
                  <a:pt x="2331719" y="998219"/>
                </a:lnTo>
                <a:lnTo>
                  <a:pt x="2343911" y="982979"/>
                </a:lnTo>
                <a:lnTo>
                  <a:pt x="2356103" y="967739"/>
                </a:lnTo>
                <a:lnTo>
                  <a:pt x="2368295" y="952499"/>
                </a:lnTo>
                <a:lnTo>
                  <a:pt x="2378963" y="935735"/>
                </a:lnTo>
                <a:lnTo>
                  <a:pt x="2388107" y="920495"/>
                </a:lnTo>
                <a:lnTo>
                  <a:pt x="2398775" y="903731"/>
                </a:lnTo>
                <a:lnTo>
                  <a:pt x="2406395" y="886967"/>
                </a:lnTo>
                <a:lnTo>
                  <a:pt x="2415539" y="870203"/>
                </a:lnTo>
                <a:lnTo>
                  <a:pt x="2423159" y="853439"/>
                </a:lnTo>
                <a:lnTo>
                  <a:pt x="2429255" y="836675"/>
                </a:lnTo>
                <a:lnTo>
                  <a:pt x="2435351" y="818387"/>
                </a:lnTo>
                <a:lnTo>
                  <a:pt x="2439923" y="801623"/>
                </a:lnTo>
                <a:lnTo>
                  <a:pt x="2444495" y="784859"/>
                </a:lnTo>
                <a:lnTo>
                  <a:pt x="2447543" y="766571"/>
                </a:lnTo>
                <a:lnTo>
                  <a:pt x="2450591" y="748283"/>
                </a:lnTo>
                <a:lnTo>
                  <a:pt x="2452115" y="731519"/>
                </a:lnTo>
                <a:lnTo>
                  <a:pt x="2453639" y="713231"/>
                </a:lnTo>
                <a:lnTo>
                  <a:pt x="2453639" y="676655"/>
                </a:lnTo>
                <a:lnTo>
                  <a:pt x="2452115" y="658367"/>
                </a:lnTo>
                <a:lnTo>
                  <a:pt x="2450591" y="640079"/>
                </a:lnTo>
                <a:lnTo>
                  <a:pt x="2447543" y="623315"/>
                </a:lnTo>
                <a:lnTo>
                  <a:pt x="2444495" y="605027"/>
                </a:lnTo>
                <a:lnTo>
                  <a:pt x="2439923" y="588263"/>
                </a:lnTo>
                <a:lnTo>
                  <a:pt x="2435351" y="569975"/>
                </a:lnTo>
                <a:lnTo>
                  <a:pt x="2429255" y="553211"/>
                </a:lnTo>
                <a:lnTo>
                  <a:pt x="2421635" y="536447"/>
                </a:lnTo>
                <a:lnTo>
                  <a:pt x="2415539" y="519683"/>
                </a:lnTo>
                <a:lnTo>
                  <a:pt x="2406395" y="502919"/>
                </a:lnTo>
                <a:lnTo>
                  <a:pt x="2398775" y="486155"/>
                </a:lnTo>
                <a:lnTo>
                  <a:pt x="2388107" y="469391"/>
                </a:lnTo>
                <a:lnTo>
                  <a:pt x="2378963" y="452627"/>
                </a:lnTo>
                <a:lnTo>
                  <a:pt x="2368295" y="437387"/>
                </a:lnTo>
                <a:lnTo>
                  <a:pt x="2356103" y="422147"/>
                </a:lnTo>
                <a:lnTo>
                  <a:pt x="2343911" y="406907"/>
                </a:lnTo>
                <a:lnTo>
                  <a:pt x="2331719" y="391667"/>
                </a:lnTo>
                <a:lnTo>
                  <a:pt x="2318003" y="376427"/>
                </a:lnTo>
                <a:lnTo>
                  <a:pt x="2304287" y="361187"/>
                </a:lnTo>
                <a:lnTo>
                  <a:pt x="2289047" y="345947"/>
                </a:lnTo>
                <a:lnTo>
                  <a:pt x="2273807" y="332232"/>
                </a:lnTo>
                <a:lnTo>
                  <a:pt x="2258567" y="318516"/>
                </a:lnTo>
                <a:lnTo>
                  <a:pt x="2241803" y="303276"/>
                </a:lnTo>
                <a:lnTo>
                  <a:pt x="2208275" y="277368"/>
                </a:lnTo>
                <a:lnTo>
                  <a:pt x="2171699" y="251460"/>
                </a:lnTo>
                <a:lnTo>
                  <a:pt x="2132075" y="225552"/>
                </a:lnTo>
                <a:lnTo>
                  <a:pt x="2092451" y="201168"/>
                </a:lnTo>
                <a:lnTo>
                  <a:pt x="2049779" y="178308"/>
                </a:lnTo>
                <a:lnTo>
                  <a:pt x="2005583" y="156972"/>
                </a:lnTo>
                <a:lnTo>
                  <a:pt x="1958339" y="137160"/>
                </a:lnTo>
                <a:lnTo>
                  <a:pt x="1911095" y="117348"/>
                </a:lnTo>
                <a:lnTo>
                  <a:pt x="1860803" y="100584"/>
                </a:lnTo>
                <a:lnTo>
                  <a:pt x="1810511" y="83820"/>
                </a:lnTo>
                <a:lnTo>
                  <a:pt x="1757171" y="68580"/>
                </a:lnTo>
                <a:lnTo>
                  <a:pt x="1702307" y="54864"/>
                </a:lnTo>
                <a:lnTo>
                  <a:pt x="1647443" y="42672"/>
                </a:lnTo>
                <a:lnTo>
                  <a:pt x="1591055" y="32004"/>
                </a:lnTo>
                <a:lnTo>
                  <a:pt x="1533143" y="22860"/>
                </a:lnTo>
                <a:lnTo>
                  <a:pt x="1473707" y="15240"/>
                </a:lnTo>
                <a:lnTo>
                  <a:pt x="1412747" y="9144"/>
                </a:lnTo>
                <a:lnTo>
                  <a:pt x="1351787" y="4572"/>
                </a:lnTo>
                <a:lnTo>
                  <a:pt x="1290827" y="1524"/>
                </a:lnTo>
                <a:lnTo>
                  <a:pt x="1226819" y="0"/>
                </a:lnTo>
                <a:lnTo>
                  <a:pt x="1164335" y="1524"/>
                </a:lnTo>
                <a:lnTo>
                  <a:pt x="1101851" y="4572"/>
                </a:lnTo>
                <a:lnTo>
                  <a:pt x="1040891" y="9144"/>
                </a:lnTo>
                <a:lnTo>
                  <a:pt x="981455" y="13716"/>
                </a:lnTo>
                <a:lnTo>
                  <a:pt x="922019" y="22860"/>
                </a:lnTo>
                <a:lnTo>
                  <a:pt x="864107" y="32004"/>
                </a:lnTo>
                <a:lnTo>
                  <a:pt x="807719" y="42672"/>
                </a:lnTo>
                <a:lnTo>
                  <a:pt x="751331" y="54864"/>
                </a:lnTo>
                <a:lnTo>
                  <a:pt x="697991" y="68580"/>
                </a:lnTo>
                <a:lnTo>
                  <a:pt x="644651" y="83820"/>
                </a:lnTo>
                <a:lnTo>
                  <a:pt x="594359" y="100584"/>
                </a:lnTo>
                <a:lnTo>
                  <a:pt x="544067" y="117348"/>
                </a:lnTo>
                <a:lnTo>
                  <a:pt x="495299" y="137160"/>
                </a:lnTo>
                <a:lnTo>
                  <a:pt x="449580" y="156972"/>
                </a:lnTo>
                <a:lnTo>
                  <a:pt x="405384" y="179832"/>
                </a:lnTo>
                <a:lnTo>
                  <a:pt x="362712" y="202692"/>
                </a:lnTo>
                <a:lnTo>
                  <a:pt x="321563" y="225552"/>
                </a:lnTo>
                <a:lnTo>
                  <a:pt x="283463" y="251460"/>
                </a:lnTo>
                <a:lnTo>
                  <a:pt x="246887" y="277368"/>
                </a:lnTo>
                <a:lnTo>
                  <a:pt x="211836" y="304800"/>
                </a:lnTo>
                <a:lnTo>
                  <a:pt x="196596" y="318516"/>
                </a:lnTo>
                <a:lnTo>
                  <a:pt x="179832" y="332232"/>
                </a:lnTo>
                <a:lnTo>
                  <a:pt x="164592" y="345947"/>
                </a:lnTo>
                <a:lnTo>
                  <a:pt x="150875" y="361187"/>
                </a:lnTo>
                <a:lnTo>
                  <a:pt x="137160" y="376427"/>
                </a:lnTo>
                <a:lnTo>
                  <a:pt x="123444" y="391667"/>
                </a:lnTo>
                <a:lnTo>
                  <a:pt x="111251" y="406907"/>
                </a:lnTo>
                <a:lnTo>
                  <a:pt x="99060" y="422147"/>
                </a:lnTo>
                <a:lnTo>
                  <a:pt x="86868" y="437387"/>
                </a:lnTo>
                <a:lnTo>
                  <a:pt x="76200" y="454151"/>
                </a:lnTo>
                <a:lnTo>
                  <a:pt x="65532" y="469391"/>
                </a:lnTo>
                <a:lnTo>
                  <a:pt x="56387" y="486155"/>
                </a:lnTo>
                <a:lnTo>
                  <a:pt x="47244" y="502919"/>
                </a:lnTo>
                <a:lnTo>
                  <a:pt x="39624" y="519683"/>
                </a:lnTo>
                <a:lnTo>
                  <a:pt x="32004" y="536447"/>
                </a:lnTo>
                <a:lnTo>
                  <a:pt x="25908" y="553211"/>
                </a:lnTo>
                <a:lnTo>
                  <a:pt x="19812" y="569975"/>
                </a:lnTo>
                <a:lnTo>
                  <a:pt x="15239" y="588263"/>
                </a:lnTo>
                <a:lnTo>
                  <a:pt x="10668" y="605027"/>
                </a:lnTo>
                <a:lnTo>
                  <a:pt x="7620" y="623315"/>
                </a:lnTo>
                <a:lnTo>
                  <a:pt x="4572" y="641603"/>
                </a:lnTo>
                <a:lnTo>
                  <a:pt x="3048" y="658367"/>
                </a:lnTo>
                <a:lnTo>
                  <a:pt x="1524" y="676655"/>
                </a:lnTo>
                <a:lnTo>
                  <a:pt x="0" y="694943"/>
                </a:lnTo>
                <a:lnTo>
                  <a:pt x="1524" y="713231"/>
                </a:lnTo>
                <a:lnTo>
                  <a:pt x="3048" y="731519"/>
                </a:lnTo>
                <a:lnTo>
                  <a:pt x="4572" y="749807"/>
                </a:lnTo>
                <a:lnTo>
                  <a:pt x="7620" y="766571"/>
                </a:lnTo>
                <a:lnTo>
                  <a:pt x="10668" y="784859"/>
                </a:lnTo>
                <a:lnTo>
                  <a:pt x="15239" y="801623"/>
                </a:lnTo>
                <a:lnTo>
                  <a:pt x="19812" y="819911"/>
                </a:lnTo>
                <a:lnTo>
                  <a:pt x="25908" y="836675"/>
                </a:lnTo>
                <a:lnTo>
                  <a:pt x="33528" y="853439"/>
                </a:lnTo>
                <a:lnTo>
                  <a:pt x="32004" y="761999"/>
                </a:lnTo>
                <a:lnTo>
                  <a:pt x="30480" y="745235"/>
                </a:lnTo>
                <a:lnTo>
                  <a:pt x="27432" y="728471"/>
                </a:lnTo>
                <a:lnTo>
                  <a:pt x="27432" y="711707"/>
                </a:lnTo>
                <a:close/>
              </a:path>
              <a:path w="2453639" h="1388363">
                <a:moveTo>
                  <a:pt x="44196" y="810767"/>
                </a:moveTo>
                <a:lnTo>
                  <a:pt x="39624" y="795527"/>
                </a:lnTo>
                <a:lnTo>
                  <a:pt x="36575" y="778763"/>
                </a:lnTo>
                <a:lnTo>
                  <a:pt x="32004" y="761999"/>
                </a:lnTo>
                <a:lnTo>
                  <a:pt x="33528" y="853439"/>
                </a:lnTo>
                <a:lnTo>
                  <a:pt x="39624" y="870203"/>
                </a:lnTo>
                <a:lnTo>
                  <a:pt x="48768" y="886967"/>
                </a:lnTo>
                <a:lnTo>
                  <a:pt x="56387" y="903731"/>
                </a:lnTo>
                <a:lnTo>
                  <a:pt x="67056" y="920495"/>
                </a:lnTo>
                <a:lnTo>
                  <a:pt x="64008" y="859535"/>
                </a:lnTo>
                <a:lnTo>
                  <a:pt x="56387" y="844295"/>
                </a:lnTo>
                <a:lnTo>
                  <a:pt x="50292" y="827531"/>
                </a:lnTo>
                <a:lnTo>
                  <a:pt x="44196" y="810767"/>
                </a:lnTo>
                <a:close/>
              </a:path>
            </a:pathLst>
          </a:custGeom>
          <a:solidFill>
            <a:srgbClr val="385D89"/>
          </a:solidFill>
        </p:spPr>
        <p:txBody>
          <a:bodyPr wrap="square" lIns="0" tIns="0" rIns="0" bIns="0" rtlCol="0">
            <a:noAutofit/>
          </a:bodyPr>
          <a:lstStyle/>
          <a:p>
            <a:endParaRPr sz="1588">
              <a:solidFill>
                <a:prstClr val="black"/>
              </a:solidFill>
            </a:endParaRPr>
          </a:p>
        </p:txBody>
      </p:sp>
      <p:sp>
        <p:nvSpPr>
          <p:cNvPr id="43" name="object 43"/>
          <p:cNvSpPr/>
          <p:nvPr/>
        </p:nvSpPr>
        <p:spPr>
          <a:xfrm>
            <a:off x="3819412" y="5941096"/>
            <a:ext cx="1186030" cy="978945"/>
          </a:xfrm>
          <a:custGeom>
            <a:avLst/>
            <a:gdLst/>
            <a:ahLst/>
            <a:cxnLst/>
            <a:rect l="l" t="t" r="r" b="b"/>
            <a:pathLst>
              <a:path w="1344167" h="1109471">
                <a:moveTo>
                  <a:pt x="1256233" y="0"/>
                </a:moveTo>
                <a:lnTo>
                  <a:pt x="1301495" y="33317"/>
                </a:lnTo>
                <a:lnTo>
                  <a:pt x="1291205" y="5754"/>
                </a:lnTo>
                <a:lnTo>
                  <a:pt x="1256233" y="0"/>
                </a:lnTo>
                <a:close/>
              </a:path>
              <a:path w="1344167" h="1109471">
                <a:moveTo>
                  <a:pt x="1183102" y="19268"/>
                </a:moveTo>
                <a:lnTo>
                  <a:pt x="1194815" y="25697"/>
                </a:lnTo>
                <a:lnTo>
                  <a:pt x="1306067" y="40937"/>
                </a:lnTo>
                <a:lnTo>
                  <a:pt x="1319783" y="10457"/>
                </a:lnTo>
                <a:lnTo>
                  <a:pt x="1278719" y="-27691"/>
                </a:lnTo>
                <a:lnTo>
                  <a:pt x="21335" y="-1059390"/>
                </a:lnTo>
                <a:lnTo>
                  <a:pt x="0" y="-1031958"/>
                </a:lnTo>
                <a:lnTo>
                  <a:pt x="1256233" y="0"/>
                </a:lnTo>
                <a:lnTo>
                  <a:pt x="1291205" y="5754"/>
                </a:lnTo>
                <a:lnTo>
                  <a:pt x="1301495" y="33317"/>
                </a:lnTo>
                <a:lnTo>
                  <a:pt x="1256233" y="0"/>
                </a:lnTo>
                <a:lnTo>
                  <a:pt x="1199387" y="-9354"/>
                </a:lnTo>
                <a:lnTo>
                  <a:pt x="1197799" y="-9543"/>
                </a:lnTo>
                <a:lnTo>
                  <a:pt x="1186005" y="-5827"/>
                </a:lnTo>
                <a:lnTo>
                  <a:pt x="1179575" y="5885"/>
                </a:lnTo>
                <a:lnTo>
                  <a:pt x="1179387" y="7473"/>
                </a:lnTo>
                <a:lnTo>
                  <a:pt x="1183102" y="19268"/>
                </a:lnTo>
                <a:close/>
              </a:path>
              <a:path w="1344167" h="1109471">
                <a:moveTo>
                  <a:pt x="1328927" y="13505"/>
                </a:moveTo>
                <a:lnTo>
                  <a:pt x="1344167" y="50081"/>
                </a:lnTo>
                <a:lnTo>
                  <a:pt x="1290827" y="-93174"/>
                </a:lnTo>
                <a:lnTo>
                  <a:pt x="1289785" y="-95680"/>
                </a:lnTo>
                <a:lnTo>
                  <a:pt x="1281326" y="-103336"/>
                </a:lnTo>
                <a:lnTo>
                  <a:pt x="1269491" y="-102318"/>
                </a:lnTo>
                <a:lnTo>
                  <a:pt x="1267795" y="-101660"/>
                </a:lnTo>
                <a:lnTo>
                  <a:pt x="1259239" y="-93196"/>
                </a:lnTo>
                <a:lnTo>
                  <a:pt x="1258823" y="-80982"/>
                </a:lnTo>
                <a:lnTo>
                  <a:pt x="1278719" y="-27691"/>
                </a:lnTo>
                <a:lnTo>
                  <a:pt x="1319783" y="10457"/>
                </a:lnTo>
                <a:lnTo>
                  <a:pt x="1306067" y="40937"/>
                </a:lnTo>
                <a:lnTo>
                  <a:pt x="1194815" y="25697"/>
                </a:lnTo>
                <a:lnTo>
                  <a:pt x="1344167" y="50081"/>
                </a:lnTo>
                <a:lnTo>
                  <a:pt x="1328927" y="13505"/>
                </a:lnTo>
                <a:close/>
              </a:path>
            </a:pathLst>
          </a:custGeom>
          <a:solidFill>
            <a:srgbClr val="497EBA"/>
          </a:solidFill>
        </p:spPr>
        <p:txBody>
          <a:bodyPr wrap="square" lIns="0" tIns="0" rIns="0" bIns="0" rtlCol="0">
            <a:noAutofit/>
          </a:bodyPr>
          <a:lstStyle/>
          <a:p>
            <a:endParaRPr sz="1588">
              <a:solidFill>
                <a:prstClr val="black"/>
              </a:solidFill>
            </a:endParaRPr>
          </a:p>
        </p:txBody>
      </p:sp>
      <p:sp>
        <p:nvSpPr>
          <p:cNvPr id="44" name="object 44"/>
          <p:cNvSpPr/>
          <p:nvPr/>
        </p:nvSpPr>
        <p:spPr>
          <a:xfrm>
            <a:off x="7147560" y="5006340"/>
            <a:ext cx="1278814" cy="978945"/>
          </a:xfrm>
          <a:custGeom>
            <a:avLst/>
            <a:gdLst/>
            <a:ahLst/>
            <a:cxnLst/>
            <a:rect l="l" t="t" r="r" b="b"/>
            <a:pathLst>
              <a:path w="1449323" h="1109471">
                <a:moveTo>
                  <a:pt x="147892" y="1055943"/>
                </a:moveTo>
                <a:lnTo>
                  <a:pt x="146303" y="1056131"/>
                </a:lnTo>
                <a:lnTo>
                  <a:pt x="88549" y="1063442"/>
                </a:lnTo>
                <a:lnTo>
                  <a:pt x="44196" y="1094231"/>
                </a:lnTo>
                <a:lnTo>
                  <a:pt x="54954" y="1067695"/>
                </a:lnTo>
                <a:lnTo>
                  <a:pt x="88549" y="1063442"/>
                </a:lnTo>
                <a:lnTo>
                  <a:pt x="1449323" y="27431"/>
                </a:lnTo>
                <a:lnTo>
                  <a:pt x="1427987" y="0"/>
                </a:lnTo>
                <a:lnTo>
                  <a:pt x="68060" y="1035365"/>
                </a:lnTo>
                <a:lnTo>
                  <a:pt x="25908" y="1071371"/>
                </a:lnTo>
                <a:lnTo>
                  <a:pt x="38100" y="1101851"/>
                </a:lnTo>
                <a:lnTo>
                  <a:pt x="0" y="1109471"/>
                </a:lnTo>
                <a:lnTo>
                  <a:pt x="150875" y="1091183"/>
                </a:lnTo>
                <a:lnTo>
                  <a:pt x="161986" y="1084754"/>
                </a:lnTo>
                <a:lnTo>
                  <a:pt x="166290" y="1072960"/>
                </a:lnTo>
                <a:lnTo>
                  <a:pt x="166115" y="1071371"/>
                </a:lnTo>
                <a:lnTo>
                  <a:pt x="159686" y="1059658"/>
                </a:lnTo>
                <a:lnTo>
                  <a:pt x="147892" y="1055943"/>
                </a:lnTo>
                <a:close/>
              </a:path>
              <a:path w="1449323" h="1109471">
                <a:moveTo>
                  <a:pt x="89915" y="981455"/>
                </a:moveTo>
                <a:lnTo>
                  <a:pt x="91076" y="970564"/>
                </a:lnTo>
                <a:lnTo>
                  <a:pt x="84152" y="960710"/>
                </a:lnTo>
                <a:lnTo>
                  <a:pt x="80772" y="958595"/>
                </a:lnTo>
                <a:lnTo>
                  <a:pt x="68386" y="958813"/>
                </a:lnTo>
                <a:lnTo>
                  <a:pt x="59099" y="966562"/>
                </a:lnTo>
                <a:lnTo>
                  <a:pt x="57912" y="969263"/>
                </a:lnTo>
                <a:lnTo>
                  <a:pt x="0" y="1109471"/>
                </a:lnTo>
                <a:lnTo>
                  <a:pt x="38100" y="1101851"/>
                </a:lnTo>
                <a:lnTo>
                  <a:pt x="16763" y="1074419"/>
                </a:lnTo>
                <a:lnTo>
                  <a:pt x="38100" y="1101851"/>
                </a:lnTo>
                <a:lnTo>
                  <a:pt x="25908" y="1071371"/>
                </a:lnTo>
                <a:lnTo>
                  <a:pt x="68060" y="1035365"/>
                </a:lnTo>
                <a:lnTo>
                  <a:pt x="89915" y="981455"/>
                </a:lnTo>
                <a:close/>
              </a:path>
              <a:path w="1449323" h="1109471">
                <a:moveTo>
                  <a:pt x="44196" y="1094231"/>
                </a:moveTo>
                <a:lnTo>
                  <a:pt x="88549" y="1063442"/>
                </a:lnTo>
                <a:lnTo>
                  <a:pt x="54954" y="1067695"/>
                </a:lnTo>
                <a:lnTo>
                  <a:pt x="44196" y="1094231"/>
                </a:lnTo>
                <a:close/>
              </a:path>
            </a:pathLst>
          </a:custGeom>
          <a:solidFill>
            <a:srgbClr val="497EBA"/>
          </a:solidFill>
        </p:spPr>
        <p:txBody>
          <a:bodyPr wrap="square" lIns="0" tIns="0" rIns="0" bIns="0" rtlCol="0">
            <a:noAutofit/>
          </a:bodyPr>
          <a:lstStyle/>
          <a:p>
            <a:endParaRPr sz="1588">
              <a:solidFill>
                <a:prstClr val="black"/>
              </a:solidFill>
            </a:endParaRPr>
          </a:p>
        </p:txBody>
      </p:sp>
      <p:sp>
        <p:nvSpPr>
          <p:cNvPr id="45" name="object 45"/>
          <p:cNvSpPr/>
          <p:nvPr/>
        </p:nvSpPr>
        <p:spPr>
          <a:xfrm>
            <a:off x="8272342" y="3228638"/>
            <a:ext cx="137694" cy="512332"/>
          </a:xfrm>
          <a:custGeom>
            <a:avLst/>
            <a:gdLst/>
            <a:ahLst/>
            <a:cxnLst/>
            <a:rect l="l" t="t" r="r" b="b"/>
            <a:pathLst>
              <a:path w="156053" h="580643">
                <a:moveTo>
                  <a:pt x="5563" y="153139"/>
                </a:moveTo>
                <a:lnTo>
                  <a:pt x="8455" y="155447"/>
                </a:lnTo>
                <a:lnTo>
                  <a:pt x="19678" y="157309"/>
                </a:lnTo>
                <a:lnTo>
                  <a:pt x="30530" y="151827"/>
                </a:lnTo>
                <a:lnTo>
                  <a:pt x="32839" y="149351"/>
                </a:lnTo>
                <a:lnTo>
                  <a:pt x="60271" y="102031"/>
                </a:lnTo>
                <a:lnTo>
                  <a:pt x="78559" y="70484"/>
                </a:lnTo>
                <a:lnTo>
                  <a:pt x="95323" y="99402"/>
                </a:lnTo>
                <a:lnTo>
                  <a:pt x="124279" y="149351"/>
                </a:lnTo>
                <a:lnTo>
                  <a:pt x="133745" y="156510"/>
                </a:lnTo>
                <a:lnTo>
                  <a:pt x="145828" y="156741"/>
                </a:lnTo>
                <a:lnTo>
                  <a:pt x="148663" y="155447"/>
                </a:lnTo>
                <a:lnTo>
                  <a:pt x="155821" y="145351"/>
                </a:lnTo>
                <a:lnTo>
                  <a:pt x="156053" y="133843"/>
                </a:lnTo>
                <a:lnTo>
                  <a:pt x="154759" y="131063"/>
                </a:lnTo>
                <a:lnTo>
                  <a:pt x="95323" y="35051"/>
                </a:lnTo>
                <a:lnTo>
                  <a:pt x="93799" y="44195"/>
                </a:lnTo>
                <a:lnTo>
                  <a:pt x="63319" y="44195"/>
                </a:lnTo>
                <a:lnTo>
                  <a:pt x="60271" y="35051"/>
                </a:lnTo>
                <a:lnTo>
                  <a:pt x="78559" y="0"/>
                </a:lnTo>
                <a:lnTo>
                  <a:pt x="2359" y="131063"/>
                </a:lnTo>
                <a:lnTo>
                  <a:pt x="0" y="142287"/>
                </a:lnTo>
                <a:lnTo>
                  <a:pt x="5563" y="153139"/>
                </a:lnTo>
                <a:close/>
              </a:path>
              <a:path w="156053" h="580643">
                <a:moveTo>
                  <a:pt x="95323" y="35051"/>
                </a:moveTo>
                <a:lnTo>
                  <a:pt x="154759" y="131063"/>
                </a:lnTo>
                <a:lnTo>
                  <a:pt x="78559" y="0"/>
                </a:lnTo>
                <a:lnTo>
                  <a:pt x="60271" y="35051"/>
                </a:lnTo>
                <a:lnTo>
                  <a:pt x="63319" y="44195"/>
                </a:lnTo>
                <a:lnTo>
                  <a:pt x="93799" y="44195"/>
                </a:lnTo>
                <a:lnTo>
                  <a:pt x="95323" y="35051"/>
                </a:lnTo>
                <a:close/>
              </a:path>
              <a:path w="156053" h="580643">
                <a:moveTo>
                  <a:pt x="95323" y="580643"/>
                </a:moveTo>
                <a:lnTo>
                  <a:pt x="95323" y="99402"/>
                </a:lnTo>
                <a:lnTo>
                  <a:pt x="78559" y="70484"/>
                </a:lnTo>
                <a:lnTo>
                  <a:pt x="60271" y="102031"/>
                </a:lnTo>
                <a:lnTo>
                  <a:pt x="60271" y="580643"/>
                </a:lnTo>
                <a:lnTo>
                  <a:pt x="95323" y="580643"/>
                </a:lnTo>
                <a:close/>
              </a:path>
            </a:pathLst>
          </a:custGeom>
          <a:solidFill>
            <a:srgbClr val="497EBA"/>
          </a:solidFill>
        </p:spPr>
        <p:txBody>
          <a:bodyPr wrap="square" lIns="0" tIns="0" rIns="0" bIns="0" rtlCol="0">
            <a:noAutofit/>
          </a:bodyPr>
          <a:lstStyle/>
          <a:p>
            <a:endParaRPr sz="1588">
              <a:solidFill>
                <a:prstClr val="black"/>
              </a:solidFill>
            </a:endParaRPr>
          </a:p>
        </p:txBody>
      </p:sp>
      <p:sp>
        <p:nvSpPr>
          <p:cNvPr id="46" name="object 46"/>
          <p:cNvSpPr/>
          <p:nvPr/>
        </p:nvSpPr>
        <p:spPr>
          <a:xfrm>
            <a:off x="7895216" y="5479676"/>
            <a:ext cx="560741" cy="376517"/>
          </a:xfrm>
          <a:custGeom>
            <a:avLst/>
            <a:gdLst/>
            <a:ahLst/>
            <a:cxnLst/>
            <a:rect l="l" t="t" r="r" b="b"/>
            <a:pathLst>
              <a:path w="635507" h="426719">
                <a:moveTo>
                  <a:pt x="0" y="426719"/>
                </a:moveTo>
                <a:lnTo>
                  <a:pt x="635507" y="426719"/>
                </a:lnTo>
                <a:lnTo>
                  <a:pt x="635507" y="0"/>
                </a:lnTo>
                <a:lnTo>
                  <a:pt x="0" y="0"/>
                </a:lnTo>
                <a:lnTo>
                  <a:pt x="0" y="426719"/>
                </a:lnTo>
                <a:close/>
              </a:path>
            </a:pathLst>
          </a:custGeom>
          <a:solidFill>
            <a:srgbClr val="FFFFFF"/>
          </a:solidFill>
        </p:spPr>
        <p:txBody>
          <a:bodyPr wrap="square" lIns="0" tIns="0" rIns="0" bIns="0" rtlCol="0">
            <a:noAutofit/>
          </a:bodyPr>
          <a:lstStyle/>
          <a:p>
            <a:endParaRPr sz="1588">
              <a:solidFill>
                <a:prstClr val="black"/>
              </a:solidFill>
            </a:endParaRPr>
          </a:p>
        </p:txBody>
      </p:sp>
      <p:sp>
        <p:nvSpPr>
          <p:cNvPr id="47" name="object 47"/>
          <p:cNvSpPr/>
          <p:nvPr/>
        </p:nvSpPr>
        <p:spPr>
          <a:xfrm>
            <a:off x="7248413" y="303903"/>
            <a:ext cx="2143460" cy="1202166"/>
          </a:xfrm>
          <a:custGeom>
            <a:avLst/>
            <a:gdLst/>
            <a:ahLst/>
            <a:cxnLst/>
            <a:rect l="l" t="t" r="r" b="b"/>
            <a:pathLst>
              <a:path w="2429255" h="1362455">
                <a:moveTo>
                  <a:pt x="0" y="681227"/>
                </a:moveTo>
                <a:lnTo>
                  <a:pt x="4028" y="737125"/>
                </a:lnTo>
                <a:lnTo>
                  <a:pt x="15904" y="791774"/>
                </a:lnTo>
                <a:lnTo>
                  <a:pt x="35315" y="844998"/>
                </a:lnTo>
                <a:lnTo>
                  <a:pt x="61947" y="896624"/>
                </a:lnTo>
                <a:lnTo>
                  <a:pt x="95488" y="946475"/>
                </a:lnTo>
                <a:lnTo>
                  <a:pt x="135623" y="994377"/>
                </a:lnTo>
                <a:lnTo>
                  <a:pt x="182041" y="1040156"/>
                </a:lnTo>
                <a:lnTo>
                  <a:pt x="234427" y="1083637"/>
                </a:lnTo>
                <a:lnTo>
                  <a:pt x="292469" y="1124643"/>
                </a:lnTo>
                <a:lnTo>
                  <a:pt x="355853" y="1163002"/>
                </a:lnTo>
                <a:lnTo>
                  <a:pt x="424267" y="1198537"/>
                </a:lnTo>
                <a:lnTo>
                  <a:pt x="497397" y="1231074"/>
                </a:lnTo>
                <a:lnTo>
                  <a:pt x="574929" y="1260439"/>
                </a:lnTo>
                <a:lnTo>
                  <a:pt x="656551" y="1286455"/>
                </a:lnTo>
                <a:lnTo>
                  <a:pt x="741949" y="1308949"/>
                </a:lnTo>
                <a:lnTo>
                  <a:pt x="830811" y="1327745"/>
                </a:lnTo>
                <a:lnTo>
                  <a:pt x="922823" y="1342668"/>
                </a:lnTo>
                <a:lnTo>
                  <a:pt x="1017672" y="1353545"/>
                </a:lnTo>
                <a:lnTo>
                  <a:pt x="1115044" y="1360199"/>
                </a:lnTo>
                <a:lnTo>
                  <a:pt x="1214627" y="1362455"/>
                </a:lnTo>
                <a:lnTo>
                  <a:pt x="1314211" y="1360199"/>
                </a:lnTo>
                <a:lnTo>
                  <a:pt x="1411583" y="1353545"/>
                </a:lnTo>
                <a:lnTo>
                  <a:pt x="1506432" y="1342668"/>
                </a:lnTo>
                <a:lnTo>
                  <a:pt x="1598444" y="1327745"/>
                </a:lnTo>
                <a:lnTo>
                  <a:pt x="1687306" y="1308949"/>
                </a:lnTo>
                <a:lnTo>
                  <a:pt x="1772704" y="1286455"/>
                </a:lnTo>
                <a:lnTo>
                  <a:pt x="1854326" y="1260439"/>
                </a:lnTo>
                <a:lnTo>
                  <a:pt x="1931858" y="1231074"/>
                </a:lnTo>
                <a:lnTo>
                  <a:pt x="2004988" y="1198537"/>
                </a:lnTo>
                <a:lnTo>
                  <a:pt x="2073401" y="1163002"/>
                </a:lnTo>
                <a:lnTo>
                  <a:pt x="2136786" y="1124643"/>
                </a:lnTo>
                <a:lnTo>
                  <a:pt x="2194828" y="1083637"/>
                </a:lnTo>
                <a:lnTo>
                  <a:pt x="2247214" y="1040156"/>
                </a:lnTo>
                <a:lnTo>
                  <a:pt x="2293632" y="994377"/>
                </a:lnTo>
                <a:lnTo>
                  <a:pt x="2333767" y="946475"/>
                </a:lnTo>
                <a:lnTo>
                  <a:pt x="2367308" y="896624"/>
                </a:lnTo>
                <a:lnTo>
                  <a:pt x="2393940" y="844998"/>
                </a:lnTo>
                <a:lnTo>
                  <a:pt x="2413351" y="791774"/>
                </a:lnTo>
                <a:lnTo>
                  <a:pt x="2425227" y="737125"/>
                </a:lnTo>
                <a:lnTo>
                  <a:pt x="2429255" y="681227"/>
                </a:lnTo>
                <a:lnTo>
                  <a:pt x="2425227" y="625330"/>
                </a:lnTo>
                <a:lnTo>
                  <a:pt x="2413351" y="570681"/>
                </a:lnTo>
                <a:lnTo>
                  <a:pt x="2393940" y="517457"/>
                </a:lnTo>
                <a:lnTo>
                  <a:pt x="2367308" y="465831"/>
                </a:lnTo>
                <a:lnTo>
                  <a:pt x="2333767" y="415980"/>
                </a:lnTo>
                <a:lnTo>
                  <a:pt x="2293632" y="368077"/>
                </a:lnTo>
                <a:lnTo>
                  <a:pt x="2247214" y="322299"/>
                </a:lnTo>
                <a:lnTo>
                  <a:pt x="2194828" y="278818"/>
                </a:lnTo>
                <a:lnTo>
                  <a:pt x="2136786" y="237812"/>
                </a:lnTo>
                <a:lnTo>
                  <a:pt x="2073401" y="199453"/>
                </a:lnTo>
                <a:lnTo>
                  <a:pt x="2004988" y="163918"/>
                </a:lnTo>
                <a:lnTo>
                  <a:pt x="1931858" y="131380"/>
                </a:lnTo>
                <a:lnTo>
                  <a:pt x="1854326" y="102016"/>
                </a:lnTo>
                <a:lnTo>
                  <a:pt x="1772704" y="76000"/>
                </a:lnTo>
                <a:lnTo>
                  <a:pt x="1687306" y="53506"/>
                </a:lnTo>
                <a:lnTo>
                  <a:pt x="1598444" y="34710"/>
                </a:lnTo>
                <a:lnTo>
                  <a:pt x="1506432" y="19787"/>
                </a:lnTo>
                <a:lnTo>
                  <a:pt x="1411583" y="8910"/>
                </a:lnTo>
                <a:lnTo>
                  <a:pt x="1314211" y="2256"/>
                </a:lnTo>
                <a:lnTo>
                  <a:pt x="1214627" y="0"/>
                </a:lnTo>
                <a:lnTo>
                  <a:pt x="1115044" y="2256"/>
                </a:lnTo>
                <a:lnTo>
                  <a:pt x="1017672" y="8910"/>
                </a:lnTo>
                <a:lnTo>
                  <a:pt x="922823" y="19787"/>
                </a:lnTo>
                <a:lnTo>
                  <a:pt x="830811" y="34710"/>
                </a:lnTo>
                <a:lnTo>
                  <a:pt x="741949" y="53506"/>
                </a:lnTo>
                <a:lnTo>
                  <a:pt x="656551" y="76000"/>
                </a:lnTo>
                <a:lnTo>
                  <a:pt x="574929" y="102016"/>
                </a:lnTo>
                <a:lnTo>
                  <a:pt x="497397" y="131380"/>
                </a:lnTo>
                <a:lnTo>
                  <a:pt x="424267" y="163918"/>
                </a:lnTo>
                <a:lnTo>
                  <a:pt x="355853" y="199453"/>
                </a:lnTo>
                <a:lnTo>
                  <a:pt x="292469" y="237812"/>
                </a:lnTo>
                <a:lnTo>
                  <a:pt x="234427" y="278818"/>
                </a:lnTo>
                <a:lnTo>
                  <a:pt x="182041" y="322299"/>
                </a:lnTo>
                <a:lnTo>
                  <a:pt x="135623" y="368077"/>
                </a:lnTo>
                <a:lnTo>
                  <a:pt x="95488" y="415980"/>
                </a:lnTo>
                <a:lnTo>
                  <a:pt x="61947" y="465831"/>
                </a:lnTo>
                <a:lnTo>
                  <a:pt x="35315" y="517457"/>
                </a:lnTo>
                <a:lnTo>
                  <a:pt x="15904" y="570681"/>
                </a:lnTo>
                <a:lnTo>
                  <a:pt x="4028" y="625330"/>
                </a:lnTo>
                <a:lnTo>
                  <a:pt x="0" y="681227"/>
                </a:lnTo>
                <a:close/>
              </a:path>
            </a:pathLst>
          </a:custGeom>
          <a:solidFill>
            <a:srgbClr val="91CF4F"/>
          </a:solidFill>
        </p:spPr>
        <p:txBody>
          <a:bodyPr wrap="square" lIns="0" tIns="0" rIns="0" bIns="0" rtlCol="0">
            <a:noAutofit/>
          </a:bodyPr>
          <a:lstStyle/>
          <a:p>
            <a:endParaRPr sz="1588">
              <a:solidFill>
                <a:prstClr val="black"/>
              </a:solidFill>
            </a:endParaRPr>
          </a:p>
        </p:txBody>
      </p:sp>
      <p:sp>
        <p:nvSpPr>
          <p:cNvPr id="48" name="object 48"/>
          <p:cNvSpPr/>
          <p:nvPr/>
        </p:nvSpPr>
        <p:spPr>
          <a:xfrm>
            <a:off x="7236310" y="291801"/>
            <a:ext cx="2166320" cy="1225026"/>
          </a:xfrm>
          <a:custGeom>
            <a:avLst/>
            <a:gdLst/>
            <a:ahLst/>
            <a:cxnLst/>
            <a:rect l="l" t="t" r="r" b="b"/>
            <a:pathLst>
              <a:path w="2455163" h="1388363">
                <a:moveTo>
                  <a:pt x="99059" y="967739"/>
                </a:moveTo>
                <a:lnTo>
                  <a:pt x="111251" y="982979"/>
                </a:lnTo>
                <a:lnTo>
                  <a:pt x="123443" y="998219"/>
                </a:lnTo>
                <a:lnTo>
                  <a:pt x="137159" y="1013459"/>
                </a:lnTo>
                <a:lnTo>
                  <a:pt x="150875" y="1028699"/>
                </a:lnTo>
                <a:lnTo>
                  <a:pt x="166115" y="1043939"/>
                </a:lnTo>
                <a:lnTo>
                  <a:pt x="181355" y="1057655"/>
                </a:lnTo>
                <a:lnTo>
                  <a:pt x="196596" y="1071371"/>
                </a:lnTo>
                <a:lnTo>
                  <a:pt x="213359" y="1086611"/>
                </a:lnTo>
                <a:lnTo>
                  <a:pt x="246887" y="1112519"/>
                </a:lnTo>
                <a:lnTo>
                  <a:pt x="283463" y="1138427"/>
                </a:lnTo>
                <a:lnTo>
                  <a:pt x="323087" y="1164335"/>
                </a:lnTo>
                <a:lnTo>
                  <a:pt x="362711" y="1188719"/>
                </a:lnTo>
                <a:lnTo>
                  <a:pt x="405383" y="1210055"/>
                </a:lnTo>
                <a:lnTo>
                  <a:pt x="451103" y="1232915"/>
                </a:lnTo>
                <a:lnTo>
                  <a:pt x="496823" y="1252727"/>
                </a:lnTo>
                <a:lnTo>
                  <a:pt x="545591" y="1272539"/>
                </a:lnTo>
                <a:lnTo>
                  <a:pt x="594359" y="1289303"/>
                </a:lnTo>
                <a:lnTo>
                  <a:pt x="646175" y="1306067"/>
                </a:lnTo>
                <a:lnTo>
                  <a:pt x="697991" y="1321307"/>
                </a:lnTo>
                <a:lnTo>
                  <a:pt x="752855" y="1335023"/>
                </a:lnTo>
                <a:lnTo>
                  <a:pt x="807719" y="1347215"/>
                </a:lnTo>
                <a:lnTo>
                  <a:pt x="865631" y="1357883"/>
                </a:lnTo>
                <a:lnTo>
                  <a:pt x="923543" y="1367027"/>
                </a:lnTo>
                <a:lnTo>
                  <a:pt x="981455" y="1374647"/>
                </a:lnTo>
                <a:lnTo>
                  <a:pt x="1042415" y="1380743"/>
                </a:lnTo>
                <a:lnTo>
                  <a:pt x="1103375" y="1385315"/>
                </a:lnTo>
                <a:lnTo>
                  <a:pt x="1165859" y="1388363"/>
                </a:lnTo>
                <a:lnTo>
                  <a:pt x="1290827" y="1388363"/>
                </a:lnTo>
                <a:lnTo>
                  <a:pt x="1353311" y="1385315"/>
                </a:lnTo>
                <a:lnTo>
                  <a:pt x="1414271" y="1380743"/>
                </a:lnTo>
                <a:lnTo>
                  <a:pt x="1475231" y="1374647"/>
                </a:lnTo>
                <a:lnTo>
                  <a:pt x="1533143" y="1367027"/>
                </a:lnTo>
                <a:lnTo>
                  <a:pt x="1591055" y="1357883"/>
                </a:lnTo>
                <a:lnTo>
                  <a:pt x="1648967" y="1347215"/>
                </a:lnTo>
                <a:lnTo>
                  <a:pt x="1703831" y="1335023"/>
                </a:lnTo>
                <a:lnTo>
                  <a:pt x="1758695" y="1321307"/>
                </a:lnTo>
                <a:lnTo>
                  <a:pt x="1810511" y="1306067"/>
                </a:lnTo>
                <a:lnTo>
                  <a:pt x="1862327" y="1289303"/>
                </a:lnTo>
                <a:lnTo>
                  <a:pt x="1912619" y="1271015"/>
                </a:lnTo>
                <a:lnTo>
                  <a:pt x="1959863" y="1252727"/>
                </a:lnTo>
                <a:lnTo>
                  <a:pt x="2007107" y="1231391"/>
                </a:lnTo>
                <a:lnTo>
                  <a:pt x="2051303" y="1210055"/>
                </a:lnTo>
                <a:lnTo>
                  <a:pt x="2093975" y="1187195"/>
                </a:lnTo>
                <a:lnTo>
                  <a:pt x="2135123" y="1164335"/>
                </a:lnTo>
                <a:lnTo>
                  <a:pt x="2173223" y="1138427"/>
                </a:lnTo>
                <a:lnTo>
                  <a:pt x="2209799" y="1112519"/>
                </a:lnTo>
                <a:lnTo>
                  <a:pt x="2243327" y="1085087"/>
                </a:lnTo>
                <a:lnTo>
                  <a:pt x="2275331" y="1057655"/>
                </a:lnTo>
                <a:lnTo>
                  <a:pt x="2290571" y="1042415"/>
                </a:lnTo>
                <a:lnTo>
                  <a:pt x="2305811" y="1028699"/>
                </a:lnTo>
                <a:lnTo>
                  <a:pt x="2319527" y="1013459"/>
                </a:lnTo>
                <a:lnTo>
                  <a:pt x="2333243" y="998219"/>
                </a:lnTo>
                <a:lnTo>
                  <a:pt x="2345435" y="982979"/>
                </a:lnTo>
                <a:lnTo>
                  <a:pt x="2357627" y="967739"/>
                </a:lnTo>
                <a:lnTo>
                  <a:pt x="2369819" y="952499"/>
                </a:lnTo>
                <a:lnTo>
                  <a:pt x="2380487" y="935735"/>
                </a:lnTo>
                <a:lnTo>
                  <a:pt x="2389631" y="920495"/>
                </a:lnTo>
                <a:lnTo>
                  <a:pt x="2400299" y="903731"/>
                </a:lnTo>
                <a:lnTo>
                  <a:pt x="2407919" y="886967"/>
                </a:lnTo>
                <a:lnTo>
                  <a:pt x="2417063" y="870203"/>
                </a:lnTo>
                <a:lnTo>
                  <a:pt x="2423159" y="853439"/>
                </a:lnTo>
                <a:lnTo>
                  <a:pt x="2430779" y="836675"/>
                </a:lnTo>
                <a:lnTo>
                  <a:pt x="2436875" y="818387"/>
                </a:lnTo>
                <a:lnTo>
                  <a:pt x="2441447" y="801623"/>
                </a:lnTo>
                <a:lnTo>
                  <a:pt x="2446019" y="784859"/>
                </a:lnTo>
                <a:lnTo>
                  <a:pt x="2449067" y="766571"/>
                </a:lnTo>
                <a:lnTo>
                  <a:pt x="2452115" y="748283"/>
                </a:lnTo>
                <a:lnTo>
                  <a:pt x="2453639" y="731519"/>
                </a:lnTo>
                <a:lnTo>
                  <a:pt x="2455163" y="713231"/>
                </a:lnTo>
                <a:lnTo>
                  <a:pt x="2455163" y="676655"/>
                </a:lnTo>
                <a:lnTo>
                  <a:pt x="2453639" y="658367"/>
                </a:lnTo>
                <a:lnTo>
                  <a:pt x="2452115" y="640079"/>
                </a:lnTo>
                <a:lnTo>
                  <a:pt x="2449067" y="623315"/>
                </a:lnTo>
                <a:lnTo>
                  <a:pt x="2446019" y="605027"/>
                </a:lnTo>
                <a:lnTo>
                  <a:pt x="2441447" y="588263"/>
                </a:lnTo>
                <a:lnTo>
                  <a:pt x="2436875" y="569975"/>
                </a:lnTo>
                <a:lnTo>
                  <a:pt x="2430779" y="553211"/>
                </a:lnTo>
                <a:lnTo>
                  <a:pt x="2423159" y="536447"/>
                </a:lnTo>
                <a:lnTo>
                  <a:pt x="2417063" y="519684"/>
                </a:lnTo>
                <a:lnTo>
                  <a:pt x="2407919" y="502920"/>
                </a:lnTo>
                <a:lnTo>
                  <a:pt x="2400299" y="486156"/>
                </a:lnTo>
                <a:lnTo>
                  <a:pt x="2389631" y="469392"/>
                </a:lnTo>
                <a:lnTo>
                  <a:pt x="2380487" y="452627"/>
                </a:lnTo>
                <a:lnTo>
                  <a:pt x="2369819" y="437388"/>
                </a:lnTo>
                <a:lnTo>
                  <a:pt x="2357627" y="422148"/>
                </a:lnTo>
                <a:lnTo>
                  <a:pt x="2345435" y="406908"/>
                </a:lnTo>
                <a:lnTo>
                  <a:pt x="2333243" y="391668"/>
                </a:lnTo>
                <a:lnTo>
                  <a:pt x="2319527" y="376427"/>
                </a:lnTo>
                <a:lnTo>
                  <a:pt x="2305811" y="361188"/>
                </a:lnTo>
                <a:lnTo>
                  <a:pt x="2290571" y="345948"/>
                </a:lnTo>
                <a:lnTo>
                  <a:pt x="2275331" y="332232"/>
                </a:lnTo>
                <a:lnTo>
                  <a:pt x="2260091" y="318516"/>
                </a:lnTo>
                <a:lnTo>
                  <a:pt x="2209799" y="277368"/>
                </a:lnTo>
                <a:lnTo>
                  <a:pt x="2173223" y="251460"/>
                </a:lnTo>
                <a:lnTo>
                  <a:pt x="2133599" y="225551"/>
                </a:lnTo>
                <a:lnTo>
                  <a:pt x="2093975" y="201168"/>
                </a:lnTo>
                <a:lnTo>
                  <a:pt x="2051303" y="178308"/>
                </a:lnTo>
                <a:lnTo>
                  <a:pt x="2005583" y="156972"/>
                </a:lnTo>
                <a:lnTo>
                  <a:pt x="1959863" y="137160"/>
                </a:lnTo>
                <a:lnTo>
                  <a:pt x="1911095" y="117348"/>
                </a:lnTo>
                <a:lnTo>
                  <a:pt x="1862327" y="100584"/>
                </a:lnTo>
                <a:lnTo>
                  <a:pt x="1810511" y="83820"/>
                </a:lnTo>
                <a:lnTo>
                  <a:pt x="1758695" y="68579"/>
                </a:lnTo>
                <a:lnTo>
                  <a:pt x="1703831" y="54864"/>
                </a:lnTo>
                <a:lnTo>
                  <a:pt x="1648967" y="42672"/>
                </a:lnTo>
                <a:lnTo>
                  <a:pt x="1591055" y="32003"/>
                </a:lnTo>
                <a:lnTo>
                  <a:pt x="1533143" y="22860"/>
                </a:lnTo>
                <a:lnTo>
                  <a:pt x="1473707" y="15240"/>
                </a:lnTo>
                <a:lnTo>
                  <a:pt x="1414271" y="9144"/>
                </a:lnTo>
                <a:lnTo>
                  <a:pt x="1353311" y="4572"/>
                </a:lnTo>
                <a:lnTo>
                  <a:pt x="1290827" y="1524"/>
                </a:lnTo>
                <a:lnTo>
                  <a:pt x="1228343" y="0"/>
                </a:lnTo>
                <a:lnTo>
                  <a:pt x="1165859" y="1524"/>
                </a:lnTo>
                <a:lnTo>
                  <a:pt x="1103375" y="4572"/>
                </a:lnTo>
                <a:lnTo>
                  <a:pt x="1042415" y="9144"/>
                </a:lnTo>
                <a:lnTo>
                  <a:pt x="981455" y="13716"/>
                </a:lnTo>
                <a:lnTo>
                  <a:pt x="922019" y="22860"/>
                </a:lnTo>
                <a:lnTo>
                  <a:pt x="864107" y="32003"/>
                </a:lnTo>
                <a:lnTo>
                  <a:pt x="807719" y="42672"/>
                </a:lnTo>
                <a:lnTo>
                  <a:pt x="752855" y="54864"/>
                </a:lnTo>
                <a:lnTo>
                  <a:pt x="697991" y="68579"/>
                </a:lnTo>
                <a:lnTo>
                  <a:pt x="644651" y="83820"/>
                </a:lnTo>
                <a:lnTo>
                  <a:pt x="594359" y="100584"/>
                </a:lnTo>
                <a:lnTo>
                  <a:pt x="544067" y="117348"/>
                </a:lnTo>
                <a:lnTo>
                  <a:pt x="496823" y="137160"/>
                </a:lnTo>
                <a:lnTo>
                  <a:pt x="449579" y="156972"/>
                </a:lnTo>
                <a:lnTo>
                  <a:pt x="405383" y="179832"/>
                </a:lnTo>
                <a:lnTo>
                  <a:pt x="362711" y="202692"/>
                </a:lnTo>
                <a:lnTo>
                  <a:pt x="321563" y="225551"/>
                </a:lnTo>
                <a:lnTo>
                  <a:pt x="283463" y="251460"/>
                </a:lnTo>
                <a:lnTo>
                  <a:pt x="246887" y="277368"/>
                </a:lnTo>
                <a:lnTo>
                  <a:pt x="213359" y="304800"/>
                </a:lnTo>
                <a:lnTo>
                  <a:pt x="196596" y="318516"/>
                </a:lnTo>
                <a:lnTo>
                  <a:pt x="179831" y="332232"/>
                </a:lnTo>
                <a:lnTo>
                  <a:pt x="166115" y="345948"/>
                </a:lnTo>
                <a:lnTo>
                  <a:pt x="150875" y="361188"/>
                </a:lnTo>
                <a:lnTo>
                  <a:pt x="137159" y="376427"/>
                </a:lnTo>
                <a:lnTo>
                  <a:pt x="123443" y="391668"/>
                </a:lnTo>
                <a:lnTo>
                  <a:pt x="111251" y="406908"/>
                </a:lnTo>
                <a:lnTo>
                  <a:pt x="99059" y="422148"/>
                </a:lnTo>
                <a:lnTo>
                  <a:pt x="86867" y="437388"/>
                </a:lnTo>
                <a:lnTo>
                  <a:pt x="76200" y="454151"/>
                </a:lnTo>
                <a:lnTo>
                  <a:pt x="65531" y="469392"/>
                </a:lnTo>
                <a:lnTo>
                  <a:pt x="56387" y="486156"/>
                </a:lnTo>
                <a:lnTo>
                  <a:pt x="48767" y="502920"/>
                </a:lnTo>
                <a:lnTo>
                  <a:pt x="39624" y="519684"/>
                </a:lnTo>
                <a:lnTo>
                  <a:pt x="32003" y="536447"/>
                </a:lnTo>
                <a:lnTo>
                  <a:pt x="25907" y="553211"/>
                </a:lnTo>
                <a:lnTo>
                  <a:pt x="19812" y="569975"/>
                </a:lnTo>
                <a:lnTo>
                  <a:pt x="15239" y="588263"/>
                </a:lnTo>
                <a:lnTo>
                  <a:pt x="10667" y="605027"/>
                </a:lnTo>
                <a:lnTo>
                  <a:pt x="7619" y="623315"/>
                </a:lnTo>
                <a:lnTo>
                  <a:pt x="4571" y="641603"/>
                </a:lnTo>
                <a:lnTo>
                  <a:pt x="3048" y="658367"/>
                </a:lnTo>
                <a:lnTo>
                  <a:pt x="1524" y="676655"/>
                </a:lnTo>
                <a:lnTo>
                  <a:pt x="0" y="694943"/>
                </a:lnTo>
                <a:lnTo>
                  <a:pt x="1524" y="713231"/>
                </a:lnTo>
                <a:lnTo>
                  <a:pt x="3048" y="731519"/>
                </a:lnTo>
                <a:lnTo>
                  <a:pt x="4571" y="749807"/>
                </a:lnTo>
                <a:lnTo>
                  <a:pt x="7619" y="766571"/>
                </a:lnTo>
                <a:lnTo>
                  <a:pt x="10667" y="784859"/>
                </a:lnTo>
                <a:lnTo>
                  <a:pt x="15239" y="801623"/>
                </a:lnTo>
                <a:lnTo>
                  <a:pt x="19812" y="819911"/>
                </a:lnTo>
                <a:lnTo>
                  <a:pt x="25907" y="836675"/>
                </a:lnTo>
                <a:lnTo>
                  <a:pt x="33527" y="853439"/>
                </a:lnTo>
                <a:lnTo>
                  <a:pt x="30479" y="745235"/>
                </a:lnTo>
                <a:lnTo>
                  <a:pt x="27431" y="728471"/>
                </a:lnTo>
                <a:lnTo>
                  <a:pt x="27431" y="711707"/>
                </a:lnTo>
                <a:lnTo>
                  <a:pt x="25907" y="694943"/>
                </a:lnTo>
                <a:lnTo>
                  <a:pt x="27431" y="678179"/>
                </a:lnTo>
                <a:lnTo>
                  <a:pt x="28955" y="661415"/>
                </a:lnTo>
                <a:lnTo>
                  <a:pt x="30479" y="644651"/>
                </a:lnTo>
                <a:lnTo>
                  <a:pt x="32003" y="627887"/>
                </a:lnTo>
                <a:lnTo>
                  <a:pt x="36575" y="611123"/>
                </a:lnTo>
                <a:lnTo>
                  <a:pt x="39624" y="594359"/>
                </a:lnTo>
                <a:lnTo>
                  <a:pt x="45719" y="577595"/>
                </a:lnTo>
                <a:lnTo>
                  <a:pt x="50291" y="562355"/>
                </a:lnTo>
                <a:lnTo>
                  <a:pt x="56387" y="545591"/>
                </a:lnTo>
                <a:lnTo>
                  <a:pt x="64007" y="530351"/>
                </a:lnTo>
                <a:lnTo>
                  <a:pt x="71627" y="513588"/>
                </a:lnTo>
                <a:lnTo>
                  <a:pt x="79248" y="498348"/>
                </a:lnTo>
                <a:lnTo>
                  <a:pt x="88391" y="483108"/>
                </a:lnTo>
                <a:lnTo>
                  <a:pt x="99059" y="467868"/>
                </a:lnTo>
                <a:lnTo>
                  <a:pt x="108203" y="452627"/>
                </a:lnTo>
                <a:lnTo>
                  <a:pt x="118871" y="437388"/>
                </a:lnTo>
                <a:lnTo>
                  <a:pt x="131063" y="422148"/>
                </a:lnTo>
                <a:lnTo>
                  <a:pt x="143255" y="408432"/>
                </a:lnTo>
                <a:lnTo>
                  <a:pt x="156971" y="393192"/>
                </a:lnTo>
                <a:lnTo>
                  <a:pt x="169163" y="379475"/>
                </a:lnTo>
                <a:lnTo>
                  <a:pt x="184403" y="364236"/>
                </a:lnTo>
                <a:lnTo>
                  <a:pt x="198120" y="350520"/>
                </a:lnTo>
                <a:lnTo>
                  <a:pt x="213359" y="336803"/>
                </a:lnTo>
                <a:lnTo>
                  <a:pt x="230123" y="324612"/>
                </a:lnTo>
                <a:lnTo>
                  <a:pt x="263651" y="297179"/>
                </a:lnTo>
                <a:lnTo>
                  <a:pt x="298703" y="272796"/>
                </a:lnTo>
                <a:lnTo>
                  <a:pt x="336803" y="248412"/>
                </a:lnTo>
                <a:lnTo>
                  <a:pt x="376427" y="224027"/>
                </a:lnTo>
                <a:lnTo>
                  <a:pt x="417575" y="202692"/>
                </a:lnTo>
                <a:lnTo>
                  <a:pt x="461771" y="181356"/>
                </a:lnTo>
                <a:lnTo>
                  <a:pt x="507491" y="160020"/>
                </a:lnTo>
                <a:lnTo>
                  <a:pt x="553211" y="141732"/>
                </a:lnTo>
                <a:lnTo>
                  <a:pt x="603503" y="124968"/>
                </a:lnTo>
                <a:lnTo>
                  <a:pt x="653795" y="108203"/>
                </a:lnTo>
                <a:lnTo>
                  <a:pt x="705611" y="92964"/>
                </a:lnTo>
                <a:lnTo>
                  <a:pt x="758951" y="79248"/>
                </a:lnTo>
                <a:lnTo>
                  <a:pt x="813815" y="67056"/>
                </a:lnTo>
                <a:lnTo>
                  <a:pt x="870203" y="56388"/>
                </a:lnTo>
                <a:lnTo>
                  <a:pt x="926591" y="47244"/>
                </a:lnTo>
                <a:lnTo>
                  <a:pt x="984503" y="39624"/>
                </a:lnTo>
                <a:lnTo>
                  <a:pt x="1043939" y="33527"/>
                </a:lnTo>
                <a:lnTo>
                  <a:pt x="1104899" y="30479"/>
                </a:lnTo>
                <a:lnTo>
                  <a:pt x="1165859" y="27432"/>
                </a:lnTo>
                <a:lnTo>
                  <a:pt x="1228343" y="25908"/>
                </a:lnTo>
                <a:lnTo>
                  <a:pt x="1290827" y="27432"/>
                </a:lnTo>
                <a:lnTo>
                  <a:pt x="1351787" y="30479"/>
                </a:lnTo>
                <a:lnTo>
                  <a:pt x="1412747" y="35051"/>
                </a:lnTo>
                <a:lnTo>
                  <a:pt x="1472183" y="39624"/>
                </a:lnTo>
                <a:lnTo>
                  <a:pt x="1530095" y="47244"/>
                </a:lnTo>
                <a:lnTo>
                  <a:pt x="1588007" y="56388"/>
                </a:lnTo>
                <a:lnTo>
                  <a:pt x="1642871" y="67056"/>
                </a:lnTo>
                <a:lnTo>
                  <a:pt x="1697735" y="79248"/>
                </a:lnTo>
                <a:lnTo>
                  <a:pt x="1751075" y="92964"/>
                </a:lnTo>
                <a:lnTo>
                  <a:pt x="1802891" y="108203"/>
                </a:lnTo>
                <a:lnTo>
                  <a:pt x="1854707" y="124968"/>
                </a:lnTo>
                <a:lnTo>
                  <a:pt x="1903475" y="141732"/>
                </a:lnTo>
                <a:lnTo>
                  <a:pt x="1950719" y="161544"/>
                </a:lnTo>
                <a:lnTo>
                  <a:pt x="1996439" y="181356"/>
                </a:lnTo>
                <a:lnTo>
                  <a:pt x="2039111" y="202692"/>
                </a:lnTo>
                <a:lnTo>
                  <a:pt x="2081783" y="224027"/>
                </a:lnTo>
                <a:lnTo>
                  <a:pt x="2121407" y="248412"/>
                </a:lnTo>
                <a:lnTo>
                  <a:pt x="2157983" y="272796"/>
                </a:lnTo>
                <a:lnTo>
                  <a:pt x="2194559" y="297179"/>
                </a:lnTo>
                <a:lnTo>
                  <a:pt x="2228087" y="324612"/>
                </a:lnTo>
                <a:lnTo>
                  <a:pt x="2243327" y="338327"/>
                </a:lnTo>
                <a:lnTo>
                  <a:pt x="2258567" y="352044"/>
                </a:lnTo>
                <a:lnTo>
                  <a:pt x="2272283" y="365760"/>
                </a:lnTo>
                <a:lnTo>
                  <a:pt x="2287523" y="379475"/>
                </a:lnTo>
                <a:lnTo>
                  <a:pt x="2301239" y="393192"/>
                </a:lnTo>
                <a:lnTo>
                  <a:pt x="2313431" y="408432"/>
                </a:lnTo>
                <a:lnTo>
                  <a:pt x="2325623" y="422148"/>
                </a:lnTo>
                <a:lnTo>
                  <a:pt x="2337815" y="437388"/>
                </a:lnTo>
                <a:lnTo>
                  <a:pt x="2348483" y="452627"/>
                </a:lnTo>
                <a:lnTo>
                  <a:pt x="2359151" y="467868"/>
                </a:lnTo>
                <a:lnTo>
                  <a:pt x="2368295" y="483108"/>
                </a:lnTo>
                <a:lnTo>
                  <a:pt x="2377439" y="498348"/>
                </a:lnTo>
                <a:lnTo>
                  <a:pt x="2385059" y="515112"/>
                </a:lnTo>
                <a:lnTo>
                  <a:pt x="2392679" y="530351"/>
                </a:lnTo>
                <a:lnTo>
                  <a:pt x="2400299" y="545591"/>
                </a:lnTo>
                <a:lnTo>
                  <a:pt x="2406395" y="562355"/>
                </a:lnTo>
                <a:lnTo>
                  <a:pt x="2410967" y="579119"/>
                </a:lnTo>
                <a:lnTo>
                  <a:pt x="2417063" y="594359"/>
                </a:lnTo>
                <a:lnTo>
                  <a:pt x="2420111" y="611123"/>
                </a:lnTo>
                <a:lnTo>
                  <a:pt x="2424683" y="627887"/>
                </a:lnTo>
                <a:lnTo>
                  <a:pt x="2426207" y="644651"/>
                </a:lnTo>
                <a:lnTo>
                  <a:pt x="2427731" y="661415"/>
                </a:lnTo>
                <a:lnTo>
                  <a:pt x="2429255" y="678179"/>
                </a:lnTo>
                <a:lnTo>
                  <a:pt x="2429255" y="711707"/>
                </a:lnTo>
                <a:lnTo>
                  <a:pt x="2427731" y="728471"/>
                </a:lnTo>
                <a:lnTo>
                  <a:pt x="2426207" y="745235"/>
                </a:lnTo>
                <a:lnTo>
                  <a:pt x="2423159" y="761999"/>
                </a:lnTo>
                <a:lnTo>
                  <a:pt x="2420111" y="778763"/>
                </a:lnTo>
                <a:lnTo>
                  <a:pt x="2417063" y="795527"/>
                </a:lnTo>
                <a:lnTo>
                  <a:pt x="2410967" y="812291"/>
                </a:lnTo>
                <a:lnTo>
                  <a:pt x="2406395" y="827531"/>
                </a:lnTo>
                <a:lnTo>
                  <a:pt x="2400299" y="844295"/>
                </a:lnTo>
                <a:lnTo>
                  <a:pt x="2392679" y="859535"/>
                </a:lnTo>
                <a:lnTo>
                  <a:pt x="2385059" y="876299"/>
                </a:lnTo>
                <a:lnTo>
                  <a:pt x="2377439" y="891539"/>
                </a:lnTo>
                <a:lnTo>
                  <a:pt x="2368295" y="906779"/>
                </a:lnTo>
                <a:lnTo>
                  <a:pt x="2357627" y="922019"/>
                </a:lnTo>
                <a:lnTo>
                  <a:pt x="2348483" y="937259"/>
                </a:lnTo>
                <a:lnTo>
                  <a:pt x="2336291" y="952499"/>
                </a:lnTo>
                <a:lnTo>
                  <a:pt x="2325623" y="967739"/>
                </a:lnTo>
                <a:lnTo>
                  <a:pt x="2313431" y="981455"/>
                </a:lnTo>
                <a:lnTo>
                  <a:pt x="2299715" y="996695"/>
                </a:lnTo>
                <a:lnTo>
                  <a:pt x="2287523" y="1010411"/>
                </a:lnTo>
                <a:lnTo>
                  <a:pt x="2272283" y="1024127"/>
                </a:lnTo>
                <a:lnTo>
                  <a:pt x="2258567" y="1039367"/>
                </a:lnTo>
                <a:lnTo>
                  <a:pt x="2243327" y="1053083"/>
                </a:lnTo>
                <a:lnTo>
                  <a:pt x="2226563" y="1065275"/>
                </a:lnTo>
                <a:lnTo>
                  <a:pt x="2193035" y="1092707"/>
                </a:lnTo>
                <a:lnTo>
                  <a:pt x="2157983" y="1117091"/>
                </a:lnTo>
                <a:lnTo>
                  <a:pt x="2119883" y="1141475"/>
                </a:lnTo>
                <a:lnTo>
                  <a:pt x="2080259" y="1165859"/>
                </a:lnTo>
                <a:lnTo>
                  <a:pt x="2039111" y="1187195"/>
                </a:lnTo>
                <a:lnTo>
                  <a:pt x="1994915" y="1208531"/>
                </a:lnTo>
                <a:lnTo>
                  <a:pt x="1949195" y="1228343"/>
                </a:lnTo>
                <a:lnTo>
                  <a:pt x="1901951" y="1248155"/>
                </a:lnTo>
                <a:lnTo>
                  <a:pt x="1853183" y="1264919"/>
                </a:lnTo>
                <a:lnTo>
                  <a:pt x="1802891" y="1281683"/>
                </a:lnTo>
                <a:lnTo>
                  <a:pt x="1751075" y="1296923"/>
                </a:lnTo>
                <a:lnTo>
                  <a:pt x="1697735" y="1309115"/>
                </a:lnTo>
                <a:lnTo>
                  <a:pt x="1642871" y="1321307"/>
                </a:lnTo>
                <a:lnTo>
                  <a:pt x="1586483" y="1331975"/>
                </a:lnTo>
                <a:lnTo>
                  <a:pt x="1530095" y="1341119"/>
                </a:lnTo>
                <a:lnTo>
                  <a:pt x="1470659" y="1348739"/>
                </a:lnTo>
                <a:lnTo>
                  <a:pt x="1411223" y="1354835"/>
                </a:lnTo>
                <a:lnTo>
                  <a:pt x="1351787" y="1359407"/>
                </a:lnTo>
                <a:lnTo>
                  <a:pt x="1290827" y="1362455"/>
                </a:lnTo>
                <a:lnTo>
                  <a:pt x="1165859" y="1362455"/>
                </a:lnTo>
                <a:lnTo>
                  <a:pt x="1104899" y="1359407"/>
                </a:lnTo>
                <a:lnTo>
                  <a:pt x="1043939" y="1354835"/>
                </a:lnTo>
                <a:lnTo>
                  <a:pt x="984503" y="1348739"/>
                </a:lnTo>
                <a:lnTo>
                  <a:pt x="926591" y="1341119"/>
                </a:lnTo>
                <a:lnTo>
                  <a:pt x="868679" y="1331975"/>
                </a:lnTo>
                <a:lnTo>
                  <a:pt x="813815" y="1321307"/>
                </a:lnTo>
                <a:lnTo>
                  <a:pt x="758951" y="1310639"/>
                </a:lnTo>
                <a:lnTo>
                  <a:pt x="705611" y="1296923"/>
                </a:lnTo>
                <a:lnTo>
                  <a:pt x="652271" y="1281683"/>
                </a:lnTo>
                <a:lnTo>
                  <a:pt x="601979" y="1264919"/>
                </a:lnTo>
                <a:lnTo>
                  <a:pt x="553211" y="1248155"/>
                </a:lnTo>
                <a:lnTo>
                  <a:pt x="505967" y="1228343"/>
                </a:lnTo>
                <a:lnTo>
                  <a:pt x="460247" y="1208531"/>
                </a:lnTo>
                <a:lnTo>
                  <a:pt x="417575" y="1187195"/>
                </a:lnTo>
                <a:lnTo>
                  <a:pt x="374903" y="1165859"/>
                </a:lnTo>
                <a:lnTo>
                  <a:pt x="335279" y="1141475"/>
                </a:lnTo>
                <a:lnTo>
                  <a:pt x="298703" y="1117091"/>
                </a:lnTo>
                <a:lnTo>
                  <a:pt x="262127" y="1091183"/>
                </a:lnTo>
                <a:lnTo>
                  <a:pt x="228599" y="1065275"/>
                </a:lnTo>
                <a:lnTo>
                  <a:pt x="213359" y="1051559"/>
                </a:lnTo>
                <a:lnTo>
                  <a:pt x="198120" y="1037843"/>
                </a:lnTo>
                <a:lnTo>
                  <a:pt x="182879" y="1024127"/>
                </a:lnTo>
                <a:lnTo>
                  <a:pt x="169163" y="1010411"/>
                </a:lnTo>
                <a:lnTo>
                  <a:pt x="155448" y="996695"/>
                </a:lnTo>
                <a:lnTo>
                  <a:pt x="143255" y="981455"/>
                </a:lnTo>
                <a:lnTo>
                  <a:pt x="131063" y="966215"/>
                </a:lnTo>
                <a:lnTo>
                  <a:pt x="118871" y="952499"/>
                </a:lnTo>
                <a:lnTo>
                  <a:pt x="108203" y="937259"/>
                </a:lnTo>
                <a:lnTo>
                  <a:pt x="97536" y="922019"/>
                </a:lnTo>
                <a:lnTo>
                  <a:pt x="88391" y="906779"/>
                </a:lnTo>
                <a:lnTo>
                  <a:pt x="79248" y="891539"/>
                </a:lnTo>
                <a:lnTo>
                  <a:pt x="71627" y="874775"/>
                </a:lnTo>
                <a:lnTo>
                  <a:pt x="64007" y="859535"/>
                </a:lnTo>
                <a:lnTo>
                  <a:pt x="56387" y="844295"/>
                </a:lnTo>
                <a:lnTo>
                  <a:pt x="50291" y="827531"/>
                </a:lnTo>
                <a:lnTo>
                  <a:pt x="44195" y="810767"/>
                </a:lnTo>
                <a:lnTo>
                  <a:pt x="39624" y="795527"/>
                </a:lnTo>
                <a:lnTo>
                  <a:pt x="48767" y="886967"/>
                </a:lnTo>
                <a:lnTo>
                  <a:pt x="56387" y="903731"/>
                </a:lnTo>
                <a:lnTo>
                  <a:pt x="67055" y="920495"/>
                </a:lnTo>
                <a:lnTo>
                  <a:pt x="76200" y="935735"/>
                </a:lnTo>
                <a:lnTo>
                  <a:pt x="86867" y="952499"/>
                </a:lnTo>
                <a:lnTo>
                  <a:pt x="99059" y="967739"/>
                </a:lnTo>
                <a:close/>
              </a:path>
              <a:path w="2455163" h="1388363">
                <a:moveTo>
                  <a:pt x="48767" y="886967"/>
                </a:moveTo>
                <a:lnTo>
                  <a:pt x="39624" y="795527"/>
                </a:lnTo>
                <a:lnTo>
                  <a:pt x="36575" y="778763"/>
                </a:lnTo>
                <a:lnTo>
                  <a:pt x="32003" y="761999"/>
                </a:lnTo>
                <a:lnTo>
                  <a:pt x="30479" y="745235"/>
                </a:lnTo>
                <a:lnTo>
                  <a:pt x="33527" y="853439"/>
                </a:lnTo>
                <a:lnTo>
                  <a:pt x="39624" y="870203"/>
                </a:lnTo>
                <a:lnTo>
                  <a:pt x="48767" y="886967"/>
                </a:lnTo>
                <a:close/>
              </a:path>
            </a:pathLst>
          </a:custGeom>
          <a:solidFill>
            <a:srgbClr val="385D89"/>
          </a:solidFill>
        </p:spPr>
        <p:txBody>
          <a:bodyPr wrap="square" lIns="0" tIns="0" rIns="0" bIns="0" rtlCol="0">
            <a:noAutofit/>
          </a:bodyPr>
          <a:lstStyle/>
          <a:p>
            <a:endParaRPr sz="1588">
              <a:solidFill>
                <a:prstClr val="black"/>
              </a:solidFill>
            </a:endParaRPr>
          </a:p>
        </p:txBody>
      </p:sp>
      <p:sp>
        <p:nvSpPr>
          <p:cNvPr id="49" name="object 49"/>
          <p:cNvSpPr/>
          <p:nvPr/>
        </p:nvSpPr>
        <p:spPr>
          <a:xfrm>
            <a:off x="8272342" y="1506070"/>
            <a:ext cx="137694" cy="403411"/>
          </a:xfrm>
          <a:custGeom>
            <a:avLst/>
            <a:gdLst/>
            <a:ahLst/>
            <a:cxnLst/>
            <a:rect l="l" t="t" r="r" b="b"/>
            <a:pathLst>
              <a:path w="156053" h="457199">
                <a:moveTo>
                  <a:pt x="5563" y="153139"/>
                </a:moveTo>
                <a:lnTo>
                  <a:pt x="8455" y="155448"/>
                </a:lnTo>
                <a:lnTo>
                  <a:pt x="19678" y="157309"/>
                </a:lnTo>
                <a:lnTo>
                  <a:pt x="30530" y="151827"/>
                </a:lnTo>
                <a:lnTo>
                  <a:pt x="32839" y="149351"/>
                </a:lnTo>
                <a:lnTo>
                  <a:pt x="60271" y="102031"/>
                </a:lnTo>
                <a:lnTo>
                  <a:pt x="78559" y="70484"/>
                </a:lnTo>
                <a:lnTo>
                  <a:pt x="95323" y="99402"/>
                </a:lnTo>
                <a:lnTo>
                  <a:pt x="124279" y="149351"/>
                </a:lnTo>
                <a:lnTo>
                  <a:pt x="133745" y="156510"/>
                </a:lnTo>
                <a:lnTo>
                  <a:pt x="145828" y="156741"/>
                </a:lnTo>
                <a:lnTo>
                  <a:pt x="148663" y="155448"/>
                </a:lnTo>
                <a:lnTo>
                  <a:pt x="155821" y="145351"/>
                </a:lnTo>
                <a:lnTo>
                  <a:pt x="156053" y="133843"/>
                </a:lnTo>
                <a:lnTo>
                  <a:pt x="154759" y="131063"/>
                </a:lnTo>
                <a:lnTo>
                  <a:pt x="95323" y="35051"/>
                </a:lnTo>
                <a:lnTo>
                  <a:pt x="93799" y="44196"/>
                </a:lnTo>
                <a:lnTo>
                  <a:pt x="63319" y="44196"/>
                </a:lnTo>
                <a:lnTo>
                  <a:pt x="60271" y="35051"/>
                </a:lnTo>
                <a:lnTo>
                  <a:pt x="78559" y="0"/>
                </a:lnTo>
                <a:lnTo>
                  <a:pt x="2359" y="131063"/>
                </a:lnTo>
                <a:lnTo>
                  <a:pt x="0" y="142287"/>
                </a:lnTo>
                <a:lnTo>
                  <a:pt x="5563" y="153139"/>
                </a:lnTo>
                <a:close/>
              </a:path>
              <a:path w="156053" h="457199">
                <a:moveTo>
                  <a:pt x="95323" y="35051"/>
                </a:moveTo>
                <a:lnTo>
                  <a:pt x="154759" y="131063"/>
                </a:lnTo>
                <a:lnTo>
                  <a:pt x="78559" y="0"/>
                </a:lnTo>
                <a:lnTo>
                  <a:pt x="60271" y="35051"/>
                </a:lnTo>
                <a:lnTo>
                  <a:pt x="63319" y="44196"/>
                </a:lnTo>
                <a:lnTo>
                  <a:pt x="93799" y="44196"/>
                </a:lnTo>
                <a:lnTo>
                  <a:pt x="95323" y="35051"/>
                </a:lnTo>
                <a:close/>
              </a:path>
              <a:path w="156053" h="457199">
                <a:moveTo>
                  <a:pt x="95323" y="457199"/>
                </a:moveTo>
                <a:lnTo>
                  <a:pt x="95323" y="99402"/>
                </a:lnTo>
                <a:lnTo>
                  <a:pt x="78559" y="70484"/>
                </a:lnTo>
                <a:lnTo>
                  <a:pt x="60271" y="102031"/>
                </a:lnTo>
                <a:lnTo>
                  <a:pt x="60271" y="457199"/>
                </a:lnTo>
                <a:lnTo>
                  <a:pt x="95323" y="457199"/>
                </a:lnTo>
                <a:close/>
              </a:path>
            </a:pathLst>
          </a:custGeom>
          <a:solidFill>
            <a:srgbClr val="497EBA"/>
          </a:solidFill>
        </p:spPr>
        <p:txBody>
          <a:bodyPr wrap="square" lIns="0" tIns="0" rIns="0" bIns="0" rtlCol="0">
            <a:noAutofit/>
          </a:bodyPr>
          <a:lstStyle/>
          <a:p>
            <a:endParaRPr sz="1588">
              <a:solidFill>
                <a:prstClr val="black"/>
              </a:solidFill>
            </a:endParaRPr>
          </a:p>
        </p:txBody>
      </p:sp>
      <p:sp>
        <p:nvSpPr>
          <p:cNvPr id="18" name="object 18"/>
          <p:cNvSpPr txBox="1"/>
          <p:nvPr/>
        </p:nvSpPr>
        <p:spPr>
          <a:xfrm>
            <a:off x="1815353" y="450193"/>
            <a:ext cx="1550467" cy="314212"/>
          </a:xfrm>
          <a:prstGeom prst="rect">
            <a:avLst/>
          </a:prstGeom>
        </p:spPr>
        <p:txBody>
          <a:bodyPr wrap="square" lIns="0" tIns="0" rIns="0" bIns="0" rtlCol="0">
            <a:noAutofit/>
          </a:bodyPr>
          <a:lstStyle/>
          <a:p>
            <a:pPr marL="11206">
              <a:lnSpc>
                <a:spcPts val="2462"/>
              </a:lnSpc>
              <a:spcBef>
                <a:spcPts val="123"/>
              </a:spcBef>
            </a:pPr>
            <a:r>
              <a:rPr sz="2294" b="1" dirty="0">
                <a:solidFill>
                  <a:srgbClr val="365E90"/>
                </a:solidFill>
                <a:latin typeface="Cambria"/>
                <a:cs typeface="Cambria"/>
              </a:rPr>
              <a:t>FO</a:t>
            </a:r>
            <a:r>
              <a:rPr sz="2294" b="1" spc="-4" dirty="0">
                <a:solidFill>
                  <a:srgbClr val="365E90"/>
                </a:solidFill>
                <a:latin typeface="Cambria"/>
                <a:cs typeface="Cambria"/>
              </a:rPr>
              <a:t>C</a:t>
            </a:r>
            <a:r>
              <a:rPr sz="2294" b="1" dirty="0">
                <a:solidFill>
                  <a:srgbClr val="365E90"/>
                </a:solidFill>
                <a:latin typeface="Cambria"/>
                <a:cs typeface="Cambria"/>
              </a:rPr>
              <a:t>US </a:t>
            </a:r>
            <a:r>
              <a:rPr sz="2294" b="1" spc="-8" dirty="0">
                <a:solidFill>
                  <a:srgbClr val="365E90"/>
                </a:solidFill>
                <a:latin typeface="Cambria"/>
                <a:cs typeface="Cambria"/>
              </a:rPr>
              <a:t>A</a:t>
            </a:r>
            <a:r>
              <a:rPr sz="2294" b="1" spc="-17" dirty="0">
                <a:solidFill>
                  <a:srgbClr val="365E90"/>
                </a:solidFill>
                <a:latin typeface="Cambria"/>
                <a:cs typeface="Cambria"/>
              </a:rPr>
              <a:t>C</a:t>
            </a:r>
            <a:r>
              <a:rPr sz="2294" b="1" dirty="0">
                <a:solidFill>
                  <a:srgbClr val="365E90"/>
                </a:solidFill>
                <a:latin typeface="Cambria"/>
                <a:cs typeface="Cambria"/>
              </a:rPr>
              <a:t>T</a:t>
            </a:r>
            <a:endParaRPr sz="2294">
              <a:solidFill>
                <a:prstClr val="black"/>
              </a:solidFill>
              <a:latin typeface="Cambria"/>
              <a:cs typeface="Cambria"/>
            </a:endParaRPr>
          </a:p>
        </p:txBody>
      </p:sp>
      <p:sp>
        <p:nvSpPr>
          <p:cNvPr id="17" name="object 17"/>
          <p:cNvSpPr txBox="1"/>
          <p:nvPr/>
        </p:nvSpPr>
        <p:spPr>
          <a:xfrm>
            <a:off x="7520940" y="472552"/>
            <a:ext cx="1662571" cy="795617"/>
          </a:xfrm>
          <a:prstGeom prst="rect">
            <a:avLst/>
          </a:prstGeom>
        </p:spPr>
        <p:txBody>
          <a:bodyPr wrap="square" lIns="0" tIns="0" rIns="0" bIns="0" rtlCol="0">
            <a:noAutofit/>
          </a:bodyPr>
          <a:lstStyle/>
          <a:p>
            <a:pPr marL="39637" marR="56470" algn="ctr">
              <a:lnSpc>
                <a:spcPts val="1888"/>
              </a:lnSpc>
              <a:spcBef>
                <a:spcPts val="94"/>
              </a:spcBef>
            </a:pPr>
            <a:r>
              <a:rPr sz="2647" baseline="2730" dirty="0">
                <a:solidFill>
                  <a:prstClr val="black"/>
                </a:solidFill>
                <a:cs typeface="Calibri"/>
              </a:rPr>
              <a:t>M</a:t>
            </a:r>
            <a:r>
              <a:rPr sz="2647" spc="-8" baseline="2730" dirty="0">
                <a:solidFill>
                  <a:prstClr val="black"/>
                </a:solidFill>
                <a:cs typeface="Calibri"/>
              </a:rPr>
              <a:t>E</a:t>
            </a:r>
            <a:r>
              <a:rPr sz="2647" baseline="2730" dirty="0">
                <a:solidFill>
                  <a:prstClr val="black"/>
                </a:solidFill>
                <a:cs typeface="Calibri"/>
              </a:rPr>
              <a:t>M</a:t>
            </a:r>
            <a:r>
              <a:rPr sz="2647" spc="-8" baseline="2730" dirty="0">
                <a:solidFill>
                  <a:prstClr val="black"/>
                </a:solidFill>
                <a:cs typeface="Calibri"/>
              </a:rPr>
              <a:t>O</a:t>
            </a:r>
            <a:r>
              <a:rPr sz="2647" baseline="2730" dirty="0">
                <a:solidFill>
                  <a:prstClr val="black"/>
                </a:solidFill>
                <a:cs typeface="Calibri"/>
              </a:rPr>
              <a:t>R</a:t>
            </a:r>
            <a:r>
              <a:rPr sz="2647" spc="-8" baseline="2730" dirty="0">
                <a:solidFill>
                  <a:prstClr val="black"/>
                </a:solidFill>
                <a:cs typeface="Calibri"/>
              </a:rPr>
              <a:t>A</a:t>
            </a:r>
            <a:r>
              <a:rPr sz="2647" baseline="2730" dirty="0">
                <a:solidFill>
                  <a:prstClr val="black"/>
                </a:solidFill>
                <a:cs typeface="Calibri"/>
              </a:rPr>
              <a:t>ND</a:t>
            </a:r>
            <a:r>
              <a:rPr sz="2647" spc="-12" baseline="2730" dirty="0">
                <a:solidFill>
                  <a:prstClr val="black"/>
                </a:solidFill>
                <a:cs typeface="Calibri"/>
              </a:rPr>
              <a:t>U</a:t>
            </a:r>
            <a:r>
              <a:rPr sz="2647" baseline="2730" dirty="0">
                <a:solidFill>
                  <a:prstClr val="black"/>
                </a:solidFill>
                <a:cs typeface="Calibri"/>
              </a:rPr>
              <a:t>M</a:t>
            </a:r>
            <a:endParaRPr sz="1765">
              <a:solidFill>
                <a:prstClr val="black"/>
              </a:solidFill>
              <a:cs typeface="Calibri"/>
            </a:endParaRPr>
          </a:p>
          <a:p>
            <a:pPr marL="668993" marR="685112" algn="ctr">
              <a:lnSpc>
                <a:spcPts val="2149"/>
              </a:lnSpc>
              <a:spcBef>
                <a:spcPts val="12"/>
              </a:spcBef>
            </a:pPr>
            <a:r>
              <a:rPr sz="2647" baseline="1365" dirty="0">
                <a:solidFill>
                  <a:prstClr val="black"/>
                </a:solidFill>
                <a:cs typeface="Calibri"/>
              </a:rPr>
              <a:t>OF</a:t>
            </a:r>
            <a:endParaRPr sz="1765">
              <a:solidFill>
                <a:prstClr val="black"/>
              </a:solidFill>
              <a:cs typeface="Calibri"/>
            </a:endParaRPr>
          </a:p>
          <a:p>
            <a:pPr algn="ctr">
              <a:lnSpc>
                <a:spcPct val="101725"/>
              </a:lnSpc>
            </a:pPr>
            <a:r>
              <a:rPr sz="1765" spc="-4" dirty="0">
                <a:solidFill>
                  <a:prstClr val="black"/>
                </a:solidFill>
                <a:cs typeface="Calibri"/>
              </a:rPr>
              <a:t>U</a:t>
            </a:r>
            <a:r>
              <a:rPr sz="1765" dirty="0">
                <a:solidFill>
                  <a:prstClr val="black"/>
                </a:solidFill>
                <a:cs typeface="Calibri"/>
              </a:rPr>
              <a:t>N</a:t>
            </a:r>
            <a:r>
              <a:rPr sz="1765" spc="-8" dirty="0">
                <a:solidFill>
                  <a:prstClr val="black"/>
                </a:solidFill>
                <a:cs typeface="Calibri"/>
              </a:rPr>
              <a:t>D</a:t>
            </a:r>
            <a:r>
              <a:rPr sz="1765" dirty="0">
                <a:solidFill>
                  <a:prstClr val="black"/>
                </a:solidFill>
                <a:cs typeface="Calibri"/>
              </a:rPr>
              <a:t>ERS</a:t>
            </a:r>
            <a:r>
              <a:rPr sz="1765" spc="-17" dirty="0">
                <a:solidFill>
                  <a:prstClr val="black"/>
                </a:solidFill>
                <a:cs typeface="Calibri"/>
              </a:rPr>
              <a:t>T</a:t>
            </a:r>
            <a:r>
              <a:rPr sz="1765" dirty="0">
                <a:solidFill>
                  <a:prstClr val="black"/>
                </a:solidFill>
                <a:cs typeface="Calibri"/>
              </a:rPr>
              <a:t>A</a:t>
            </a:r>
            <a:r>
              <a:rPr sz="1765" spc="-8" dirty="0">
                <a:solidFill>
                  <a:prstClr val="black"/>
                </a:solidFill>
                <a:cs typeface="Calibri"/>
              </a:rPr>
              <a:t>N</a:t>
            </a:r>
            <a:r>
              <a:rPr sz="1765" dirty="0">
                <a:solidFill>
                  <a:prstClr val="black"/>
                </a:solidFill>
                <a:cs typeface="Calibri"/>
              </a:rPr>
              <a:t>D</a:t>
            </a:r>
            <a:r>
              <a:rPr sz="1765" spc="-8" dirty="0">
                <a:solidFill>
                  <a:prstClr val="black"/>
                </a:solidFill>
                <a:cs typeface="Calibri"/>
              </a:rPr>
              <a:t>I</a:t>
            </a:r>
            <a:r>
              <a:rPr sz="1765" dirty="0">
                <a:solidFill>
                  <a:prstClr val="black"/>
                </a:solidFill>
                <a:cs typeface="Calibri"/>
              </a:rPr>
              <a:t>NG</a:t>
            </a:r>
            <a:endParaRPr sz="1765">
              <a:solidFill>
                <a:prstClr val="black"/>
              </a:solidFill>
              <a:cs typeface="Calibri"/>
            </a:endParaRPr>
          </a:p>
        </p:txBody>
      </p:sp>
      <p:sp>
        <p:nvSpPr>
          <p:cNvPr id="16" name="object 16"/>
          <p:cNvSpPr txBox="1"/>
          <p:nvPr/>
        </p:nvSpPr>
        <p:spPr>
          <a:xfrm>
            <a:off x="4204895" y="581472"/>
            <a:ext cx="1849090" cy="795618"/>
          </a:xfrm>
          <a:prstGeom prst="rect">
            <a:avLst/>
          </a:prstGeom>
        </p:spPr>
        <p:txBody>
          <a:bodyPr wrap="square" lIns="0" tIns="0" rIns="0" bIns="0" rtlCol="0">
            <a:noAutofit/>
          </a:bodyPr>
          <a:lstStyle/>
          <a:p>
            <a:pPr algn="ctr">
              <a:lnSpc>
                <a:spcPts val="1888"/>
              </a:lnSpc>
              <a:spcBef>
                <a:spcPts val="94"/>
              </a:spcBef>
            </a:pPr>
            <a:r>
              <a:rPr sz="2647" baseline="2730" dirty="0">
                <a:solidFill>
                  <a:prstClr val="black"/>
                </a:solidFill>
                <a:cs typeface="Calibri"/>
              </a:rPr>
              <a:t>What</a:t>
            </a:r>
            <a:r>
              <a:rPr sz="2647" spc="-8" baseline="2730" dirty="0">
                <a:solidFill>
                  <a:prstClr val="black"/>
                </a:solidFill>
                <a:cs typeface="Calibri"/>
              </a:rPr>
              <a:t> </a:t>
            </a:r>
            <a:r>
              <a:rPr sz="2647" baseline="2730" dirty="0">
                <a:solidFill>
                  <a:prstClr val="black"/>
                </a:solidFill>
                <a:cs typeface="Calibri"/>
              </a:rPr>
              <a:t>off</a:t>
            </a:r>
            <a:r>
              <a:rPr sz="2647" spc="-12" baseline="2730" dirty="0">
                <a:solidFill>
                  <a:prstClr val="black"/>
                </a:solidFill>
                <a:cs typeface="Calibri"/>
              </a:rPr>
              <a:t>e</a:t>
            </a:r>
            <a:r>
              <a:rPr sz="2647" baseline="2730" dirty="0">
                <a:solidFill>
                  <a:prstClr val="black"/>
                </a:solidFill>
                <a:cs typeface="Calibri"/>
              </a:rPr>
              <a:t>n</a:t>
            </a:r>
            <a:r>
              <a:rPr sz="2647" spc="-4" baseline="2730" dirty="0">
                <a:solidFill>
                  <a:prstClr val="black"/>
                </a:solidFill>
                <a:cs typeface="Calibri"/>
              </a:rPr>
              <a:t>s</a:t>
            </a:r>
            <a:r>
              <a:rPr sz="2647" baseline="2730" dirty="0">
                <a:solidFill>
                  <a:prstClr val="black"/>
                </a:solidFill>
                <a:cs typeface="Calibri"/>
              </a:rPr>
              <a:t>es</a:t>
            </a:r>
            <a:r>
              <a:rPr sz="2647" spc="-8" baseline="2730" dirty="0">
                <a:solidFill>
                  <a:prstClr val="black"/>
                </a:solidFill>
                <a:cs typeface="Calibri"/>
              </a:rPr>
              <a:t> </a:t>
            </a:r>
            <a:r>
              <a:rPr sz="2647" baseline="2730" dirty="0">
                <a:solidFill>
                  <a:prstClr val="black"/>
                </a:solidFill>
                <a:cs typeface="Calibri"/>
              </a:rPr>
              <a:t>ha</a:t>
            </a:r>
            <a:r>
              <a:rPr sz="2647" spc="-4" baseline="2730" dirty="0">
                <a:solidFill>
                  <a:prstClr val="black"/>
                </a:solidFill>
                <a:cs typeface="Calibri"/>
              </a:rPr>
              <a:t>v</a:t>
            </a:r>
            <a:r>
              <a:rPr sz="2647" baseline="2730" dirty="0">
                <a:solidFill>
                  <a:prstClr val="black"/>
                </a:solidFill>
                <a:cs typeface="Calibri"/>
              </a:rPr>
              <a:t>e</a:t>
            </a:r>
            <a:endParaRPr sz="1765">
              <a:solidFill>
                <a:prstClr val="black"/>
              </a:solidFill>
              <a:cs typeface="Calibri"/>
            </a:endParaRPr>
          </a:p>
          <a:p>
            <a:pPr marL="105531" marR="124455" algn="ctr">
              <a:lnSpc>
                <a:spcPts val="2149"/>
              </a:lnSpc>
              <a:spcBef>
                <a:spcPts val="12"/>
              </a:spcBef>
            </a:pPr>
            <a:r>
              <a:rPr sz="2647" baseline="1365" dirty="0">
                <a:solidFill>
                  <a:prstClr val="black"/>
                </a:solidFill>
                <a:cs typeface="Calibri"/>
              </a:rPr>
              <a:t>oc</a:t>
            </a:r>
            <a:r>
              <a:rPr sz="2647" spc="-8" baseline="1365" dirty="0">
                <a:solidFill>
                  <a:prstClr val="black"/>
                </a:solidFill>
                <a:cs typeface="Calibri"/>
              </a:rPr>
              <a:t>c</a:t>
            </a:r>
            <a:r>
              <a:rPr sz="2647" baseline="1365" dirty="0">
                <a:solidFill>
                  <a:prstClr val="black"/>
                </a:solidFill>
                <a:cs typeface="Calibri"/>
              </a:rPr>
              <a:t>urred </a:t>
            </a:r>
            <a:r>
              <a:rPr sz="2647" spc="-12" baseline="1365" dirty="0">
                <a:solidFill>
                  <a:prstClr val="black"/>
                </a:solidFill>
                <a:cs typeface="Calibri"/>
              </a:rPr>
              <a:t>o</a:t>
            </a:r>
            <a:r>
              <a:rPr sz="2647" baseline="1365" dirty="0">
                <a:solidFill>
                  <a:prstClr val="black"/>
                </a:solidFill>
                <a:cs typeface="Calibri"/>
              </a:rPr>
              <a:t>n</a:t>
            </a:r>
            <a:r>
              <a:rPr sz="2647" spc="-4" baseline="1365" dirty="0">
                <a:solidFill>
                  <a:prstClr val="black"/>
                </a:solidFill>
                <a:cs typeface="Calibri"/>
              </a:rPr>
              <a:t> </a:t>
            </a:r>
            <a:r>
              <a:rPr sz="2647" baseline="1365" dirty="0">
                <a:solidFill>
                  <a:prstClr val="black"/>
                </a:solidFill>
                <a:cs typeface="Calibri"/>
              </a:rPr>
              <a:t>y</a:t>
            </a:r>
            <a:r>
              <a:rPr sz="2647" spc="-12" baseline="1365" dirty="0">
                <a:solidFill>
                  <a:prstClr val="black"/>
                </a:solidFill>
                <a:cs typeface="Calibri"/>
              </a:rPr>
              <a:t>o</a:t>
            </a:r>
            <a:r>
              <a:rPr sz="2647" baseline="1365" dirty="0">
                <a:solidFill>
                  <a:prstClr val="black"/>
                </a:solidFill>
                <a:cs typeface="Calibri"/>
              </a:rPr>
              <a:t>ur</a:t>
            </a:r>
            <a:endParaRPr sz="1765">
              <a:solidFill>
                <a:prstClr val="black"/>
              </a:solidFill>
              <a:cs typeface="Calibri"/>
            </a:endParaRPr>
          </a:p>
          <a:p>
            <a:pPr marL="383900" marR="400270" algn="ctr">
              <a:lnSpc>
                <a:spcPct val="101725"/>
              </a:lnSpc>
            </a:pPr>
            <a:r>
              <a:rPr sz="1765" dirty="0">
                <a:solidFill>
                  <a:prstClr val="black"/>
                </a:solidFill>
                <a:cs typeface="Calibri"/>
              </a:rPr>
              <a:t>ca</a:t>
            </a:r>
            <a:r>
              <a:rPr sz="1765" spc="-4" dirty="0">
                <a:solidFill>
                  <a:prstClr val="black"/>
                </a:solidFill>
                <a:cs typeface="Calibri"/>
              </a:rPr>
              <a:t>m</a:t>
            </a:r>
            <a:r>
              <a:rPr sz="1765" dirty="0">
                <a:solidFill>
                  <a:prstClr val="black"/>
                </a:solidFill>
                <a:cs typeface="Calibri"/>
              </a:rPr>
              <a:t>pu</a:t>
            </a:r>
            <a:r>
              <a:rPr sz="1765" spc="-4" dirty="0">
                <a:solidFill>
                  <a:prstClr val="black"/>
                </a:solidFill>
                <a:cs typeface="Calibri"/>
              </a:rPr>
              <a:t>s</a:t>
            </a:r>
            <a:r>
              <a:rPr sz="1765" dirty="0">
                <a:solidFill>
                  <a:prstClr val="black"/>
                </a:solidFill>
                <a:cs typeface="Calibri"/>
              </a:rPr>
              <a:t>e</a:t>
            </a:r>
            <a:r>
              <a:rPr sz="1765" spc="-4" dirty="0">
                <a:solidFill>
                  <a:prstClr val="black"/>
                </a:solidFill>
                <a:cs typeface="Calibri"/>
              </a:rPr>
              <a:t>s</a:t>
            </a:r>
            <a:r>
              <a:rPr sz="1765" dirty="0">
                <a:solidFill>
                  <a:prstClr val="black"/>
                </a:solidFill>
                <a:cs typeface="Calibri"/>
              </a:rPr>
              <a:t>?</a:t>
            </a:r>
            <a:endParaRPr sz="1765">
              <a:solidFill>
                <a:prstClr val="black"/>
              </a:solidFill>
              <a:cs typeface="Calibri"/>
            </a:endParaRPr>
          </a:p>
        </p:txBody>
      </p:sp>
      <p:sp>
        <p:nvSpPr>
          <p:cNvPr id="15" name="object 15"/>
          <p:cNvSpPr txBox="1"/>
          <p:nvPr/>
        </p:nvSpPr>
        <p:spPr>
          <a:xfrm>
            <a:off x="1815353" y="842847"/>
            <a:ext cx="1322723" cy="314212"/>
          </a:xfrm>
          <a:prstGeom prst="rect">
            <a:avLst/>
          </a:prstGeom>
        </p:spPr>
        <p:txBody>
          <a:bodyPr wrap="square" lIns="0" tIns="0" rIns="0" bIns="0" rtlCol="0">
            <a:noAutofit/>
          </a:bodyPr>
          <a:lstStyle/>
          <a:p>
            <a:pPr marL="11206">
              <a:lnSpc>
                <a:spcPts val="2462"/>
              </a:lnSpc>
              <a:spcBef>
                <a:spcPts val="123"/>
              </a:spcBef>
            </a:pPr>
            <a:r>
              <a:rPr sz="2294" b="1" i="1" spc="-4" dirty="0">
                <a:solidFill>
                  <a:srgbClr val="365E90"/>
                </a:solidFill>
                <a:latin typeface="Cambria"/>
                <a:cs typeface="Cambria"/>
              </a:rPr>
              <a:t>D</a:t>
            </a:r>
            <a:r>
              <a:rPr sz="2294" b="1" i="1" dirty="0">
                <a:solidFill>
                  <a:srgbClr val="365E90"/>
                </a:solidFill>
                <a:latin typeface="Cambria"/>
                <a:cs typeface="Cambria"/>
              </a:rPr>
              <a:t>ECIS</a:t>
            </a:r>
            <a:r>
              <a:rPr sz="2294" b="1" i="1" spc="-12" dirty="0">
                <a:solidFill>
                  <a:srgbClr val="365E90"/>
                </a:solidFill>
                <a:latin typeface="Cambria"/>
                <a:cs typeface="Cambria"/>
              </a:rPr>
              <a:t>I</a:t>
            </a:r>
            <a:r>
              <a:rPr sz="2294" b="1" i="1" spc="-8" dirty="0">
                <a:solidFill>
                  <a:srgbClr val="365E90"/>
                </a:solidFill>
                <a:latin typeface="Cambria"/>
                <a:cs typeface="Cambria"/>
              </a:rPr>
              <a:t>O</a:t>
            </a:r>
            <a:r>
              <a:rPr sz="2294" b="1" i="1" dirty="0">
                <a:solidFill>
                  <a:srgbClr val="365E90"/>
                </a:solidFill>
                <a:latin typeface="Cambria"/>
                <a:cs typeface="Cambria"/>
              </a:rPr>
              <a:t>N</a:t>
            </a:r>
            <a:endParaRPr sz="2294">
              <a:solidFill>
                <a:prstClr val="black"/>
              </a:solidFill>
              <a:latin typeface="Cambria"/>
              <a:cs typeface="Cambria"/>
            </a:endParaRPr>
          </a:p>
        </p:txBody>
      </p:sp>
      <p:sp>
        <p:nvSpPr>
          <p:cNvPr id="14" name="object 14"/>
          <p:cNvSpPr txBox="1"/>
          <p:nvPr/>
        </p:nvSpPr>
        <p:spPr>
          <a:xfrm>
            <a:off x="3135043" y="842847"/>
            <a:ext cx="754385" cy="314212"/>
          </a:xfrm>
          <a:prstGeom prst="rect">
            <a:avLst/>
          </a:prstGeom>
        </p:spPr>
        <p:txBody>
          <a:bodyPr wrap="square" lIns="0" tIns="0" rIns="0" bIns="0" rtlCol="0">
            <a:noAutofit/>
          </a:bodyPr>
          <a:lstStyle/>
          <a:p>
            <a:pPr marL="11206">
              <a:lnSpc>
                <a:spcPts val="2462"/>
              </a:lnSpc>
              <a:spcBef>
                <a:spcPts val="123"/>
              </a:spcBef>
            </a:pPr>
            <a:r>
              <a:rPr sz="2294" b="1" i="1" dirty="0">
                <a:solidFill>
                  <a:srgbClr val="365E90"/>
                </a:solidFill>
                <a:latin typeface="Cambria"/>
                <a:cs typeface="Cambria"/>
              </a:rPr>
              <a:t>T</a:t>
            </a:r>
            <a:r>
              <a:rPr sz="2294" b="1" i="1" spc="-4" dirty="0">
                <a:solidFill>
                  <a:srgbClr val="365E90"/>
                </a:solidFill>
                <a:latin typeface="Cambria"/>
                <a:cs typeface="Cambria"/>
              </a:rPr>
              <a:t>R</a:t>
            </a:r>
            <a:r>
              <a:rPr sz="2294" b="1" i="1" dirty="0">
                <a:solidFill>
                  <a:srgbClr val="365E90"/>
                </a:solidFill>
                <a:latin typeface="Cambria"/>
                <a:cs typeface="Cambria"/>
              </a:rPr>
              <a:t>EE</a:t>
            </a:r>
            <a:endParaRPr sz="2294">
              <a:solidFill>
                <a:prstClr val="black"/>
              </a:solidFill>
              <a:latin typeface="Cambria"/>
              <a:cs typeface="Cambria"/>
            </a:endParaRPr>
          </a:p>
        </p:txBody>
      </p:sp>
      <p:sp>
        <p:nvSpPr>
          <p:cNvPr id="13" name="object 13"/>
          <p:cNvSpPr txBox="1"/>
          <p:nvPr/>
        </p:nvSpPr>
        <p:spPr>
          <a:xfrm>
            <a:off x="5858883" y="2209912"/>
            <a:ext cx="387959" cy="246977"/>
          </a:xfrm>
          <a:prstGeom prst="rect">
            <a:avLst/>
          </a:prstGeom>
        </p:spPr>
        <p:txBody>
          <a:bodyPr wrap="square" lIns="0" tIns="0" rIns="0" bIns="0" rtlCol="0">
            <a:noAutofit/>
          </a:bodyPr>
          <a:lstStyle/>
          <a:p>
            <a:pPr marL="11206">
              <a:lnSpc>
                <a:spcPts val="1888"/>
              </a:lnSpc>
              <a:spcBef>
                <a:spcPts val="94"/>
              </a:spcBef>
            </a:pPr>
            <a:r>
              <a:rPr sz="2647" b="1" baseline="2730" dirty="0">
                <a:solidFill>
                  <a:prstClr val="black"/>
                </a:solidFill>
                <a:cs typeface="Calibri"/>
              </a:rPr>
              <a:t>Y</a:t>
            </a:r>
            <a:r>
              <a:rPr sz="2647" b="1" spc="-4" baseline="2730" dirty="0">
                <a:solidFill>
                  <a:prstClr val="black"/>
                </a:solidFill>
                <a:cs typeface="Calibri"/>
              </a:rPr>
              <a:t>E</a:t>
            </a:r>
            <a:r>
              <a:rPr sz="2647" b="1" baseline="2730" dirty="0">
                <a:solidFill>
                  <a:prstClr val="black"/>
                </a:solidFill>
                <a:cs typeface="Calibri"/>
              </a:rPr>
              <a:t>S</a:t>
            </a:r>
            <a:endParaRPr sz="1765">
              <a:solidFill>
                <a:prstClr val="black"/>
              </a:solidFill>
              <a:cs typeface="Calibri"/>
            </a:endParaRPr>
          </a:p>
        </p:txBody>
      </p:sp>
      <p:sp>
        <p:nvSpPr>
          <p:cNvPr id="12" name="object 12"/>
          <p:cNvSpPr txBox="1"/>
          <p:nvPr/>
        </p:nvSpPr>
        <p:spPr>
          <a:xfrm>
            <a:off x="3312010" y="3363669"/>
            <a:ext cx="355667" cy="246977"/>
          </a:xfrm>
          <a:prstGeom prst="rect">
            <a:avLst/>
          </a:prstGeom>
        </p:spPr>
        <p:txBody>
          <a:bodyPr wrap="square" lIns="0" tIns="0" rIns="0" bIns="0" rtlCol="0">
            <a:noAutofit/>
          </a:bodyPr>
          <a:lstStyle/>
          <a:p>
            <a:pPr marL="11206">
              <a:lnSpc>
                <a:spcPts val="1888"/>
              </a:lnSpc>
              <a:spcBef>
                <a:spcPts val="94"/>
              </a:spcBef>
            </a:pPr>
            <a:r>
              <a:rPr sz="2647" b="1" baseline="2730" dirty="0">
                <a:solidFill>
                  <a:prstClr val="black"/>
                </a:solidFill>
                <a:cs typeface="Calibri"/>
              </a:rPr>
              <a:t>NO</a:t>
            </a:r>
            <a:endParaRPr sz="1765">
              <a:solidFill>
                <a:prstClr val="black"/>
              </a:solidFill>
              <a:cs typeface="Calibri"/>
            </a:endParaRPr>
          </a:p>
        </p:txBody>
      </p:sp>
      <p:sp>
        <p:nvSpPr>
          <p:cNvPr id="11" name="object 11"/>
          <p:cNvSpPr txBox="1"/>
          <p:nvPr/>
        </p:nvSpPr>
        <p:spPr>
          <a:xfrm>
            <a:off x="8674697" y="3386529"/>
            <a:ext cx="387959" cy="246977"/>
          </a:xfrm>
          <a:prstGeom prst="rect">
            <a:avLst/>
          </a:prstGeom>
        </p:spPr>
        <p:txBody>
          <a:bodyPr wrap="square" lIns="0" tIns="0" rIns="0" bIns="0" rtlCol="0">
            <a:noAutofit/>
          </a:bodyPr>
          <a:lstStyle/>
          <a:p>
            <a:pPr marL="11206">
              <a:lnSpc>
                <a:spcPts val="1888"/>
              </a:lnSpc>
              <a:spcBef>
                <a:spcPts val="94"/>
              </a:spcBef>
            </a:pPr>
            <a:r>
              <a:rPr sz="2647" b="1" baseline="2730" dirty="0">
                <a:solidFill>
                  <a:prstClr val="black"/>
                </a:solidFill>
                <a:cs typeface="Calibri"/>
              </a:rPr>
              <a:t>Y</a:t>
            </a:r>
            <a:r>
              <a:rPr sz="2647" b="1" spc="-4" baseline="2730" dirty="0">
                <a:solidFill>
                  <a:prstClr val="black"/>
                </a:solidFill>
                <a:cs typeface="Calibri"/>
              </a:rPr>
              <a:t>E</a:t>
            </a:r>
            <a:r>
              <a:rPr sz="2647" b="1" baseline="2730" dirty="0">
                <a:solidFill>
                  <a:prstClr val="black"/>
                </a:solidFill>
                <a:cs typeface="Calibri"/>
              </a:rPr>
              <a:t>S</a:t>
            </a:r>
            <a:endParaRPr sz="1765">
              <a:solidFill>
                <a:prstClr val="black"/>
              </a:solidFill>
              <a:cs typeface="Calibri"/>
            </a:endParaRPr>
          </a:p>
        </p:txBody>
      </p:sp>
      <p:sp>
        <p:nvSpPr>
          <p:cNvPr id="10" name="object 10"/>
          <p:cNvSpPr txBox="1"/>
          <p:nvPr/>
        </p:nvSpPr>
        <p:spPr>
          <a:xfrm>
            <a:off x="5858883" y="3958029"/>
            <a:ext cx="387959" cy="246977"/>
          </a:xfrm>
          <a:prstGeom prst="rect">
            <a:avLst/>
          </a:prstGeom>
        </p:spPr>
        <p:txBody>
          <a:bodyPr wrap="square" lIns="0" tIns="0" rIns="0" bIns="0" rtlCol="0">
            <a:noAutofit/>
          </a:bodyPr>
          <a:lstStyle/>
          <a:p>
            <a:pPr marL="11206">
              <a:lnSpc>
                <a:spcPts val="1888"/>
              </a:lnSpc>
              <a:spcBef>
                <a:spcPts val="94"/>
              </a:spcBef>
            </a:pPr>
            <a:r>
              <a:rPr sz="2647" b="1" baseline="2730" dirty="0">
                <a:solidFill>
                  <a:prstClr val="black"/>
                </a:solidFill>
                <a:cs typeface="Calibri"/>
              </a:rPr>
              <a:t>Y</a:t>
            </a:r>
            <a:r>
              <a:rPr sz="2647" b="1" spc="-4" baseline="2730" dirty="0">
                <a:solidFill>
                  <a:prstClr val="black"/>
                </a:solidFill>
                <a:cs typeface="Calibri"/>
              </a:rPr>
              <a:t>E</a:t>
            </a:r>
            <a:r>
              <a:rPr sz="2647" b="1" baseline="2730" dirty="0">
                <a:solidFill>
                  <a:prstClr val="black"/>
                </a:solidFill>
                <a:cs typeface="Calibri"/>
              </a:rPr>
              <a:t>S</a:t>
            </a:r>
            <a:endParaRPr sz="1765">
              <a:solidFill>
                <a:prstClr val="black"/>
              </a:solidFill>
              <a:cs typeface="Calibri"/>
            </a:endParaRPr>
          </a:p>
        </p:txBody>
      </p:sp>
      <p:sp>
        <p:nvSpPr>
          <p:cNvPr id="9" name="object 9"/>
          <p:cNvSpPr txBox="1"/>
          <p:nvPr/>
        </p:nvSpPr>
        <p:spPr>
          <a:xfrm>
            <a:off x="7254688" y="4226970"/>
            <a:ext cx="2267655" cy="268493"/>
          </a:xfrm>
          <a:prstGeom prst="rect">
            <a:avLst/>
          </a:prstGeom>
        </p:spPr>
        <p:txBody>
          <a:bodyPr wrap="square" lIns="0" tIns="0" rIns="0" bIns="0" rtlCol="0">
            <a:noAutofit/>
          </a:bodyPr>
          <a:lstStyle/>
          <a:p>
            <a:pPr marL="11206">
              <a:lnSpc>
                <a:spcPts val="2065"/>
              </a:lnSpc>
              <a:spcBef>
                <a:spcPts val="103"/>
              </a:spcBef>
            </a:pPr>
            <a:endParaRPr sz="1941" dirty="0">
              <a:solidFill>
                <a:prstClr val="black"/>
              </a:solidFill>
              <a:cs typeface="Calibri"/>
            </a:endParaRPr>
          </a:p>
        </p:txBody>
      </p:sp>
      <p:sp>
        <p:nvSpPr>
          <p:cNvPr id="8" name="object 8"/>
          <p:cNvSpPr txBox="1"/>
          <p:nvPr/>
        </p:nvSpPr>
        <p:spPr>
          <a:xfrm>
            <a:off x="3757108" y="5505785"/>
            <a:ext cx="355667" cy="246978"/>
          </a:xfrm>
          <a:prstGeom prst="rect">
            <a:avLst/>
          </a:prstGeom>
        </p:spPr>
        <p:txBody>
          <a:bodyPr wrap="square" lIns="0" tIns="0" rIns="0" bIns="0" rtlCol="0">
            <a:noAutofit/>
          </a:bodyPr>
          <a:lstStyle/>
          <a:p>
            <a:pPr marL="11206">
              <a:lnSpc>
                <a:spcPts val="1888"/>
              </a:lnSpc>
              <a:spcBef>
                <a:spcPts val="94"/>
              </a:spcBef>
            </a:pPr>
            <a:r>
              <a:rPr sz="2647" b="1" baseline="2730" dirty="0">
                <a:solidFill>
                  <a:prstClr val="black"/>
                </a:solidFill>
                <a:cs typeface="Calibri"/>
              </a:rPr>
              <a:t>NO</a:t>
            </a:r>
            <a:endParaRPr sz="1765">
              <a:solidFill>
                <a:prstClr val="black"/>
              </a:solidFill>
              <a:cs typeface="Calibri"/>
            </a:endParaRPr>
          </a:p>
        </p:txBody>
      </p:sp>
      <p:sp>
        <p:nvSpPr>
          <p:cNvPr id="7" name="object 7"/>
          <p:cNvSpPr txBox="1"/>
          <p:nvPr/>
        </p:nvSpPr>
        <p:spPr>
          <a:xfrm>
            <a:off x="7967383" y="5555539"/>
            <a:ext cx="355667" cy="246978"/>
          </a:xfrm>
          <a:prstGeom prst="rect">
            <a:avLst/>
          </a:prstGeom>
        </p:spPr>
        <p:txBody>
          <a:bodyPr wrap="square" lIns="0" tIns="0" rIns="0" bIns="0" rtlCol="0">
            <a:noAutofit/>
          </a:bodyPr>
          <a:lstStyle/>
          <a:p>
            <a:pPr marL="11206">
              <a:lnSpc>
                <a:spcPts val="1888"/>
              </a:lnSpc>
              <a:spcBef>
                <a:spcPts val="94"/>
              </a:spcBef>
            </a:pPr>
            <a:r>
              <a:rPr sz="2647" b="1" baseline="2730" dirty="0">
                <a:solidFill>
                  <a:prstClr val="black"/>
                </a:solidFill>
                <a:cs typeface="Calibri"/>
              </a:rPr>
              <a:t>NO</a:t>
            </a:r>
            <a:endParaRPr sz="1765">
              <a:solidFill>
                <a:prstClr val="black"/>
              </a:solidFill>
              <a:cs typeface="Calibri"/>
            </a:endParaRPr>
          </a:p>
        </p:txBody>
      </p:sp>
      <p:sp>
        <p:nvSpPr>
          <p:cNvPr id="6" name="object 6"/>
          <p:cNvSpPr txBox="1"/>
          <p:nvPr/>
        </p:nvSpPr>
        <p:spPr>
          <a:xfrm>
            <a:off x="5478332" y="5713542"/>
            <a:ext cx="1302843" cy="670560"/>
          </a:xfrm>
          <a:prstGeom prst="rect">
            <a:avLst/>
          </a:prstGeom>
        </p:spPr>
        <p:txBody>
          <a:bodyPr wrap="square" lIns="0" tIns="0" rIns="0" bIns="0" rtlCol="0">
            <a:noAutofit/>
          </a:bodyPr>
          <a:lstStyle/>
          <a:p>
            <a:pPr marL="36756" marR="27076">
              <a:lnSpc>
                <a:spcPts val="2427"/>
              </a:lnSpc>
              <a:spcBef>
                <a:spcPts val="121"/>
              </a:spcBef>
            </a:pPr>
            <a:r>
              <a:rPr sz="3441" baseline="3150" dirty="0">
                <a:solidFill>
                  <a:prstClr val="black"/>
                </a:solidFill>
                <a:cs typeface="Calibri"/>
              </a:rPr>
              <a:t>REF</a:t>
            </a:r>
            <a:r>
              <a:rPr sz="3441" spc="-12" baseline="3150" dirty="0">
                <a:solidFill>
                  <a:prstClr val="black"/>
                </a:solidFill>
                <a:cs typeface="Calibri"/>
              </a:rPr>
              <a:t>E</a:t>
            </a:r>
            <a:r>
              <a:rPr sz="3441" baseline="3150" dirty="0">
                <a:solidFill>
                  <a:prstClr val="black"/>
                </a:solidFill>
                <a:cs typeface="Calibri"/>
              </a:rPr>
              <a:t>R</a:t>
            </a:r>
            <a:r>
              <a:rPr sz="3441" spc="-8" baseline="3150" dirty="0">
                <a:solidFill>
                  <a:prstClr val="black"/>
                </a:solidFill>
                <a:cs typeface="Calibri"/>
              </a:rPr>
              <a:t>R</a:t>
            </a:r>
            <a:r>
              <a:rPr sz="3441" baseline="3150" dirty="0">
                <a:solidFill>
                  <a:prstClr val="black"/>
                </a:solidFill>
                <a:cs typeface="Calibri"/>
              </a:rPr>
              <a:t>AL</a:t>
            </a:r>
            <a:endParaRPr sz="2294">
              <a:solidFill>
                <a:prstClr val="black"/>
              </a:solidFill>
              <a:cs typeface="Calibri"/>
            </a:endParaRPr>
          </a:p>
          <a:p>
            <a:pPr marL="11206">
              <a:lnSpc>
                <a:spcPct val="101725"/>
              </a:lnSpc>
            </a:pPr>
            <a:r>
              <a:rPr sz="2294" dirty="0">
                <a:solidFill>
                  <a:prstClr val="black"/>
                </a:solidFill>
                <a:cs typeface="Calibri"/>
              </a:rPr>
              <a:t>TO </a:t>
            </a:r>
            <a:r>
              <a:rPr sz="2294" spc="-8" dirty="0">
                <a:solidFill>
                  <a:prstClr val="black"/>
                </a:solidFill>
                <a:cs typeface="Calibri"/>
              </a:rPr>
              <a:t>C</a:t>
            </a:r>
            <a:r>
              <a:rPr sz="2294" dirty="0">
                <a:solidFill>
                  <a:prstClr val="black"/>
                </a:solidFill>
                <a:cs typeface="Calibri"/>
              </a:rPr>
              <a:t>O</a:t>
            </a:r>
            <a:r>
              <a:rPr sz="2294" spc="-4" dirty="0">
                <a:solidFill>
                  <a:prstClr val="black"/>
                </a:solidFill>
                <a:cs typeface="Calibri"/>
              </a:rPr>
              <a:t>U</a:t>
            </a:r>
            <a:r>
              <a:rPr sz="2294" spc="-8" dirty="0">
                <a:solidFill>
                  <a:prstClr val="black"/>
                </a:solidFill>
                <a:cs typeface="Calibri"/>
              </a:rPr>
              <a:t>R</a:t>
            </a:r>
            <a:r>
              <a:rPr sz="2294" dirty="0">
                <a:solidFill>
                  <a:prstClr val="black"/>
                </a:solidFill>
                <a:cs typeface="Calibri"/>
              </a:rPr>
              <a:t>T</a:t>
            </a:r>
            <a:endParaRPr sz="2294">
              <a:solidFill>
                <a:prstClr val="black"/>
              </a:solidFill>
              <a:cs typeface="Calibri"/>
            </a:endParaRPr>
          </a:p>
        </p:txBody>
      </p:sp>
      <p:sp>
        <p:nvSpPr>
          <p:cNvPr id="5" name="object 5"/>
          <p:cNvSpPr txBox="1"/>
          <p:nvPr/>
        </p:nvSpPr>
        <p:spPr>
          <a:xfrm>
            <a:off x="6626947" y="3739627"/>
            <a:ext cx="3503171" cy="1276125"/>
          </a:xfrm>
          <a:prstGeom prst="rect">
            <a:avLst/>
          </a:prstGeom>
        </p:spPr>
        <p:txBody>
          <a:bodyPr wrap="square" lIns="0" tIns="0" rIns="0" bIns="0" rtlCol="0">
            <a:noAutofit/>
          </a:bodyPr>
          <a:lstStyle/>
          <a:p>
            <a:pPr>
              <a:lnSpc>
                <a:spcPts val="794"/>
              </a:lnSpc>
              <a:spcBef>
                <a:spcPts val="15"/>
              </a:spcBef>
            </a:pPr>
            <a:endParaRPr sz="794" dirty="0">
              <a:solidFill>
                <a:prstClr val="black"/>
              </a:solidFill>
            </a:endParaRPr>
          </a:p>
          <a:p>
            <a:pPr marL="306531" marR="281876" algn="ctr">
              <a:lnSpc>
                <a:spcPct val="101725"/>
              </a:lnSpc>
            </a:pPr>
            <a:r>
              <a:rPr lang="en-US" sz="1941" dirty="0">
                <a:solidFill>
                  <a:prstClr val="black"/>
                </a:solidFill>
                <a:cs typeface="Calibri"/>
              </a:rPr>
              <a:t>Are there mitigating circumstances that can be separated from aggravating circumstances?</a:t>
            </a:r>
            <a:endParaRPr sz="1941" dirty="0">
              <a:solidFill>
                <a:prstClr val="black"/>
              </a:solidFill>
              <a:cs typeface="Calibri"/>
            </a:endParaRPr>
          </a:p>
        </p:txBody>
      </p:sp>
      <p:sp>
        <p:nvSpPr>
          <p:cNvPr id="4" name="object 4"/>
          <p:cNvSpPr txBox="1"/>
          <p:nvPr/>
        </p:nvSpPr>
        <p:spPr>
          <a:xfrm>
            <a:off x="2096842" y="3579525"/>
            <a:ext cx="3550720" cy="1420090"/>
          </a:xfrm>
          <a:prstGeom prst="rect">
            <a:avLst/>
          </a:prstGeom>
        </p:spPr>
        <p:txBody>
          <a:bodyPr wrap="square" lIns="0" tIns="0" rIns="0" bIns="0" rtlCol="0">
            <a:noAutofit/>
          </a:bodyPr>
          <a:lstStyle/>
          <a:p>
            <a:pPr marL="354943" marR="440627" algn="ctr">
              <a:spcBef>
                <a:spcPts val="116"/>
              </a:spcBef>
            </a:pPr>
            <a:r>
              <a:rPr sz="2912" spc="-4" baseline="1241" dirty="0">
                <a:solidFill>
                  <a:prstClr val="black"/>
                </a:solidFill>
                <a:cs typeface="Calibri"/>
              </a:rPr>
              <a:t>O</a:t>
            </a:r>
            <a:r>
              <a:rPr sz="2912" baseline="1241" dirty="0">
                <a:solidFill>
                  <a:prstClr val="black"/>
                </a:solidFill>
                <a:cs typeface="Calibri"/>
              </a:rPr>
              <a:t>n</a:t>
            </a:r>
            <a:r>
              <a:rPr sz="2912" spc="-4" baseline="1241" dirty="0">
                <a:solidFill>
                  <a:prstClr val="black"/>
                </a:solidFill>
                <a:cs typeface="Calibri"/>
              </a:rPr>
              <a:t>c</a:t>
            </a:r>
            <a:r>
              <a:rPr sz="2912" baseline="1241" dirty="0">
                <a:solidFill>
                  <a:prstClr val="black"/>
                </a:solidFill>
                <a:cs typeface="Calibri"/>
              </a:rPr>
              <a:t>e in </a:t>
            </a:r>
            <a:r>
              <a:rPr sz="2912" spc="-4" baseline="1241" dirty="0">
                <a:solidFill>
                  <a:prstClr val="black"/>
                </a:solidFill>
                <a:cs typeface="Calibri"/>
              </a:rPr>
              <a:t>c</a:t>
            </a:r>
            <a:r>
              <a:rPr sz="2912" baseline="1241" dirty="0">
                <a:solidFill>
                  <a:prstClr val="black"/>
                </a:solidFill>
                <a:cs typeface="Calibri"/>
              </a:rPr>
              <a:t>ou</a:t>
            </a:r>
            <a:r>
              <a:rPr sz="2912" spc="8" baseline="1241" dirty="0">
                <a:solidFill>
                  <a:prstClr val="black"/>
                </a:solidFill>
                <a:cs typeface="Calibri"/>
              </a:rPr>
              <a:t>r</a:t>
            </a:r>
            <a:r>
              <a:rPr sz="2912" spc="4" baseline="1241" dirty="0">
                <a:solidFill>
                  <a:prstClr val="black"/>
                </a:solidFill>
                <a:cs typeface="Calibri"/>
              </a:rPr>
              <a:t>t</a:t>
            </a:r>
            <a:r>
              <a:rPr sz="2912" baseline="1241" dirty="0">
                <a:solidFill>
                  <a:prstClr val="black"/>
                </a:solidFill>
                <a:cs typeface="Calibri"/>
              </a:rPr>
              <a:t>, </a:t>
            </a:r>
            <a:r>
              <a:rPr sz="2912" spc="8" baseline="1241" dirty="0">
                <a:solidFill>
                  <a:prstClr val="black"/>
                </a:solidFill>
                <a:cs typeface="Calibri"/>
              </a:rPr>
              <a:t>i</a:t>
            </a:r>
            <a:r>
              <a:rPr sz="2912" baseline="1241" dirty="0">
                <a:solidFill>
                  <a:prstClr val="black"/>
                </a:solidFill>
                <a:cs typeface="Calibri"/>
              </a:rPr>
              <a:t>s it </a:t>
            </a:r>
            <a:r>
              <a:rPr sz="2912" spc="-4" baseline="1241" dirty="0">
                <a:solidFill>
                  <a:prstClr val="black"/>
                </a:solidFill>
                <a:cs typeface="Calibri"/>
              </a:rPr>
              <a:t>m</a:t>
            </a:r>
            <a:r>
              <a:rPr sz="2912" baseline="1241" dirty="0">
                <a:solidFill>
                  <a:prstClr val="black"/>
                </a:solidFill>
                <a:cs typeface="Calibri"/>
              </a:rPr>
              <a:t>ore</a:t>
            </a:r>
            <a:endParaRPr sz="1941" dirty="0">
              <a:solidFill>
                <a:prstClr val="black"/>
              </a:solidFill>
              <a:cs typeface="Calibri"/>
            </a:endParaRPr>
          </a:p>
          <a:p>
            <a:pPr marL="62149" marR="149003" indent="2870" algn="ctr">
              <a:spcBef>
                <a:spcPts val="469"/>
              </a:spcBef>
            </a:pPr>
            <a:r>
              <a:rPr sz="1941" dirty="0">
                <a:solidFill>
                  <a:prstClr val="black"/>
                </a:solidFill>
                <a:cs typeface="Calibri"/>
              </a:rPr>
              <a:t>probable </a:t>
            </a:r>
            <a:r>
              <a:rPr sz="1941" spc="-4" dirty="0">
                <a:solidFill>
                  <a:prstClr val="black"/>
                </a:solidFill>
                <a:cs typeface="Calibri"/>
              </a:rPr>
              <a:t>t</a:t>
            </a:r>
            <a:r>
              <a:rPr sz="1941" dirty="0">
                <a:solidFill>
                  <a:prstClr val="black"/>
                </a:solidFill>
                <a:cs typeface="Calibri"/>
              </a:rPr>
              <a:t>h</a:t>
            </a:r>
            <a:r>
              <a:rPr sz="1941" spc="12" dirty="0">
                <a:solidFill>
                  <a:prstClr val="black"/>
                </a:solidFill>
                <a:cs typeface="Calibri"/>
              </a:rPr>
              <a:t>a</a:t>
            </a:r>
            <a:r>
              <a:rPr sz="1941" dirty="0">
                <a:solidFill>
                  <a:prstClr val="black"/>
                </a:solidFill>
                <a:cs typeface="Calibri"/>
              </a:rPr>
              <a:t>n</a:t>
            </a:r>
            <a:r>
              <a:rPr sz="1941" spc="-4" dirty="0">
                <a:solidFill>
                  <a:prstClr val="black"/>
                </a:solidFill>
                <a:cs typeface="Calibri"/>
              </a:rPr>
              <a:t> </a:t>
            </a:r>
            <a:r>
              <a:rPr sz="1941" dirty="0">
                <a:solidFill>
                  <a:prstClr val="black"/>
                </a:solidFill>
                <a:cs typeface="Calibri"/>
              </a:rPr>
              <a:t>not</a:t>
            </a:r>
            <a:r>
              <a:rPr sz="1941" spc="12" dirty="0">
                <a:solidFill>
                  <a:prstClr val="black"/>
                </a:solidFill>
                <a:cs typeface="Calibri"/>
              </a:rPr>
              <a:t> </a:t>
            </a:r>
            <a:r>
              <a:rPr sz="1941" spc="-4" dirty="0">
                <a:solidFill>
                  <a:prstClr val="black"/>
                </a:solidFill>
                <a:cs typeface="Calibri"/>
              </a:rPr>
              <a:t>t</a:t>
            </a:r>
            <a:r>
              <a:rPr sz="1941" spc="4" dirty="0">
                <a:solidFill>
                  <a:prstClr val="black"/>
                </a:solidFill>
                <a:cs typeface="Calibri"/>
              </a:rPr>
              <a:t>h</a:t>
            </a:r>
            <a:r>
              <a:rPr sz="1941" dirty="0">
                <a:solidFill>
                  <a:prstClr val="black"/>
                </a:solidFill>
                <a:cs typeface="Calibri"/>
              </a:rPr>
              <a:t>e j</a:t>
            </a:r>
            <a:r>
              <a:rPr sz="1941" spc="4" dirty="0">
                <a:solidFill>
                  <a:prstClr val="black"/>
                </a:solidFill>
                <a:cs typeface="Calibri"/>
              </a:rPr>
              <a:t>ud</a:t>
            </a:r>
            <a:r>
              <a:rPr sz="1941" dirty="0">
                <a:solidFill>
                  <a:prstClr val="black"/>
                </a:solidFill>
                <a:cs typeface="Calibri"/>
              </a:rPr>
              <a:t>ge will dive</a:t>
            </a:r>
            <a:r>
              <a:rPr sz="1941" spc="8" dirty="0">
                <a:solidFill>
                  <a:prstClr val="black"/>
                </a:solidFill>
                <a:cs typeface="Calibri"/>
              </a:rPr>
              <a:t>r</a:t>
            </a:r>
            <a:r>
              <a:rPr sz="1941" dirty="0">
                <a:solidFill>
                  <a:prstClr val="black"/>
                </a:solidFill>
                <a:cs typeface="Calibri"/>
              </a:rPr>
              <a:t>t</a:t>
            </a:r>
            <a:r>
              <a:rPr sz="1941" spc="-8" dirty="0">
                <a:solidFill>
                  <a:prstClr val="black"/>
                </a:solidFill>
                <a:cs typeface="Calibri"/>
              </a:rPr>
              <a:t> </a:t>
            </a:r>
            <a:r>
              <a:rPr sz="1941" dirty="0">
                <a:solidFill>
                  <a:prstClr val="black"/>
                </a:solidFill>
                <a:cs typeface="Calibri"/>
              </a:rPr>
              <a:t>or </a:t>
            </a:r>
            <a:r>
              <a:rPr sz="1941" spc="8" dirty="0">
                <a:solidFill>
                  <a:prstClr val="black"/>
                </a:solidFill>
                <a:cs typeface="Calibri"/>
              </a:rPr>
              <a:t>i</a:t>
            </a:r>
            <a:r>
              <a:rPr sz="1941" dirty="0">
                <a:solidFill>
                  <a:prstClr val="black"/>
                </a:solidFill>
                <a:cs typeface="Calibri"/>
              </a:rPr>
              <a:t>nfor</a:t>
            </a:r>
            <a:r>
              <a:rPr sz="1941" spc="-4" dirty="0">
                <a:solidFill>
                  <a:prstClr val="black"/>
                </a:solidFill>
                <a:cs typeface="Calibri"/>
              </a:rPr>
              <a:t>m</a:t>
            </a:r>
            <a:r>
              <a:rPr sz="1941" dirty="0">
                <a:solidFill>
                  <a:prstClr val="black"/>
                </a:solidFill>
                <a:cs typeface="Calibri"/>
              </a:rPr>
              <a:t>ally ad</a:t>
            </a:r>
            <a:r>
              <a:rPr sz="1941" spc="12" dirty="0">
                <a:solidFill>
                  <a:prstClr val="black"/>
                </a:solidFill>
                <a:cs typeface="Calibri"/>
              </a:rPr>
              <a:t>j</a:t>
            </a:r>
            <a:r>
              <a:rPr sz="1941" dirty="0">
                <a:solidFill>
                  <a:prstClr val="black"/>
                </a:solidFill>
                <a:cs typeface="Calibri"/>
              </a:rPr>
              <a:t>ust </a:t>
            </a:r>
            <a:r>
              <a:rPr sz="1941" spc="-4" dirty="0">
                <a:solidFill>
                  <a:prstClr val="black"/>
                </a:solidFill>
                <a:cs typeface="Calibri"/>
              </a:rPr>
              <a:t>t</a:t>
            </a:r>
            <a:r>
              <a:rPr sz="1941" dirty="0">
                <a:solidFill>
                  <a:prstClr val="black"/>
                </a:solidFill>
                <a:cs typeface="Calibri"/>
              </a:rPr>
              <a:t>he </a:t>
            </a:r>
            <a:r>
              <a:rPr sz="1941" spc="-4" dirty="0">
                <a:solidFill>
                  <a:prstClr val="black"/>
                </a:solidFill>
                <a:cs typeface="Calibri"/>
              </a:rPr>
              <a:t>c</a:t>
            </a:r>
            <a:r>
              <a:rPr sz="1941" dirty="0">
                <a:solidFill>
                  <a:prstClr val="black"/>
                </a:solidFill>
                <a:cs typeface="Calibri"/>
              </a:rPr>
              <a:t>as</a:t>
            </a:r>
            <a:r>
              <a:rPr sz="1941" spc="4" dirty="0">
                <a:solidFill>
                  <a:prstClr val="black"/>
                </a:solidFill>
                <a:cs typeface="Calibri"/>
              </a:rPr>
              <a:t>e</a:t>
            </a:r>
            <a:r>
              <a:rPr sz="1941" dirty="0">
                <a:solidFill>
                  <a:prstClr val="black"/>
                </a:solidFill>
                <a:cs typeface="Calibri"/>
              </a:rPr>
              <a:t>?</a:t>
            </a:r>
          </a:p>
        </p:txBody>
      </p:sp>
      <p:sp>
        <p:nvSpPr>
          <p:cNvPr id="3" name="object 3"/>
          <p:cNvSpPr txBox="1"/>
          <p:nvPr/>
        </p:nvSpPr>
        <p:spPr>
          <a:xfrm>
            <a:off x="6693049" y="1906792"/>
            <a:ext cx="3285116" cy="1319156"/>
          </a:xfrm>
          <a:prstGeom prst="rect">
            <a:avLst/>
          </a:prstGeom>
        </p:spPr>
        <p:txBody>
          <a:bodyPr wrap="square" lIns="0" tIns="0" rIns="0" bIns="0" rtlCol="0">
            <a:noAutofit/>
          </a:bodyPr>
          <a:lstStyle/>
          <a:p>
            <a:pPr>
              <a:lnSpc>
                <a:spcPts val="882"/>
              </a:lnSpc>
            </a:pPr>
            <a:endParaRPr sz="882">
              <a:solidFill>
                <a:prstClr val="black"/>
              </a:solidFill>
            </a:endParaRPr>
          </a:p>
          <a:p>
            <a:pPr marL="445121">
              <a:lnSpc>
                <a:spcPct val="101725"/>
              </a:lnSpc>
              <a:spcBef>
                <a:spcPts val="1861"/>
              </a:spcBef>
            </a:pPr>
            <a:r>
              <a:rPr sz="4236" dirty="0">
                <a:solidFill>
                  <a:prstClr val="black"/>
                </a:solidFill>
                <a:cs typeface="Calibri"/>
              </a:rPr>
              <a:t>FO</a:t>
            </a:r>
            <a:r>
              <a:rPr sz="4236" spc="-4" dirty="0">
                <a:solidFill>
                  <a:prstClr val="black"/>
                </a:solidFill>
                <a:cs typeface="Calibri"/>
              </a:rPr>
              <a:t>C</a:t>
            </a:r>
            <a:r>
              <a:rPr sz="4236" dirty="0">
                <a:solidFill>
                  <a:prstClr val="black"/>
                </a:solidFill>
                <a:cs typeface="Calibri"/>
              </a:rPr>
              <a:t>US </a:t>
            </a:r>
            <a:r>
              <a:rPr sz="4236" spc="-8" dirty="0">
                <a:solidFill>
                  <a:prstClr val="black"/>
                </a:solidFill>
                <a:cs typeface="Calibri"/>
              </a:rPr>
              <a:t>A</a:t>
            </a:r>
            <a:r>
              <a:rPr sz="4236" spc="-4" dirty="0">
                <a:solidFill>
                  <a:prstClr val="black"/>
                </a:solidFill>
                <a:cs typeface="Calibri"/>
              </a:rPr>
              <a:t>C</a:t>
            </a:r>
            <a:r>
              <a:rPr sz="4236" dirty="0">
                <a:solidFill>
                  <a:prstClr val="black"/>
                </a:solidFill>
                <a:cs typeface="Calibri"/>
              </a:rPr>
              <a:t>T</a:t>
            </a:r>
            <a:endParaRPr sz="4236">
              <a:solidFill>
                <a:prstClr val="black"/>
              </a:solidFill>
              <a:cs typeface="Calibri"/>
            </a:endParaRPr>
          </a:p>
        </p:txBody>
      </p:sp>
      <p:sp>
        <p:nvSpPr>
          <p:cNvPr id="2" name="object 2"/>
          <p:cNvSpPr txBox="1"/>
          <p:nvPr/>
        </p:nvSpPr>
        <p:spPr>
          <a:xfrm>
            <a:off x="2213834" y="1908137"/>
            <a:ext cx="3259566" cy="1317811"/>
          </a:xfrm>
          <a:prstGeom prst="rect">
            <a:avLst/>
          </a:prstGeom>
        </p:spPr>
        <p:txBody>
          <a:bodyPr wrap="square" lIns="0" tIns="0" rIns="0" bIns="0" rtlCol="0">
            <a:noAutofit/>
          </a:bodyPr>
          <a:lstStyle/>
          <a:p>
            <a:pPr>
              <a:lnSpc>
                <a:spcPts val="971"/>
              </a:lnSpc>
              <a:spcBef>
                <a:spcPts val="29"/>
              </a:spcBef>
            </a:pPr>
            <a:endParaRPr sz="971">
              <a:solidFill>
                <a:prstClr val="black"/>
              </a:solidFill>
            </a:endParaRPr>
          </a:p>
          <a:p>
            <a:pPr marL="491133" marR="450662" indent="4408" algn="ctr">
              <a:lnSpc>
                <a:spcPts val="2369"/>
              </a:lnSpc>
            </a:pPr>
            <a:r>
              <a:rPr sz="1941" dirty="0">
                <a:solidFill>
                  <a:prstClr val="black"/>
                </a:solidFill>
                <a:cs typeface="Calibri"/>
              </a:rPr>
              <a:t>Will </a:t>
            </a:r>
            <a:r>
              <a:rPr sz="1941" spc="4" dirty="0">
                <a:solidFill>
                  <a:prstClr val="black"/>
                </a:solidFill>
                <a:cs typeface="Calibri"/>
              </a:rPr>
              <a:t>t</a:t>
            </a:r>
            <a:r>
              <a:rPr sz="1941" dirty="0">
                <a:solidFill>
                  <a:prstClr val="black"/>
                </a:solidFill>
                <a:cs typeface="Calibri"/>
              </a:rPr>
              <a:t>he</a:t>
            </a:r>
            <a:r>
              <a:rPr sz="1941" spc="-4" dirty="0">
                <a:solidFill>
                  <a:prstClr val="black"/>
                </a:solidFill>
                <a:cs typeface="Calibri"/>
              </a:rPr>
              <a:t> </a:t>
            </a:r>
            <a:r>
              <a:rPr sz="1941" dirty="0">
                <a:solidFill>
                  <a:prstClr val="black"/>
                </a:solidFill>
                <a:cs typeface="Calibri"/>
              </a:rPr>
              <a:t>offe</a:t>
            </a:r>
            <a:r>
              <a:rPr sz="1941" spc="4" dirty="0">
                <a:solidFill>
                  <a:prstClr val="black"/>
                </a:solidFill>
                <a:cs typeface="Calibri"/>
              </a:rPr>
              <a:t>n</a:t>
            </a:r>
            <a:r>
              <a:rPr sz="1941" dirty="0">
                <a:solidFill>
                  <a:prstClr val="black"/>
                </a:solidFill>
                <a:cs typeface="Calibri"/>
              </a:rPr>
              <a:t>se</a:t>
            </a:r>
            <a:r>
              <a:rPr sz="1941" spc="-4" dirty="0">
                <a:solidFill>
                  <a:prstClr val="black"/>
                </a:solidFill>
                <a:cs typeface="Calibri"/>
              </a:rPr>
              <a:t> </a:t>
            </a:r>
            <a:r>
              <a:rPr sz="1941" dirty="0">
                <a:solidFill>
                  <a:prstClr val="black"/>
                </a:solidFill>
                <a:cs typeface="Calibri"/>
              </a:rPr>
              <a:t>be </a:t>
            </a:r>
            <a:endParaRPr sz="1941">
              <a:solidFill>
                <a:prstClr val="black"/>
              </a:solidFill>
              <a:cs typeface="Calibri"/>
            </a:endParaRPr>
          </a:p>
          <a:p>
            <a:pPr marL="491133" marR="450662" algn="ctr">
              <a:lnSpc>
                <a:spcPts val="2369"/>
              </a:lnSpc>
              <a:spcBef>
                <a:spcPts val="357"/>
              </a:spcBef>
            </a:pPr>
            <a:r>
              <a:rPr sz="1941" dirty="0">
                <a:solidFill>
                  <a:prstClr val="black"/>
                </a:solidFill>
                <a:cs typeface="Calibri"/>
              </a:rPr>
              <a:t>diver</a:t>
            </a:r>
            <a:r>
              <a:rPr sz="1941" spc="-4" dirty="0">
                <a:solidFill>
                  <a:prstClr val="black"/>
                </a:solidFill>
                <a:cs typeface="Calibri"/>
              </a:rPr>
              <a:t>t</a:t>
            </a:r>
            <a:r>
              <a:rPr sz="1941" dirty="0">
                <a:solidFill>
                  <a:prstClr val="black"/>
                </a:solidFill>
                <a:cs typeface="Calibri"/>
              </a:rPr>
              <a:t>ed from</a:t>
            </a:r>
            <a:r>
              <a:rPr sz="1941" spc="-8" dirty="0">
                <a:solidFill>
                  <a:prstClr val="black"/>
                </a:solidFill>
                <a:cs typeface="Calibri"/>
              </a:rPr>
              <a:t> </a:t>
            </a:r>
            <a:r>
              <a:rPr sz="1941" dirty="0">
                <a:solidFill>
                  <a:prstClr val="black"/>
                </a:solidFill>
                <a:cs typeface="Calibri"/>
              </a:rPr>
              <a:t>a for</a:t>
            </a:r>
            <a:r>
              <a:rPr sz="1941" spc="-4" dirty="0">
                <a:solidFill>
                  <a:prstClr val="black"/>
                </a:solidFill>
                <a:cs typeface="Calibri"/>
              </a:rPr>
              <a:t>m</a:t>
            </a:r>
            <a:r>
              <a:rPr sz="1941" dirty="0">
                <a:solidFill>
                  <a:prstClr val="black"/>
                </a:solidFill>
                <a:cs typeface="Calibri"/>
              </a:rPr>
              <a:t>al </a:t>
            </a:r>
            <a:endParaRPr sz="1941">
              <a:solidFill>
                <a:prstClr val="black"/>
              </a:solidFill>
              <a:cs typeface="Calibri"/>
            </a:endParaRPr>
          </a:p>
          <a:p>
            <a:pPr marL="491133" marR="450662" algn="ctr">
              <a:lnSpc>
                <a:spcPts val="2369"/>
              </a:lnSpc>
              <a:spcBef>
                <a:spcPts val="357"/>
              </a:spcBef>
            </a:pPr>
            <a:r>
              <a:rPr sz="1941" dirty="0">
                <a:solidFill>
                  <a:prstClr val="black"/>
                </a:solidFill>
                <a:cs typeface="Calibri"/>
              </a:rPr>
              <a:t>pe</a:t>
            </a:r>
            <a:r>
              <a:rPr sz="1941" spc="-4" dirty="0">
                <a:solidFill>
                  <a:prstClr val="black"/>
                </a:solidFill>
                <a:cs typeface="Calibri"/>
              </a:rPr>
              <a:t>t</a:t>
            </a:r>
            <a:r>
              <a:rPr sz="1941" dirty="0">
                <a:solidFill>
                  <a:prstClr val="black"/>
                </a:solidFill>
                <a:cs typeface="Calibri"/>
              </a:rPr>
              <a:t>i</a:t>
            </a:r>
            <a:r>
              <a:rPr sz="1941" spc="4" dirty="0">
                <a:solidFill>
                  <a:prstClr val="black"/>
                </a:solidFill>
                <a:cs typeface="Calibri"/>
              </a:rPr>
              <a:t>t</a:t>
            </a:r>
            <a:r>
              <a:rPr sz="1941" dirty="0">
                <a:solidFill>
                  <a:prstClr val="black"/>
                </a:solidFill>
                <a:cs typeface="Calibri"/>
              </a:rPr>
              <a:t>ion?</a:t>
            </a:r>
            <a:endParaRPr sz="1941">
              <a:solidFill>
                <a:prstClr val="black"/>
              </a:solidFill>
              <a:cs typeface="Calibri"/>
            </a:endParaRPr>
          </a:p>
        </p:txBody>
      </p:sp>
    </p:spTree>
    <p:extLst>
      <p:ext uri="{BB962C8B-B14F-4D97-AF65-F5344CB8AC3E}">
        <p14:creationId xmlns:p14="http://schemas.microsoft.com/office/powerpoint/2010/main" val="11688855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ject 19"/>
          <p:cNvSpPr/>
          <p:nvPr/>
        </p:nvSpPr>
        <p:spPr>
          <a:xfrm>
            <a:off x="2096193" y="3689873"/>
            <a:ext cx="3358341" cy="1309743"/>
          </a:xfrm>
          <a:custGeom>
            <a:avLst/>
            <a:gdLst/>
            <a:ahLst/>
            <a:cxnLst/>
            <a:rect l="l" t="t" r="r" b="b"/>
            <a:pathLst>
              <a:path w="3694175" h="1484375">
                <a:moveTo>
                  <a:pt x="0" y="1484375"/>
                </a:moveTo>
                <a:lnTo>
                  <a:pt x="3694175" y="1484375"/>
                </a:lnTo>
                <a:lnTo>
                  <a:pt x="3694175" y="0"/>
                </a:lnTo>
                <a:lnTo>
                  <a:pt x="0" y="0"/>
                </a:lnTo>
                <a:lnTo>
                  <a:pt x="0" y="1484375"/>
                </a:lnTo>
                <a:close/>
              </a:path>
            </a:pathLst>
          </a:custGeom>
          <a:noFill/>
          <a:ln w="38100">
            <a:solidFill>
              <a:schemeClr val="tx1"/>
            </a:solidFill>
          </a:ln>
        </p:spPr>
        <p:txBody>
          <a:bodyPr wrap="square" lIns="0" tIns="0" rIns="0" bIns="0" rtlCol="0">
            <a:noAutofit/>
          </a:bodyPr>
          <a:lstStyle/>
          <a:p>
            <a:endParaRPr>
              <a:solidFill>
                <a:prstClr val="black"/>
              </a:solidFill>
            </a:endParaRPr>
          </a:p>
        </p:txBody>
      </p:sp>
      <p:sp>
        <p:nvSpPr>
          <p:cNvPr id="20" name="object 20"/>
          <p:cNvSpPr/>
          <p:nvPr/>
        </p:nvSpPr>
        <p:spPr>
          <a:xfrm>
            <a:off x="2092037" y="3685840"/>
            <a:ext cx="3368039" cy="1311087"/>
          </a:xfrm>
          <a:custGeom>
            <a:avLst/>
            <a:gdLst/>
            <a:ahLst/>
            <a:cxnLst/>
            <a:rect l="l" t="t" r="r" b="b"/>
            <a:pathLst>
              <a:path w="3704843" h="1485899">
                <a:moveTo>
                  <a:pt x="4571" y="1485899"/>
                </a:moveTo>
                <a:lnTo>
                  <a:pt x="4571" y="9144"/>
                </a:lnTo>
                <a:lnTo>
                  <a:pt x="9143" y="4572"/>
                </a:lnTo>
                <a:lnTo>
                  <a:pt x="3695699" y="4572"/>
                </a:lnTo>
                <a:lnTo>
                  <a:pt x="3704843" y="0"/>
                </a:lnTo>
                <a:lnTo>
                  <a:pt x="0" y="0"/>
                </a:lnTo>
                <a:lnTo>
                  <a:pt x="4571" y="1485899"/>
                </a:lnTo>
                <a:close/>
              </a:path>
            </a:pathLst>
          </a:custGeom>
          <a:solidFill>
            <a:srgbClr val="000000"/>
          </a:solidFill>
        </p:spPr>
        <p:txBody>
          <a:bodyPr wrap="square" lIns="0" tIns="0" rIns="0" bIns="0" rtlCol="0">
            <a:noAutofit/>
          </a:bodyPr>
          <a:lstStyle/>
          <a:p>
            <a:endParaRPr>
              <a:solidFill>
                <a:prstClr val="black"/>
              </a:solidFill>
            </a:endParaRPr>
          </a:p>
        </p:txBody>
      </p:sp>
      <p:sp>
        <p:nvSpPr>
          <p:cNvPr id="21" name="object 21"/>
          <p:cNvSpPr/>
          <p:nvPr/>
        </p:nvSpPr>
        <p:spPr>
          <a:xfrm>
            <a:off x="2092037" y="3685838"/>
            <a:ext cx="3368039" cy="1319156"/>
          </a:xfrm>
          <a:custGeom>
            <a:avLst/>
            <a:gdLst/>
            <a:ahLst/>
            <a:cxnLst/>
            <a:rect l="l" t="t" r="r" b="b"/>
            <a:pathLst>
              <a:path w="3704843" h="1495043">
                <a:moveTo>
                  <a:pt x="3704843" y="1495043"/>
                </a:moveTo>
                <a:lnTo>
                  <a:pt x="3704843" y="0"/>
                </a:lnTo>
                <a:lnTo>
                  <a:pt x="3695699" y="4572"/>
                </a:lnTo>
                <a:lnTo>
                  <a:pt x="9143" y="4572"/>
                </a:lnTo>
                <a:lnTo>
                  <a:pt x="4571" y="9144"/>
                </a:lnTo>
                <a:lnTo>
                  <a:pt x="4571" y="1485899"/>
                </a:lnTo>
                <a:lnTo>
                  <a:pt x="0" y="0"/>
                </a:lnTo>
                <a:lnTo>
                  <a:pt x="0" y="1495043"/>
                </a:lnTo>
                <a:lnTo>
                  <a:pt x="3704843" y="1495043"/>
                </a:lnTo>
                <a:lnTo>
                  <a:pt x="9143" y="1490471"/>
                </a:lnTo>
                <a:lnTo>
                  <a:pt x="9143" y="9144"/>
                </a:lnTo>
                <a:lnTo>
                  <a:pt x="3700271" y="9144"/>
                </a:lnTo>
                <a:lnTo>
                  <a:pt x="3700271" y="1485899"/>
                </a:lnTo>
                <a:lnTo>
                  <a:pt x="3695699" y="1490471"/>
                </a:lnTo>
                <a:lnTo>
                  <a:pt x="3704843" y="1495043"/>
                </a:lnTo>
                <a:close/>
              </a:path>
            </a:pathLst>
          </a:custGeom>
          <a:solidFill>
            <a:srgbClr val="000000"/>
          </a:solidFill>
        </p:spPr>
        <p:txBody>
          <a:bodyPr wrap="square" lIns="0" tIns="0" rIns="0" bIns="0" rtlCol="0">
            <a:noAutofit/>
          </a:bodyPr>
          <a:lstStyle/>
          <a:p>
            <a:endParaRPr>
              <a:solidFill>
                <a:prstClr val="black"/>
              </a:solidFill>
            </a:endParaRPr>
          </a:p>
        </p:txBody>
      </p:sp>
      <p:sp>
        <p:nvSpPr>
          <p:cNvPr id="22" name="object 22"/>
          <p:cNvSpPr/>
          <p:nvPr/>
        </p:nvSpPr>
        <p:spPr>
          <a:xfrm>
            <a:off x="2100349" y="3693908"/>
            <a:ext cx="3359726" cy="1311087"/>
          </a:xfrm>
          <a:custGeom>
            <a:avLst/>
            <a:gdLst/>
            <a:ahLst/>
            <a:cxnLst/>
            <a:rect l="l" t="t" r="r" b="b"/>
            <a:pathLst>
              <a:path w="3695699" h="1485899">
                <a:moveTo>
                  <a:pt x="3691127" y="0"/>
                </a:moveTo>
                <a:lnTo>
                  <a:pt x="3686555" y="0"/>
                </a:lnTo>
                <a:lnTo>
                  <a:pt x="3686555" y="1476755"/>
                </a:lnTo>
                <a:lnTo>
                  <a:pt x="0" y="1476755"/>
                </a:lnTo>
                <a:lnTo>
                  <a:pt x="0" y="1481327"/>
                </a:lnTo>
                <a:lnTo>
                  <a:pt x="3695699" y="1485899"/>
                </a:lnTo>
                <a:lnTo>
                  <a:pt x="3686555" y="1481327"/>
                </a:lnTo>
                <a:lnTo>
                  <a:pt x="3691127" y="1476755"/>
                </a:lnTo>
                <a:lnTo>
                  <a:pt x="3691127" y="0"/>
                </a:lnTo>
                <a:close/>
              </a:path>
            </a:pathLst>
          </a:custGeom>
          <a:solidFill>
            <a:srgbClr val="000000"/>
          </a:solidFill>
        </p:spPr>
        <p:txBody>
          <a:bodyPr wrap="square" lIns="0" tIns="0" rIns="0" bIns="0" rtlCol="0">
            <a:noAutofit/>
          </a:bodyPr>
          <a:lstStyle/>
          <a:p>
            <a:endParaRPr>
              <a:solidFill>
                <a:prstClr val="black"/>
              </a:solidFill>
            </a:endParaRPr>
          </a:p>
        </p:txBody>
      </p:sp>
      <p:sp>
        <p:nvSpPr>
          <p:cNvPr id="23" name="object 23"/>
          <p:cNvSpPr/>
          <p:nvPr/>
        </p:nvSpPr>
        <p:spPr>
          <a:xfrm>
            <a:off x="2100349" y="1908138"/>
            <a:ext cx="3354185" cy="1317811"/>
          </a:xfrm>
          <a:custGeom>
            <a:avLst/>
            <a:gdLst/>
            <a:ahLst/>
            <a:cxnLst/>
            <a:rect l="l" t="t" r="r" b="b"/>
            <a:pathLst>
              <a:path w="3694175" h="1493519">
                <a:moveTo>
                  <a:pt x="0" y="1493519"/>
                </a:moveTo>
                <a:lnTo>
                  <a:pt x="3694175" y="1493519"/>
                </a:lnTo>
                <a:lnTo>
                  <a:pt x="3694175" y="0"/>
                </a:lnTo>
                <a:lnTo>
                  <a:pt x="0" y="0"/>
                </a:lnTo>
                <a:lnTo>
                  <a:pt x="0" y="1493519"/>
                </a:lnTo>
                <a:close/>
              </a:path>
            </a:pathLst>
          </a:custGeom>
          <a:noFill/>
          <a:ln w="38100">
            <a:solidFill>
              <a:schemeClr val="tx1"/>
            </a:solidFill>
          </a:ln>
        </p:spPr>
        <p:txBody>
          <a:bodyPr wrap="square" lIns="0" tIns="0" rIns="0" bIns="0" rtlCol="0">
            <a:noAutofit/>
          </a:bodyPr>
          <a:lstStyle/>
          <a:p>
            <a:endParaRPr>
              <a:solidFill>
                <a:prstClr val="black"/>
              </a:solidFill>
            </a:endParaRPr>
          </a:p>
        </p:txBody>
      </p:sp>
      <p:sp>
        <p:nvSpPr>
          <p:cNvPr id="24" name="object 24"/>
          <p:cNvSpPr/>
          <p:nvPr/>
        </p:nvSpPr>
        <p:spPr>
          <a:xfrm>
            <a:off x="2092037" y="1904103"/>
            <a:ext cx="3368039" cy="1319156"/>
          </a:xfrm>
          <a:custGeom>
            <a:avLst/>
            <a:gdLst/>
            <a:ahLst/>
            <a:cxnLst/>
            <a:rect l="l" t="t" r="r" b="b"/>
            <a:pathLst>
              <a:path w="3704843" h="1495043">
                <a:moveTo>
                  <a:pt x="4571" y="1495043"/>
                </a:moveTo>
                <a:lnTo>
                  <a:pt x="4571" y="9143"/>
                </a:lnTo>
                <a:lnTo>
                  <a:pt x="9143" y="4571"/>
                </a:lnTo>
                <a:lnTo>
                  <a:pt x="3695699" y="4571"/>
                </a:lnTo>
                <a:lnTo>
                  <a:pt x="3704843" y="0"/>
                </a:lnTo>
                <a:lnTo>
                  <a:pt x="0" y="0"/>
                </a:lnTo>
                <a:lnTo>
                  <a:pt x="4571" y="1495043"/>
                </a:lnTo>
                <a:close/>
              </a:path>
            </a:pathLst>
          </a:custGeom>
          <a:solidFill>
            <a:srgbClr val="000000"/>
          </a:solidFill>
        </p:spPr>
        <p:txBody>
          <a:bodyPr wrap="square" lIns="0" tIns="0" rIns="0" bIns="0" rtlCol="0">
            <a:noAutofit/>
          </a:bodyPr>
          <a:lstStyle/>
          <a:p>
            <a:endParaRPr>
              <a:solidFill>
                <a:prstClr val="black"/>
              </a:solidFill>
            </a:endParaRPr>
          </a:p>
        </p:txBody>
      </p:sp>
      <p:sp>
        <p:nvSpPr>
          <p:cNvPr id="25" name="object 25"/>
          <p:cNvSpPr/>
          <p:nvPr/>
        </p:nvSpPr>
        <p:spPr>
          <a:xfrm>
            <a:off x="2092037" y="1904103"/>
            <a:ext cx="3368039" cy="1327224"/>
          </a:xfrm>
          <a:custGeom>
            <a:avLst/>
            <a:gdLst/>
            <a:ahLst/>
            <a:cxnLst/>
            <a:rect l="l" t="t" r="r" b="b"/>
            <a:pathLst>
              <a:path w="3704843" h="1504187">
                <a:moveTo>
                  <a:pt x="3704843" y="1504187"/>
                </a:moveTo>
                <a:lnTo>
                  <a:pt x="3704843" y="0"/>
                </a:lnTo>
                <a:lnTo>
                  <a:pt x="3695699" y="4571"/>
                </a:lnTo>
                <a:lnTo>
                  <a:pt x="9143" y="4571"/>
                </a:lnTo>
                <a:lnTo>
                  <a:pt x="4571" y="9143"/>
                </a:lnTo>
                <a:lnTo>
                  <a:pt x="4571" y="1495043"/>
                </a:lnTo>
                <a:lnTo>
                  <a:pt x="0" y="0"/>
                </a:lnTo>
                <a:lnTo>
                  <a:pt x="0" y="1504187"/>
                </a:lnTo>
                <a:lnTo>
                  <a:pt x="3704843" y="1504187"/>
                </a:lnTo>
                <a:lnTo>
                  <a:pt x="9143" y="1499615"/>
                </a:lnTo>
                <a:lnTo>
                  <a:pt x="9144" y="9143"/>
                </a:lnTo>
                <a:lnTo>
                  <a:pt x="3700271" y="9143"/>
                </a:lnTo>
                <a:lnTo>
                  <a:pt x="3700271" y="1495043"/>
                </a:lnTo>
                <a:lnTo>
                  <a:pt x="3695699" y="1499615"/>
                </a:lnTo>
                <a:lnTo>
                  <a:pt x="3704843" y="1504187"/>
                </a:lnTo>
                <a:close/>
              </a:path>
            </a:pathLst>
          </a:custGeom>
          <a:solidFill>
            <a:srgbClr val="000000"/>
          </a:solidFill>
        </p:spPr>
        <p:txBody>
          <a:bodyPr wrap="square" lIns="0" tIns="0" rIns="0" bIns="0" rtlCol="0">
            <a:noAutofit/>
          </a:bodyPr>
          <a:lstStyle/>
          <a:p>
            <a:endParaRPr>
              <a:solidFill>
                <a:prstClr val="black"/>
              </a:solidFill>
            </a:endParaRPr>
          </a:p>
        </p:txBody>
      </p:sp>
      <p:sp>
        <p:nvSpPr>
          <p:cNvPr id="26" name="object 26"/>
          <p:cNvSpPr/>
          <p:nvPr/>
        </p:nvSpPr>
        <p:spPr>
          <a:xfrm>
            <a:off x="2100349" y="1912171"/>
            <a:ext cx="3359726" cy="1319156"/>
          </a:xfrm>
          <a:custGeom>
            <a:avLst/>
            <a:gdLst/>
            <a:ahLst/>
            <a:cxnLst/>
            <a:rect l="l" t="t" r="r" b="b"/>
            <a:pathLst>
              <a:path w="3695699" h="1495043">
                <a:moveTo>
                  <a:pt x="3691127" y="0"/>
                </a:moveTo>
                <a:lnTo>
                  <a:pt x="3686555" y="0"/>
                </a:lnTo>
                <a:lnTo>
                  <a:pt x="3686555" y="1485899"/>
                </a:lnTo>
                <a:lnTo>
                  <a:pt x="0" y="1485899"/>
                </a:lnTo>
                <a:lnTo>
                  <a:pt x="0" y="1490471"/>
                </a:lnTo>
                <a:lnTo>
                  <a:pt x="3695699" y="1495043"/>
                </a:lnTo>
                <a:lnTo>
                  <a:pt x="3686555" y="1490471"/>
                </a:lnTo>
                <a:lnTo>
                  <a:pt x="3691127" y="1485899"/>
                </a:lnTo>
                <a:lnTo>
                  <a:pt x="3691127" y="0"/>
                </a:lnTo>
                <a:close/>
              </a:path>
            </a:pathLst>
          </a:custGeom>
          <a:solidFill>
            <a:srgbClr val="000000"/>
          </a:solidFill>
        </p:spPr>
        <p:txBody>
          <a:bodyPr wrap="square" lIns="0" tIns="0" rIns="0" bIns="0" rtlCol="0">
            <a:noAutofit/>
          </a:bodyPr>
          <a:lstStyle/>
          <a:p>
            <a:endParaRPr>
              <a:solidFill>
                <a:prstClr val="black"/>
              </a:solidFill>
            </a:endParaRPr>
          </a:p>
        </p:txBody>
      </p:sp>
      <p:sp>
        <p:nvSpPr>
          <p:cNvPr id="27" name="object 27"/>
          <p:cNvSpPr/>
          <p:nvPr/>
        </p:nvSpPr>
        <p:spPr>
          <a:xfrm>
            <a:off x="3933305" y="303903"/>
            <a:ext cx="2207028" cy="1202166"/>
          </a:xfrm>
          <a:custGeom>
            <a:avLst/>
            <a:gdLst/>
            <a:ahLst/>
            <a:cxnLst/>
            <a:rect l="l" t="t" r="r" b="b"/>
            <a:pathLst>
              <a:path w="2427731" h="1362455">
                <a:moveTo>
                  <a:pt x="0" y="681227"/>
                </a:moveTo>
                <a:lnTo>
                  <a:pt x="4028" y="737125"/>
                </a:lnTo>
                <a:lnTo>
                  <a:pt x="15902" y="791774"/>
                </a:lnTo>
                <a:lnTo>
                  <a:pt x="35310" y="844998"/>
                </a:lnTo>
                <a:lnTo>
                  <a:pt x="61935" y="896624"/>
                </a:lnTo>
                <a:lnTo>
                  <a:pt x="95464" y="946475"/>
                </a:lnTo>
                <a:lnTo>
                  <a:pt x="135582" y="994377"/>
                </a:lnTo>
                <a:lnTo>
                  <a:pt x="181976" y="1040156"/>
                </a:lnTo>
                <a:lnTo>
                  <a:pt x="234330" y="1083637"/>
                </a:lnTo>
                <a:lnTo>
                  <a:pt x="292330" y="1124643"/>
                </a:lnTo>
                <a:lnTo>
                  <a:pt x="355663" y="1163002"/>
                </a:lnTo>
                <a:lnTo>
                  <a:pt x="424013" y="1198537"/>
                </a:lnTo>
                <a:lnTo>
                  <a:pt x="497067" y="1231074"/>
                </a:lnTo>
                <a:lnTo>
                  <a:pt x="574510" y="1260439"/>
                </a:lnTo>
                <a:lnTo>
                  <a:pt x="656028" y="1286455"/>
                </a:lnTo>
                <a:lnTo>
                  <a:pt x="741306" y="1308949"/>
                </a:lnTo>
                <a:lnTo>
                  <a:pt x="830031" y="1327745"/>
                </a:lnTo>
                <a:lnTo>
                  <a:pt x="921887" y="1342668"/>
                </a:lnTo>
                <a:lnTo>
                  <a:pt x="1016561" y="1353545"/>
                </a:lnTo>
                <a:lnTo>
                  <a:pt x="1113738" y="1360199"/>
                </a:lnTo>
                <a:lnTo>
                  <a:pt x="1213103" y="1362455"/>
                </a:lnTo>
                <a:lnTo>
                  <a:pt x="1312687" y="1360199"/>
                </a:lnTo>
                <a:lnTo>
                  <a:pt x="1410059" y="1353545"/>
                </a:lnTo>
                <a:lnTo>
                  <a:pt x="1504908" y="1342668"/>
                </a:lnTo>
                <a:lnTo>
                  <a:pt x="1596920" y="1327745"/>
                </a:lnTo>
                <a:lnTo>
                  <a:pt x="1685782" y="1308949"/>
                </a:lnTo>
                <a:lnTo>
                  <a:pt x="1771180" y="1286455"/>
                </a:lnTo>
                <a:lnTo>
                  <a:pt x="1852802" y="1260439"/>
                </a:lnTo>
                <a:lnTo>
                  <a:pt x="1930334" y="1231074"/>
                </a:lnTo>
                <a:lnTo>
                  <a:pt x="2003464" y="1198537"/>
                </a:lnTo>
                <a:lnTo>
                  <a:pt x="2071877" y="1163002"/>
                </a:lnTo>
                <a:lnTo>
                  <a:pt x="2135262" y="1124643"/>
                </a:lnTo>
                <a:lnTo>
                  <a:pt x="2193304" y="1083637"/>
                </a:lnTo>
                <a:lnTo>
                  <a:pt x="2245690" y="1040156"/>
                </a:lnTo>
                <a:lnTo>
                  <a:pt x="2292108" y="994377"/>
                </a:lnTo>
                <a:lnTo>
                  <a:pt x="2332243" y="946475"/>
                </a:lnTo>
                <a:lnTo>
                  <a:pt x="2365784" y="896624"/>
                </a:lnTo>
                <a:lnTo>
                  <a:pt x="2392416" y="844998"/>
                </a:lnTo>
                <a:lnTo>
                  <a:pt x="2411827" y="791774"/>
                </a:lnTo>
                <a:lnTo>
                  <a:pt x="2423703" y="737125"/>
                </a:lnTo>
                <a:lnTo>
                  <a:pt x="2427731" y="681227"/>
                </a:lnTo>
                <a:lnTo>
                  <a:pt x="2423703" y="625330"/>
                </a:lnTo>
                <a:lnTo>
                  <a:pt x="2411827" y="570681"/>
                </a:lnTo>
                <a:lnTo>
                  <a:pt x="2392416" y="517457"/>
                </a:lnTo>
                <a:lnTo>
                  <a:pt x="2365784" y="465831"/>
                </a:lnTo>
                <a:lnTo>
                  <a:pt x="2332243" y="415980"/>
                </a:lnTo>
                <a:lnTo>
                  <a:pt x="2292108" y="368077"/>
                </a:lnTo>
                <a:lnTo>
                  <a:pt x="2245690" y="322299"/>
                </a:lnTo>
                <a:lnTo>
                  <a:pt x="2193304" y="278818"/>
                </a:lnTo>
                <a:lnTo>
                  <a:pt x="2135262" y="237812"/>
                </a:lnTo>
                <a:lnTo>
                  <a:pt x="2071877" y="199453"/>
                </a:lnTo>
                <a:lnTo>
                  <a:pt x="2003464" y="163918"/>
                </a:lnTo>
                <a:lnTo>
                  <a:pt x="1930334" y="131380"/>
                </a:lnTo>
                <a:lnTo>
                  <a:pt x="1852802" y="102016"/>
                </a:lnTo>
                <a:lnTo>
                  <a:pt x="1771180" y="76000"/>
                </a:lnTo>
                <a:lnTo>
                  <a:pt x="1685782" y="53506"/>
                </a:lnTo>
                <a:lnTo>
                  <a:pt x="1596920" y="34710"/>
                </a:lnTo>
                <a:lnTo>
                  <a:pt x="1504908" y="19787"/>
                </a:lnTo>
                <a:lnTo>
                  <a:pt x="1410059" y="8910"/>
                </a:lnTo>
                <a:lnTo>
                  <a:pt x="1312687" y="2256"/>
                </a:lnTo>
                <a:lnTo>
                  <a:pt x="1213103" y="0"/>
                </a:lnTo>
                <a:lnTo>
                  <a:pt x="1113738" y="2256"/>
                </a:lnTo>
                <a:lnTo>
                  <a:pt x="1016561" y="8910"/>
                </a:lnTo>
                <a:lnTo>
                  <a:pt x="921887" y="19787"/>
                </a:lnTo>
                <a:lnTo>
                  <a:pt x="830031" y="34710"/>
                </a:lnTo>
                <a:lnTo>
                  <a:pt x="741306" y="53506"/>
                </a:lnTo>
                <a:lnTo>
                  <a:pt x="656028" y="76000"/>
                </a:lnTo>
                <a:lnTo>
                  <a:pt x="574510" y="102016"/>
                </a:lnTo>
                <a:lnTo>
                  <a:pt x="497067" y="131380"/>
                </a:lnTo>
                <a:lnTo>
                  <a:pt x="424013" y="163918"/>
                </a:lnTo>
                <a:lnTo>
                  <a:pt x="355663" y="199453"/>
                </a:lnTo>
                <a:lnTo>
                  <a:pt x="292330" y="237812"/>
                </a:lnTo>
                <a:lnTo>
                  <a:pt x="234330" y="278818"/>
                </a:lnTo>
                <a:lnTo>
                  <a:pt x="181976" y="322299"/>
                </a:lnTo>
                <a:lnTo>
                  <a:pt x="135582" y="368077"/>
                </a:lnTo>
                <a:lnTo>
                  <a:pt x="95464" y="415980"/>
                </a:lnTo>
                <a:lnTo>
                  <a:pt x="61935" y="465831"/>
                </a:lnTo>
                <a:lnTo>
                  <a:pt x="35310" y="517457"/>
                </a:lnTo>
                <a:lnTo>
                  <a:pt x="15902" y="570681"/>
                </a:lnTo>
                <a:lnTo>
                  <a:pt x="4028" y="625330"/>
                </a:lnTo>
                <a:lnTo>
                  <a:pt x="0" y="681227"/>
                </a:lnTo>
                <a:close/>
              </a:path>
            </a:pathLst>
          </a:custGeom>
          <a:solidFill>
            <a:srgbClr val="FFFF00"/>
          </a:solidFill>
        </p:spPr>
        <p:txBody>
          <a:bodyPr wrap="square" lIns="0" tIns="0" rIns="0" bIns="0" rtlCol="0">
            <a:noAutofit/>
          </a:bodyPr>
          <a:lstStyle/>
          <a:p>
            <a:endParaRPr>
              <a:solidFill>
                <a:prstClr val="black"/>
              </a:solidFill>
            </a:endParaRPr>
          </a:p>
        </p:txBody>
      </p:sp>
      <p:sp>
        <p:nvSpPr>
          <p:cNvPr id="28" name="object 28"/>
          <p:cNvSpPr/>
          <p:nvPr/>
        </p:nvSpPr>
        <p:spPr>
          <a:xfrm>
            <a:off x="3920837" y="291801"/>
            <a:ext cx="2230581" cy="1225026"/>
          </a:xfrm>
          <a:custGeom>
            <a:avLst/>
            <a:gdLst/>
            <a:ahLst/>
            <a:cxnLst/>
            <a:rect l="l" t="t" r="r" b="b"/>
            <a:pathLst>
              <a:path w="2453639" h="1388363">
                <a:moveTo>
                  <a:pt x="27431" y="711707"/>
                </a:moveTo>
                <a:lnTo>
                  <a:pt x="25907" y="694943"/>
                </a:lnTo>
                <a:lnTo>
                  <a:pt x="27431" y="678179"/>
                </a:lnTo>
                <a:lnTo>
                  <a:pt x="28956" y="661415"/>
                </a:lnTo>
                <a:lnTo>
                  <a:pt x="30480" y="644651"/>
                </a:lnTo>
                <a:lnTo>
                  <a:pt x="32003" y="627887"/>
                </a:lnTo>
                <a:lnTo>
                  <a:pt x="36575" y="611123"/>
                </a:lnTo>
                <a:lnTo>
                  <a:pt x="39624" y="594359"/>
                </a:lnTo>
                <a:lnTo>
                  <a:pt x="45719" y="577595"/>
                </a:lnTo>
                <a:lnTo>
                  <a:pt x="50291" y="562355"/>
                </a:lnTo>
                <a:lnTo>
                  <a:pt x="56387" y="545591"/>
                </a:lnTo>
                <a:lnTo>
                  <a:pt x="64007" y="530351"/>
                </a:lnTo>
                <a:lnTo>
                  <a:pt x="71627" y="513588"/>
                </a:lnTo>
                <a:lnTo>
                  <a:pt x="79247" y="498348"/>
                </a:lnTo>
                <a:lnTo>
                  <a:pt x="88391" y="483108"/>
                </a:lnTo>
                <a:lnTo>
                  <a:pt x="97536" y="467868"/>
                </a:lnTo>
                <a:lnTo>
                  <a:pt x="108203" y="452627"/>
                </a:lnTo>
                <a:lnTo>
                  <a:pt x="118871" y="437388"/>
                </a:lnTo>
                <a:lnTo>
                  <a:pt x="131063" y="422148"/>
                </a:lnTo>
                <a:lnTo>
                  <a:pt x="143256" y="408432"/>
                </a:lnTo>
                <a:lnTo>
                  <a:pt x="155447" y="393192"/>
                </a:lnTo>
                <a:lnTo>
                  <a:pt x="169163" y="379475"/>
                </a:lnTo>
                <a:lnTo>
                  <a:pt x="182880" y="364236"/>
                </a:lnTo>
                <a:lnTo>
                  <a:pt x="198119" y="350520"/>
                </a:lnTo>
                <a:lnTo>
                  <a:pt x="213359" y="336803"/>
                </a:lnTo>
                <a:lnTo>
                  <a:pt x="230124" y="323088"/>
                </a:lnTo>
                <a:lnTo>
                  <a:pt x="262127" y="297179"/>
                </a:lnTo>
                <a:lnTo>
                  <a:pt x="298703" y="272796"/>
                </a:lnTo>
                <a:lnTo>
                  <a:pt x="335280" y="248412"/>
                </a:lnTo>
                <a:lnTo>
                  <a:pt x="376427" y="224027"/>
                </a:lnTo>
                <a:lnTo>
                  <a:pt x="417575" y="202692"/>
                </a:lnTo>
                <a:lnTo>
                  <a:pt x="461771" y="181356"/>
                </a:lnTo>
                <a:lnTo>
                  <a:pt x="505967" y="160020"/>
                </a:lnTo>
                <a:lnTo>
                  <a:pt x="553211" y="141732"/>
                </a:lnTo>
                <a:lnTo>
                  <a:pt x="601979" y="124968"/>
                </a:lnTo>
                <a:lnTo>
                  <a:pt x="652271" y="108203"/>
                </a:lnTo>
                <a:lnTo>
                  <a:pt x="704087" y="92964"/>
                </a:lnTo>
                <a:lnTo>
                  <a:pt x="757427" y="79248"/>
                </a:lnTo>
                <a:lnTo>
                  <a:pt x="812291" y="67056"/>
                </a:lnTo>
                <a:lnTo>
                  <a:pt x="868679" y="56388"/>
                </a:lnTo>
                <a:lnTo>
                  <a:pt x="926591" y="47244"/>
                </a:lnTo>
                <a:lnTo>
                  <a:pt x="984503" y="39624"/>
                </a:lnTo>
                <a:lnTo>
                  <a:pt x="1043939" y="33527"/>
                </a:lnTo>
                <a:lnTo>
                  <a:pt x="1103375" y="30479"/>
                </a:lnTo>
                <a:lnTo>
                  <a:pt x="1165859" y="27432"/>
                </a:lnTo>
                <a:lnTo>
                  <a:pt x="1226819" y="25908"/>
                </a:lnTo>
                <a:lnTo>
                  <a:pt x="1289303" y="27432"/>
                </a:lnTo>
                <a:lnTo>
                  <a:pt x="1351787" y="30479"/>
                </a:lnTo>
                <a:lnTo>
                  <a:pt x="1411223" y="35051"/>
                </a:lnTo>
                <a:lnTo>
                  <a:pt x="1470659" y="39624"/>
                </a:lnTo>
                <a:lnTo>
                  <a:pt x="1528571" y="47244"/>
                </a:lnTo>
                <a:lnTo>
                  <a:pt x="1586483" y="56388"/>
                </a:lnTo>
                <a:lnTo>
                  <a:pt x="1642871" y="67056"/>
                </a:lnTo>
                <a:lnTo>
                  <a:pt x="1697735" y="79248"/>
                </a:lnTo>
                <a:lnTo>
                  <a:pt x="1751075" y="92964"/>
                </a:lnTo>
                <a:lnTo>
                  <a:pt x="1802891" y="108203"/>
                </a:lnTo>
                <a:lnTo>
                  <a:pt x="1853183" y="124968"/>
                </a:lnTo>
                <a:lnTo>
                  <a:pt x="1901951" y="141732"/>
                </a:lnTo>
                <a:lnTo>
                  <a:pt x="1949195" y="161544"/>
                </a:lnTo>
                <a:lnTo>
                  <a:pt x="1994915" y="181356"/>
                </a:lnTo>
                <a:lnTo>
                  <a:pt x="2037587" y="202692"/>
                </a:lnTo>
                <a:lnTo>
                  <a:pt x="2080259" y="224027"/>
                </a:lnTo>
                <a:lnTo>
                  <a:pt x="2119883" y="248412"/>
                </a:lnTo>
                <a:lnTo>
                  <a:pt x="2156459" y="272796"/>
                </a:lnTo>
                <a:lnTo>
                  <a:pt x="2193035" y="297179"/>
                </a:lnTo>
                <a:lnTo>
                  <a:pt x="2226563" y="324612"/>
                </a:lnTo>
                <a:lnTo>
                  <a:pt x="2241803" y="338327"/>
                </a:lnTo>
                <a:lnTo>
                  <a:pt x="2257043" y="352044"/>
                </a:lnTo>
                <a:lnTo>
                  <a:pt x="2272283" y="365760"/>
                </a:lnTo>
                <a:lnTo>
                  <a:pt x="2285999" y="379475"/>
                </a:lnTo>
                <a:lnTo>
                  <a:pt x="2299715" y="393192"/>
                </a:lnTo>
                <a:lnTo>
                  <a:pt x="2311907" y="408432"/>
                </a:lnTo>
                <a:lnTo>
                  <a:pt x="2324099" y="422148"/>
                </a:lnTo>
                <a:lnTo>
                  <a:pt x="2336291" y="437388"/>
                </a:lnTo>
                <a:lnTo>
                  <a:pt x="2346959" y="452627"/>
                </a:lnTo>
                <a:lnTo>
                  <a:pt x="2357627" y="467868"/>
                </a:lnTo>
                <a:lnTo>
                  <a:pt x="2366771" y="483108"/>
                </a:lnTo>
                <a:lnTo>
                  <a:pt x="2375915" y="498348"/>
                </a:lnTo>
                <a:lnTo>
                  <a:pt x="2383535" y="515112"/>
                </a:lnTo>
                <a:lnTo>
                  <a:pt x="2391155" y="530351"/>
                </a:lnTo>
                <a:lnTo>
                  <a:pt x="2398775" y="545591"/>
                </a:lnTo>
                <a:lnTo>
                  <a:pt x="2404871" y="562355"/>
                </a:lnTo>
                <a:lnTo>
                  <a:pt x="2409443" y="579119"/>
                </a:lnTo>
                <a:lnTo>
                  <a:pt x="2415539" y="594359"/>
                </a:lnTo>
                <a:lnTo>
                  <a:pt x="2418587" y="611123"/>
                </a:lnTo>
                <a:lnTo>
                  <a:pt x="2423159" y="627887"/>
                </a:lnTo>
                <a:lnTo>
                  <a:pt x="2424683" y="644651"/>
                </a:lnTo>
                <a:lnTo>
                  <a:pt x="2426207" y="661415"/>
                </a:lnTo>
                <a:lnTo>
                  <a:pt x="2427731" y="678179"/>
                </a:lnTo>
                <a:lnTo>
                  <a:pt x="2427731" y="711707"/>
                </a:lnTo>
                <a:lnTo>
                  <a:pt x="2426207" y="728471"/>
                </a:lnTo>
                <a:lnTo>
                  <a:pt x="2424683" y="745235"/>
                </a:lnTo>
                <a:lnTo>
                  <a:pt x="2421635" y="761999"/>
                </a:lnTo>
                <a:lnTo>
                  <a:pt x="2418587" y="778763"/>
                </a:lnTo>
                <a:lnTo>
                  <a:pt x="2415539" y="795527"/>
                </a:lnTo>
                <a:lnTo>
                  <a:pt x="2409443" y="812291"/>
                </a:lnTo>
                <a:lnTo>
                  <a:pt x="2404871" y="827531"/>
                </a:lnTo>
                <a:lnTo>
                  <a:pt x="2398775" y="844295"/>
                </a:lnTo>
                <a:lnTo>
                  <a:pt x="2391155" y="859535"/>
                </a:lnTo>
                <a:lnTo>
                  <a:pt x="2383535" y="876299"/>
                </a:lnTo>
                <a:lnTo>
                  <a:pt x="2375915" y="891539"/>
                </a:lnTo>
                <a:lnTo>
                  <a:pt x="2366771" y="906779"/>
                </a:lnTo>
                <a:lnTo>
                  <a:pt x="2356103" y="922019"/>
                </a:lnTo>
                <a:lnTo>
                  <a:pt x="2346959" y="937259"/>
                </a:lnTo>
                <a:lnTo>
                  <a:pt x="2336291" y="952499"/>
                </a:lnTo>
                <a:lnTo>
                  <a:pt x="2324099" y="967739"/>
                </a:lnTo>
                <a:lnTo>
                  <a:pt x="2311907" y="981455"/>
                </a:lnTo>
                <a:lnTo>
                  <a:pt x="2298191" y="996695"/>
                </a:lnTo>
                <a:lnTo>
                  <a:pt x="2285999" y="1010411"/>
                </a:lnTo>
                <a:lnTo>
                  <a:pt x="2270759" y="1024127"/>
                </a:lnTo>
                <a:lnTo>
                  <a:pt x="2257043" y="1039367"/>
                </a:lnTo>
                <a:lnTo>
                  <a:pt x="2241803" y="1053083"/>
                </a:lnTo>
                <a:lnTo>
                  <a:pt x="2225039" y="1065275"/>
                </a:lnTo>
                <a:lnTo>
                  <a:pt x="2191511" y="1092707"/>
                </a:lnTo>
                <a:lnTo>
                  <a:pt x="2156459" y="1117091"/>
                </a:lnTo>
                <a:lnTo>
                  <a:pt x="2118359" y="1141475"/>
                </a:lnTo>
                <a:lnTo>
                  <a:pt x="2078735" y="1165859"/>
                </a:lnTo>
                <a:lnTo>
                  <a:pt x="2037587" y="1187195"/>
                </a:lnTo>
                <a:lnTo>
                  <a:pt x="1993391" y="1208531"/>
                </a:lnTo>
                <a:lnTo>
                  <a:pt x="1949195" y="1228343"/>
                </a:lnTo>
                <a:lnTo>
                  <a:pt x="1901951" y="1248155"/>
                </a:lnTo>
                <a:lnTo>
                  <a:pt x="1853183" y="1264919"/>
                </a:lnTo>
                <a:lnTo>
                  <a:pt x="1801367" y="1281683"/>
                </a:lnTo>
                <a:lnTo>
                  <a:pt x="1749551" y="1296923"/>
                </a:lnTo>
                <a:lnTo>
                  <a:pt x="1696211" y="1309115"/>
                </a:lnTo>
                <a:lnTo>
                  <a:pt x="1641347" y="1321307"/>
                </a:lnTo>
                <a:lnTo>
                  <a:pt x="1586483" y="1331975"/>
                </a:lnTo>
                <a:lnTo>
                  <a:pt x="1528571" y="1341119"/>
                </a:lnTo>
                <a:lnTo>
                  <a:pt x="1470659" y="1348739"/>
                </a:lnTo>
                <a:lnTo>
                  <a:pt x="1411223" y="1354835"/>
                </a:lnTo>
                <a:lnTo>
                  <a:pt x="1350263" y="1359407"/>
                </a:lnTo>
                <a:lnTo>
                  <a:pt x="1289303" y="1362455"/>
                </a:lnTo>
                <a:lnTo>
                  <a:pt x="1165859" y="1362455"/>
                </a:lnTo>
                <a:lnTo>
                  <a:pt x="1103375" y="1359407"/>
                </a:lnTo>
                <a:lnTo>
                  <a:pt x="1043939" y="1354835"/>
                </a:lnTo>
                <a:lnTo>
                  <a:pt x="984503" y="1348739"/>
                </a:lnTo>
                <a:lnTo>
                  <a:pt x="925067" y="1341119"/>
                </a:lnTo>
                <a:lnTo>
                  <a:pt x="868679" y="1331975"/>
                </a:lnTo>
                <a:lnTo>
                  <a:pt x="812291" y="1321307"/>
                </a:lnTo>
                <a:lnTo>
                  <a:pt x="757427" y="1310639"/>
                </a:lnTo>
                <a:lnTo>
                  <a:pt x="704087" y="1296923"/>
                </a:lnTo>
                <a:lnTo>
                  <a:pt x="652271" y="1281683"/>
                </a:lnTo>
                <a:lnTo>
                  <a:pt x="601979" y="1264919"/>
                </a:lnTo>
                <a:lnTo>
                  <a:pt x="553211" y="1248155"/>
                </a:lnTo>
                <a:lnTo>
                  <a:pt x="505967" y="1228343"/>
                </a:lnTo>
                <a:lnTo>
                  <a:pt x="460247" y="1208531"/>
                </a:lnTo>
                <a:lnTo>
                  <a:pt x="417575" y="1187195"/>
                </a:lnTo>
                <a:lnTo>
                  <a:pt x="374903" y="1165859"/>
                </a:lnTo>
                <a:lnTo>
                  <a:pt x="335280" y="1141475"/>
                </a:lnTo>
                <a:lnTo>
                  <a:pt x="297180" y="1117091"/>
                </a:lnTo>
                <a:lnTo>
                  <a:pt x="262127" y="1091183"/>
                </a:lnTo>
                <a:lnTo>
                  <a:pt x="228600" y="1065275"/>
                </a:lnTo>
                <a:lnTo>
                  <a:pt x="213359" y="1051559"/>
                </a:lnTo>
                <a:lnTo>
                  <a:pt x="198119" y="1037843"/>
                </a:lnTo>
                <a:lnTo>
                  <a:pt x="182880" y="1024127"/>
                </a:lnTo>
                <a:lnTo>
                  <a:pt x="169163" y="1010411"/>
                </a:lnTo>
                <a:lnTo>
                  <a:pt x="155447" y="996695"/>
                </a:lnTo>
                <a:lnTo>
                  <a:pt x="143256" y="981455"/>
                </a:lnTo>
                <a:lnTo>
                  <a:pt x="131063" y="966215"/>
                </a:lnTo>
                <a:lnTo>
                  <a:pt x="118871" y="952499"/>
                </a:lnTo>
                <a:lnTo>
                  <a:pt x="108203" y="937259"/>
                </a:lnTo>
                <a:lnTo>
                  <a:pt x="97536" y="922019"/>
                </a:lnTo>
                <a:lnTo>
                  <a:pt x="88391" y="906779"/>
                </a:lnTo>
                <a:lnTo>
                  <a:pt x="79247" y="891539"/>
                </a:lnTo>
                <a:lnTo>
                  <a:pt x="71627" y="874775"/>
                </a:lnTo>
                <a:lnTo>
                  <a:pt x="64007" y="859535"/>
                </a:lnTo>
                <a:lnTo>
                  <a:pt x="67056" y="920495"/>
                </a:lnTo>
                <a:lnTo>
                  <a:pt x="76200" y="935735"/>
                </a:lnTo>
                <a:lnTo>
                  <a:pt x="86868" y="952499"/>
                </a:lnTo>
                <a:lnTo>
                  <a:pt x="99059" y="967739"/>
                </a:lnTo>
                <a:lnTo>
                  <a:pt x="111251" y="982979"/>
                </a:lnTo>
                <a:lnTo>
                  <a:pt x="123443" y="998219"/>
                </a:lnTo>
                <a:lnTo>
                  <a:pt x="137159" y="1013459"/>
                </a:lnTo>
                <a:lnTo>
                  <a:pt x="150875" y="1028699"/>
                </a:lnTo>
                <a:lnTo>
                  <a:pt x="166115" y="1043939"/>
                </a:lnTo>
                <a:lnTo>
                  <a:pt x="181356" y="1057655"/>
                </a:lnTo>
                <a:lnTo>
                  <a:pt x="196595" y="1071371"/>
                </a:lnTo>
                <a:lnTo>
                  <a:pt x="213359" y="1086611"/>
                </a:lnTo>
                <a:lnTo>
                  <a:pt x="246887" y="1112519"/>
                </a:lnTo>
                <a:lnTo>
                  <a:pt x="283463" y="1138427"/>
                </a:lnTo>
                <a:lnTo>
                  <a:pt x="323088" y="1164335"/>
                </a:lnTo>
                <a:lnTo>
                  <a:pt x="362712" y="1188719"/>
                </a:lnTo>
                <a:lnTo>
                  <a:pt x="405383" y="1210055"/>
                </a:lnTo>
                <a:lnTo>
                  <a:pt x="449580" y="1232915"/>
                </a:lnTo>
                <a:lnTo>
                  <a:pt x="496823" y="1252727"/>
                </a:lnTo>
                <a:lnTo>
                  <a:pt x="544067" y="1272539"/>
                </a:lnTo>
                <a:lnTo>
                  <a:pt x="594359" y="1289303"/>
                </a:lnTo>
                <a:lnTo>
                  <a:pt x="644651" y="1306067"/>
                </a:lnTo>
                <a:lnTo>
                  <a:pt x="697991" y="1321307"/>
                </a:lnTo>
                <a:lnTo>
                  <a:pt x="752855" y="1335023"/>
                </a:lnTo>
                <a:lnTo>
                  <a:pt x="807719" y="1347215"/>
                </a:lnTo>
                <a:lnTo>
                  <a:pt x="864107" y="1357883"/>
                </a:lnTo>
                <a:lnTo>
                  <a:pt x="922019" y="1367027"/>
                </a:lnTo>
                <a:lnTo>
                  <a:pt x="981455" y="1374647"/>
                </a:lnTo>
                <a:lnTo>
                  <a:pt x="1042415" y="1380743"/>
                </a:lnTo>
                <a:lnTo>
                  <a:pt x="1103375" y="1385315"/>
                </a:lnTo>
                <a:lnTo>
                  <a:pt x="1164335" y="1388363"/>
                </a:lnTo>
                <a:lnTo>
                  <a:pt x="1290827" y="1388363"/>
                </a:lnTo>
                <a:lnTo>
                  <a:pt x="1351787" y="1385315"/>
                </a:lnTo>
                <a:lnTo>
                  <a:pt x="1412747" y="1380743"/>
                </a:lnTo>
                <a:lnTo>
                  <a:pt x="1473707" y="1374647"/>
                </a:lnTo>
                <a:lnTo>
                  <a:pt x="1533143" y="1367027"/>
                </a:lnTo>
                <a:lnTo>
                  <a:pt x="1591055" y="1357883"/>
                </a:lnTo>
                <a:lnTo>
                  <a:pt x="1647443" y="1347215"/>
                </a:lnTo>
                <a:lnTo>
                  <a:pt x="1703831" y="1335023"/>
                </a:lnTo>
                <a:lnTo>
                  <a:pt x="1757171" y="1321307"/>
                </a:lnTo>
                <a:lnTo>
                  <a:pt x="1810511" y="1306067"/>
                </a:lnTo>
                <a:lnTo>
                  <a:pt x="1860803" y="1289303"/>
                </a:lnTo>
                <a:lnTo>
                  <a:pt x="1911095" y="1271015"/>
                </a:lnTo>
                <a:lnTo>
                  <a:pt x="1958339" y="1252727"/>
                </a:lnTo>
                <a:lnTo>
                  <a:pt x="2005583" y="1231391"/>
                </a:lnTo>
                <a:lnTo>
                  <a:pt x="2049779" y="1210055"/>
                </a:lnTo>
                <a:lnTo>
                  <a:pt x="2092451" y="1187195"/>
                </a:lnTo>
                <a:lnTo>
                  <a:pt x="2133599" y="1164335"/>
                </a:lnTo>
                <a:lnTo>
                  <a:pt x="2171699" y="1138427"/>
                </a:lnTo>
                <a:lnTo>
                  <a:pt x="2208275" y="1112519"/>
                </a:lnTo>
                <a:lnTo>
                  <a:pt x="2243327" y="1085087"/>
                </a:lnTo>
                <a:lnTo>
                  <a:pt x="2258567" y="1071371"/>
                </a:lnTo>
                <a:lnTo>
                  <a:pt x="2273807" y="1057655"/>
                </a:lnTo>
                <a:lnTo>
                  <a:pt x="2289047" y="1042415"/>
                </a:lnTo>
                <a:lnTo>
                  <a:pt x="2304287" y="1028699"/>
                </a:lnTo>
                <a:lnTo>
                  <a:pt x="2318003" y="1013459"/>
                </a:lnTo>
                <a:lnTo>
                  <a:pt x="2331719" y="998219"/>
                </a:lnTo>
                <a:lnTo>
                  <a:pt x="2343911" y="982979"/>
                </a:lnTo>
                <a:lnTo>
                  <a:pt x="2356103" y="967739"/>
                </a:lnTo>
                <a:lnTo>
                  <a:pt x="2368295" y="952499"/>
                </a:lnTo>
                <a:lnTo>
                  <a:pt x="2378963" y="935735"/>
                </a:lnTo>
                <a:lnTo>
                  <a:pt x="2388107" y="920495"/>
                </a:lnTo>
                <a:lnTo>
                  <a:pt x="2398775" y="903731"/>
                </a:lnTo>
                <a:lnTo>
                  <a:pt x="2406395" y="886967"/>
                </a:lnTo>
                <a:lnTo>
                  <a:pt x="2415539" y="870203"/>
                </a:lnTo>
                <a:lnTo>
                  <a:pt x="2423159" y="853439"/>
                </a:lnTo>
                <a:lnTo>
                  <a:pt x="2429255" y="836675"/>
                </a:lnTo>
                <a:lnTo>
                  <a:pt x="2435351" y="818387"/>
                </a:lnTo>
                <a:lnTo>
                  <a:pt x="2439923" y="801623"/>
                </a:lnTo>
                <a:lnTo>
                  <a:pt x="2444495" y="784859"/>
                </a:lnTo>
                <a:lnTo>
                  <a:pt x="2447543" y="766571"/>
                </a:lnTo>
                <a:lnTo>
                  <a:pt x="2450591" y="748283"/>
                </a:lnTo>
                <a:lnTo>
                  <a:pt x="2452115" y="731519"/>
                </a:lnTo>
                <a:lnTo>
                  <a:pt x="2453639" y="713231"/>
                </a:lnTo>
                <a:lnTo>
                  <a:pt x="2453639" y="676655"/>
                </a:lnTo>
                <a:lnTo>
                  <a:pt x="2452115" y="658367"/>
                </a:lnTo>
                <a:lnTo>
                  <a:pt x="2450591" y="640079"/>
                </a:lnTo>
                <a:lnTo>
                  <a:pt x="2447543" y="623315"/>
                </a:lnTo>
                <a:lnTo>
                  <a:pt x="2444495" y="605027"/>
                </a:lnTo>
                <a:lnTo>
                  <a:pt x="2439923" y="588263"/>
                </a:lnTo>
                <a:lnTo>
                  <a:pt x="2435351" y="569975"/>
                </a:lnTo>
                <a:lnTo>
                  <a:pt x="2429255" y="553211"/>
                </a:lnTo>
                <a:lnTo>
                  <a:pt x="2421635" y="536447"/>
                </a:lnTo>
                <a:lnTo>
                  <a:pt x="2415539" y="519684"/>
                </a:lnTo>
                <a:lnTo>
                  <a:pt x="2406395" y="502920"/>
                </a:lnTo>
                <a:lnTo>
                  <a:pt x="2398775" y="486156"/>
                </a:lnTo>
                <a:lnTo>
                  <a:pt x="2388107" y="469392"/>
                </a:lnTo>
                <a:lnTo>
                  <a:pt x="2378963" y="452627"/>
                </a:lnTo>
                <a:lnTo>
                  <a:pt x="2368295" y="437388"/>
                </a:lnTo>
                <a:lnTo>
                  <a:pt x="2356103" y="422148"/>
                </a:lnTo>
                <a:lnTo>
                  <a:pt x="2343911" y="406908"/>
                </a:lnTo>
                <a:lnTo>
                  <a:pt x="2331719" y="391668"/>
                </a:lnTo>
                <a:lnTo>
                  <a:pt x="2318003" y="376427"/>
                </a:lnTo>
                <a:lnTo>
                  <a:pt x="2304287" y="361188"/>
                </a:lnTo>
                <a:lnTo>
                  <a:pt x="2289047" y="345948"/>
                </a:lnTo>
                <a:lnTo>
                  <a:pt x="2273807" y="332232"/>
                </a:lnTo>
                <a:lnTo>
                  <a:pt x="2258567" y="318516"/>
                </a:lnTo>
                <a:lnTo>
                  <a:pt x="2241803" y="303275"/>
                </a:lnTo>
                <a:lnTo>
                  <a:pt x="2208275" y="277368"/>
                </a:lnTo>
                <a:lnTo>
                  <a:pt x="2171699" y="251460"/>
                </a:lnTo>
                <a:lnTo>
                  <a:pt x="2132075" y="225551"/>
                </a:lnTo>
                <a:lnTo>
                  <a:pt x="2092451" y="201168"/>
                </a:lnTo>
                <a:lnTo>
                  <a:pt x="2049779" y="178308"/>
                </a:lnTo>
                <a:lnTo>
                  <a:pt x="2005583" y="156972"/>
                </a:lnTo>
                <a:lnTo>
                  <a:pt x="1958339" y="137160"/>
                </a:lnTo>
                <a:lnTo>
                  <a:pt x="1911095" y="117348"/>
                </a:lnTo>
                <a:lnTo>
                  <a:pt x="1860803" y="100584"/>
                </a:lnTo>
                <a:lnTo>
                  <a:pt x="1810511" y="83820"/>
                </a:lnTo>
                <a:lnTo>
                  <a:pt x="1757171" y="68579"/>
                </a:lnTo>
                <a:lnTo>
                  <a:pt x="1702307" y="54864"/>
                </a:lnTo>
                <a:lnTo>
                  <a:pt x="1647443" y="42672"/>
                </a:lnTo>
                <a:lnTo>
                  <a:pt x="1591055" y="32003"/>
                </a:lnTo>
                <a:lnTo>
                  <a:pt x="1533143" y="22860"/>
                </a:lnTo>
                <a:lnTo>
                  <a:pt x="1473707" y="15240"/>
                </a:lnTo>
                <a:lnTo>
                  <a:pt x="1412747" y="9144"/>
                </a:lnTo>
                <a:lnTo>
                  <a:pt x="1351787" y="4572"/>
                </a:lnTo>
                <a:lnTo>
                  <a:pt x="1290827" y="1524"/>
                </a:lnTo>
                <a:lnTo>
                  <a:pt x="1226819" y="0"/>
                </a:lnTo>
                <a:lnTo>
                  <a:pt x="1164335" y="1524"/>
                </a:lnTo>
                <a:lnTo>
                  <a:pt x="1101851" y="4572"/>
                </a:lnTo>
                <a:lnTo>
                  <a:pt x="1040891" y="9144"/>
                </a:lnTo>
                <a:lnTo>
                  <a:pt x="981455" y="13716"/>
                </a:lnTo>
                <a:lnTo>
                  <a:pt x="922019" y="22860"/>
                </a:lnTo>
                <a:lnTo>
                  <a:pt x="864107" y="32003"/>
                </a:lnTo>
                <a:lnTo>
                  <a:pt x="807719" y="42672"/>
                </a:lnTo>
                <a:lnTo>
                  <a:pt x="751331" y="54864"/>
                </a:lnTo>
                <a:lnTo>
                  <a:pt x="697991" y="68579"/>
                </a:lnTo>
                <a:lnTo>
                  <a:pt x="644651" y="83820"/>
                </a:lnTo>
                <a:lnTo>
                  <a:pt x="594359" y="100584"/>
                </a:lnTo>
                <a:lnTo>
                  <a:pt x="544067" y="117348"/>
                </a:lnTo>
                <a:lnTo>
                  <a:pt x="495299" y="137160"/>
                </a:lnTo>
                <a:lnTo>
                  <a:pt x="449580" y="156972"/>
                </a:lnTo>
                <a:lnTo>
                  <a:pt x="405383" y="179832"/>
                </a:lnTo>
                <a:lnTo>
                  <a:pt x="362712" y="202692"/>
                </a:lnTo>
                <a:lnTo>
                  <a:pt x="321563" y="225551"/>
                </a:lnTo>
                <a:lnTo>
                  <a:pt x="283463" y="251460"/>
                </a:lnTo>
                <a:lnTo>
                  <a:pt x="246887" y="277368"/>
                </a:lnTo>
                <a:lnTo>
                  <a:pt x="211836" y="304800"/>
                </a:lnTo>
                <a:lnTo>
                  <a:pt x="196595" y="318516"/>
                </a:lnTo>
                <a:lnTo>
                  <a:pt x="179831" y="332232"/>
                </a:lnTo>
                <a:lnTo>
                  <a:pt x="164591" y="345948"/>
                </a:lnTo>
                <a:lnTo>
                  <a:pt x="150875" y="361188"/>
                </a:lnTo>
                <a:lnTo>
                  <a:pt x="137159" y="376427"/>
                </a:lnTo>
                <a:lnTo>
                  <a:pt x="123443" y="391668"/>
                </a:lnTo>
                <a:lnTo>
                  <a:pt x="111251" y="406908"/>
                </a:lnTo>
                <a:lnTo>
                  <a:pt x="99059" y="422148"/>
                </a:lnTo>
                <a:lnTo>
                  <a:pt x="86868" y="437388"/>
                </a:lnTo>
                <a:lnTo>
                  <a:pt x="76200" y="454151"/>
                </a:lnTo>
                <a:lnTo>
                  <a:pt x="65531" y="469392"/>
                </a:lnTo>
                <a:lnTo>
                  <a:pt x="56387" y="486156"/>
                </a:lnTo>
                <a:lnTo>
                  <a:pt x="47243" y="502920"/>
                </a:lnTo>
                <a:lnTo>
                  <a:pt x="39624" y="519684"/>
                </a:lnTo>
                <a:lnTo>
                  <a:pt x="32003" y="536447"/>
                </a:lnTo>
                <a:lnTo>
                  <a:pt x="25907" y="553211"/>
                </a:lnTo>
                <a:lnTo>
                  <a:pt x="19812" y="569975"/>
                </a:lnTo>
                <a:lnTo>
                  <a:pt x="15239" y="588263"/>
                </a:lnTo>
                <a:lnTo>
                  <a:pt x="10668" y="605027"/>
                </a:lnTo>
                <a:lnTo>
                  <a:pt x="7619" y="623315"/>
                </a:lnTo>
                <a:lnTo>
                  <a:pt x="4571" y="641603"/>
                </a:lnTo>
                <a:lnTo>
                  <a:pt x="3047" y="658367"/>
                </a:lnTo>
                <a:lnTo>
                  <a:pt x="1524" y="676655"/>
                </a:lnTo>
                <a:lnTo>
                  <a:pt x="0" y="694943"/>
                </a:lnTo>
                <a:lnTo>
                  <a:pt x="1524" y="713231"/>
                </a:lnTo>
                <a:lnTo>
                  <a:pt x="3047" y="731519"/>
                </a:lnTo>
                <a:lnTo>
                  <a:pt x="4571" y="749807"/>
                </a:lnTo>
                <a:lnTo>
                  <a:pt x="7619" y="766571"/>
                </a:lnTo>
                <a:lnTo>
                  <a:pt x="10668" y="784859"/>
                </a:lnTo>
                <a:lnTo>
                  <a:pt x="15239" y="801623"/>
                </a:lnTo>
                <a:lnTo>
                  <a:pt x="19812" y="819911"/>
                </a:lnTo>
                <a:lnTo>
                  <a:pt x="25907" y="836675"/>
                </a:lnTo>
                <a:lnTo>
                  <a:pt x="33527" y="853439"/>
                </a:lnTo>
                <a:lnTo>
                  <a:pt x="32003" y="761999"/>
                </a:lnTo>
                <a:lnTo>
                  <a:pt x="30480" y="745235"/>
                </a:lnTo>
                <a:lnTo>
                  <a:pt x="27431" y="728471"/>
                </a:lnTo>
                <a:lnTo>
                  <a:pt x="27431" y="711707"/>
                </a:lnTo>
                <a:close/>
              </a:path>
              <a:path w="2453639" h="1388363">
                <a:moveTo>
                  <a:pt x="44195" y="810767"/>
                </a:moveTo>
                <a:lnTo>
                  <a:pt x="39624" y="795527"/>
                </a:lnTo>
                <a:lnTo>
                  <a:pt x="36575" y="778763"/>
                </a:lnTo>
                <a:lnTo>
                  <a:pt x="32003" y="761999"/>
                </a:lnTo>
                <a:lnTo>
                  <a:pt x="33527" y="853439"/>
                </a:lnTo>
                <a:lnTo>
                  <a:pt x="39624" y="870203"/>
                </a:lnTo>
                <a:lnTo>
                  <a:pt x="48768" y="886967"/>
                </a:lnTo>
                <a:lnTo>
                  <a:pt x="56387" y="903731"/>
                </a:lnTo>
                <a:lnTo>
                  <a:pt x="67056" y="920495"/>
                </a:lnTo>
                <a:lnTo>
                  <a:pt x="64007" y="859535"/>
                </a:lnTo>
                <a:lnTo>
                  <a:pt x="56387" y="844295"/>
                </a:lnTo>
                <a:lnTo>
                  <a:pt x="50291" y="827531"/>
                </a:lnTo>
                <a:lnTo>
                  <a:pt x="44195" y="810767"/>
                </a:lnTo>
                <a:close/>
              </a:path>
            </a:pathLst>
          </a:custGeom>
          <a:solidFill>
            <a:srgbClr val="385D89"/>
          </a:solidFill>
        </p:spPr>
        <p:txBody>
          <a:bodyPr wrap="square" lIns="0" tIns="0" rIns="0" bIns="0" rtlCol="0">
            <a:noAutofit/>
          </a:bodyPr>
          <a:lstStyle/>
          <a:p>
            <a:endParaRPr>
              <a:solidFill>
                <a:prstClr val="black"/>
              </a:solidFill>
            </a:endParaRPr>
          </a:p>
        </p:txBody>
      </p:sp>
      <p:sp>
        <p:nvSpPr>
          <p:cNvPr id="29" name="object 29"/>
          <p:cNvSpPr/>
          <p:nvPr/>
        </p:nvSpPr>
        <p:spPr>
          <a:xfrm>
            <a:off x="3837708" y="1394461"/>
            <a:ext cx="547254" cy="515021"/>
          </a:xfrm>
          <a:custGeom>
            <a:avLst/>
            <a:gdLst/>
            <a:ahLst/>
            <a:cxnLst/>
            <a:rect l="l" t="t" r="r" b="b"/>
            <a:pathLst>
              <a:path w="601979" h="583691">
                <a:moveTo>
                  <a:pt x="141353" y="512957"/>
                </a:moveTo>
                <a:lnTo>
                  <a:pt x="138683" y="513587"/>
                </a:lnTo>
                <a:lnTo>
                  <a:pt x="81958" y="527585"/>
                </a:lnTo>
                <a:lnTo>
                  <a:pt x="41147" y="563879"/>
                </a:lnTo>
                <a:lnTo>
                  <a:pt x="49209" y="535666"/>
                </a:lnTo>
                <a:lnTo>
                  <a:pt x="81958" y="527585"/>
                </a:lnTo>
                <a:lnTo>
                  <a:pt x="601979" y="24384"/>
                </a:lnTo>
                <a:lnTo>
                  <a:pt x="577595" y="0"/>
                </a:lnTo>
                <a:lnTo>
                  <a:pt x="58832" y="501983"/>
                </a:lnTo>
                <a:lnTo>
                  <a:pt x="21335" y="542543"/>
                </a:lnTo>
                <a:lnTo>
                  <a:pt x="36575" y="571499"/>
                </a:lnTo>
                <a:lnTo>
                  <a:pt x="0" y="583691"/>
                </a:lnTo>
                <a:lnTo>
                  <a:pt x="147827" y="547115"/>
                </a:lnTo>
                <a:lnTo>
                  <a:pt x="157795" y="540431"/>
                </a:lnTo>
                <a:lnTo>
                  <a:pt x="160650" y="528449"/>
                </a:lnTo>
                <a:lnTo>
                  <a:pt x="160019" y="525779"/>
                </a:lnTo>
                <a:lnTo>
                  <a:pt x="153335" y="515812"/>
                </a:lnTo>
                <a:lnTo>
                  <a:pt x="141353" y="512957"/>
                </a:lnTo>
                <a:close/>
              </a:path>
              <a:path w="601979" h="583691">
                <a:moveTo>
                  <a:pt x="73768" y="434697"/>
                </a:moveTo>
                <a:lnTo>
                  <a:pt x="65030" y="426238"/>
                </a:lnTo>
                <a:lnTo>
                  <a:pt x="62483" y="425195"/>
                </a:lnTo>
                <a:lnTo>
                  <a:pt x="50649" y="426103"/>
                </a:lnTo>
                <a:lnTo>
                  <a:pt x="42190" y="434841"/>
                </a:lnTo>
                <a:lnTo>
                  <a:pt x="41147" y="437387"/>
                </a:lnTo>
                <a:lnTo>
                  <a:pt x="0" y="583691"/>
                </a:lnTo>
                <a:lnTo>
                  <a:pt x="36575" y="571499"/>
                </a:lnTo>
                <a:lnTo>
                  <a:pt x="12191" y="547115"/>
                </a:lnTo>
                <a:lnTo>
                  <a:pt x="36575" y="571499"/>
                </a:lnTo>
                <a:lnTo>
                  <a:pt x="21335" y="542543"/>
                </a:lnTo>
                <a:lnTo>
                  <a:pt x="58832" y="501983"/>
                </a:lnTo>
                <a:lnTo>
                  <a:pt x="74675" y="446531"/>
                </a:lnTo>
                <a:lnTo>
                  <a:pt x="73768" y="434697"/>
                </a:lnTo>
                <a:close/>
              </a:path>
              <a:path w="601979" h="583691">
                <a:moveTo>
                  <a:pt x="41147" y="563879"/>
                </a:moveTo>
                <a:lnTo>
                  <a:pt x="81958" y="527585"/>
                </a:lnTo>
                <a:lnTo>
                  <a:pt x="49209" y="535666"/>
                </a:lnTo>
                <a:lnTo>
                  <a:pt x="41147" y="563879"/>
                </a:lnTo>
                <a:close/>
              </a:path>
            </a:pathLst>
          </a:custGeom>
          <a:solidFill>
            <a:srgbClr val="497EBA"/>
          </a:solidFill>
        </p:spPr>
        <p:txBody>
          <a:bodyPr wrap="square" lIns="0" tIns="0" rIns="0" bIns="0" rtlCol="0">
            <a:noAutofit/>
          </a:bodyPr>
          <a:lstStyle/>
          <a:p>
            <a:endParaRPr>
              <a:solidFill>
                <a:prstClr val="black"/>
              </a:solidFill>
            </a:endParaRPr>
          </a:p>
        </p:txBody>
      </p:sp>
      <p:sp>
        <p:nvSpPr>
          <p:cNvPr id="30" name="object 30"/>
          <p:cNvSpPr/>
          <p:nvPr/>
        </p:nvSpPr>
        <p:spPr>
          <a:xfrm>
            <a:off x="3688706" y="3228638"/>
            <a:ext cx="141866" cy="462578"/>
          </a:xfrm>
          <a:custGeom>
            <a:avLst/>
            <a:gdLst/>
            <a:ahLst/>
            <a:cxnLst/>
            <a:rect l="l" t="t" r="r" b="b"/>
            <a:pathLst>
              <a:path w="156053" h="524255">
                <a:moveTo>
                  <a:pt x="60271" y="489203"/>
                </a:moveTo>
                <a:lnTo>
                  <a:pt x="60271" y="422224"/>
                </a:lnTo>
                <a:lnTo>
                  <a:pt x="32839" y="374903"/>
                </a:lnTo>
                <a:lnTo>
                  <a:pt x="30530" y="372428"/>
                </a:lnTo>
                <a:lnTo>
                  <a:pt x="19678" y="366946"/>
                </a:lnTo>
                <a:lnTo>
                  <a:pt x="8455" y="368807"/>
                </a:lnTo>
                <a:lnTo>
                  <a:pt x="5563" y="370645"/>
                </a:lnTo>
                <a:lnTo>
                  <a:pt x="0" y="380840"/>
                </a:lnTo>
                <a:lnTo>
                  <a:pt x="2359" y="393191"/>
                </a:lnTo>
                <a:lnTo>
                  <a:pt x="78559" y="524255"/>
                </a:lnTo>
                <a:lnTo>
                  <a:pt x="154759" y="393191"/>
                </a:lnTo>
                <a:lnTo>
                  <a:pt x="95323" y="489203"/>
                </a:lnTo>
                <a:lnTo>
                  <a:pt x="63319" y="480059"/>
                </a:lnTo>
                <a:lnTo>
                  <a:pt x="60271" y="422224"/>
                </a:lnTo>
                <a:lnTo>
                  <a:pt x="60271" y="489203"/>
                </a:lnTo>
                <a:close/>
              </a:path>
              <a:path w="156053" h="524255">
                <a:moveTo>
                  <a:pt x="133745" y="367745"/>
                </a:moveTo>
                <a:lnTo>
                  <a:pt x="124279" y="374903"/>
                </a:lnTo>
                <a:lnTo>
                  <a:pt x="95323" y="424853"/>
                </a:lnTo>
                <a:lnTo>
                  <a:pt x="93799" y="480059"/>
                </a:lnTo>
                <a:lnTo>
                  <a:pt x="78559" y="453770"/>
                </a:lnTo>
                <a:lnTo>
                  <a:pt x="60271" y="0"/>
                </a:lnTo>
                <a:lnTo>
                  <a:pt x="60271" y="422224"/>
                </a:lnTo>
                <a:lnTo>
                  <a:pt x="63319" y="480059"/>
                </a:lnTo>
                <a:lnTo>
                  <a:pt x="95323" y="489203"/>
                </a:lnTo>
                <a:lnTo>
                  <a:pt x="154759" y="393191"/>
                </a:lnTo>
                <a:lnTo>
                  <a:pt x="156053" y="389941"/>
                </a:lnTo>
                <a:lnTo>
                  <a:pt x="155821" y="377776"/>
                </a:lnTo>
                <a:lnTo>
                  <a:pt x="148663" y="368807"/>
                </a:lnTo>
                <a:lnTo>
                  <a:pt x="145828" y="367514"/>
                </a:lnTo>
                <a:lnTo>
                  <a:pt x="133745" y="367745"/>
                </a:lnTo>
                <a:close/>
              </a:path>
              <a:path w="156053" h="524255">
                <a:moveTo>
                  <a:pt x="78559" y="453770"/>
                </a:moveTo>
                <a:lnTo>
                  <a:pt x="93799" y="480059"/>
                </a:lnTo>
                <a:lnTo>
                  <a:pt x="95323" y="424853"/>
                </a:lnTo>
                <a:lnTo>
                  <a:pt x="95323" y="0"/>
                </a:lnTo>
                <a:lnTo>
                  <a:pt x="60271" y="0"/>
                </a:lnTo>
                <a:lnTo>
                  <a:pt x="78559" y="453770"/>
                </a:lnTo>
                <a:close/>
              </a:path>
            </a:pathLst>
          </a:custGeom>
          <a:solidFill>
            <a:srgbClr val="497EBA"/>
          </a:solidFill>
        </p:spPr>
        <p:txBody>
          <a:bodyPr wrap="square" lIns="0" tIns="0" rIns="0" bIns="0" rtlCol="0">
            <a:noAutofit/>
          </a:bodyPr>
          <a:lstStyle/>
          <a:p>
            <a:endParaRPr>
              <a:solidFill>
                <a:prstClr val="black"/>
              </a:solidFill>
            </a:endParaRPr>
          </a:p>
        </p:txBody>
      </p:sp>
      <p:sp>
        <p:nvSpPr>
          <p:cNvPr id="32" name="object 32"/>
          <p:cNvSpPr/>
          <p:nvPr/>
        </p:nvSpPr>
        <p:spPr>
          <a:xfrm>
            <a:off x="6706986" y="1902759"/>
            <a:ext cx="3394363" cy="1320500"/>
          </a:xfrm>
          <a:custGeom>
            <a:avLst/>
            <a:gdLst/>
            <a:ahLst/>
            <a:cxnLst/>
            <a:rect l="l" t="t" r="r" b="b"/>
            <a:pathLst>
              <a:path w="3733799" h="1496567">
                <a:moveTo>
                  <a:pt x="4572" y="1496567"/>
                </a:moveTo>
                <a:lnTo>
                  <a:pt x="4572" y="9143"/>
                </a:lnTo>
                <a:lnTo>
                  <a:pt x="9144" y="4571"/>
                </a:lnTo>
                <a:lnTo>
                  <a:pt x="3724655" y="4571"/>
                </a:lnTo>
                <a:lnTo>
                  <a:pt x="3733799" y="0"/>
                </a:lnTo>
                <a:lnTo>
                  <a:pt x="0" y="0"/>
                </a:lnTo>
                <a:lnTo>
                  <a:pt x="4572" y="1496567"/>
                </a:lnTo>
                <a:close/>
              </a:path>
            </a:pathLst>
          </a:custGeom>
          <a:solidFill>
            <a:srgbClr val="000000"/>
          </a:solidFill>
        </p:spPr>
        <p:txBody>
          <a:bodyPr wrap="square" lIns="0" tIns="0" rIns="0" bIns="0" rtlCol="0">
            <a:noAutofit/>
          </a:bodyPr>
          <a:lstStyle/>
          <a:p>
            <a:endParaRPr>
              <a:solidFill>
                <a:prstClr val="black"/>
              </a:solidFill>
            </a:endParaRPr>
          </a:p>
        </p:txBody>
      </p:sp>
      <p:sp>
        <p:nvSpPr>
          <p:cNvPr id="33" name="object 33"/>
          <p:cNvSpPr/>
          <p:nvPr/>
        </p:nvSpPr>
        <p:spPr>
          <a:xfrm>
            <a:off x="6706986" y="1902759"/>
            <a:ext cx="3394363" cy="1328569"/>
          </a:xfrm>
          <a:custGeom>
            <a:avLst/>
            <a:gdLst/>
            <a:ahLst/>
            <a:cxnLst/>
            <a:rect l="l" t="t" r="r" b="b"/>
            <a:pathLst>
              <a:path w="3733799" h="1505711">
                <a:moveTo>
                  <a:pt x="3733799" y="1505711"/>
                </a:moveTo>
                <a:lnTo>
                  <a:pt x="3733799" y="0"/>
                </a:lnTo>
                <a:lnTo>
                  <a:pt x="3724655" y="4571"/>
                </a:lnTo>
                <a:lnTo>
                  <a:pt x="9144" y="4571"/>
                </a:lnTo>
                <a:lnTo>
                  <a:pt x="4572" y="9143"/>
                </a:lnTo>
                <a:lnTo>
                  <a:pt x="4572" y="1496567"/>
                </a:lnTo>
                <a:lnTo>
                  <a:pt x="0" y="0"/>
                </a:lnTo>
                <a:lnTo>
                  <a:pt x="0" y="1505711"/>
                </a:lnTo>
                <a:lnTo>
                  <a:pt x="3733799" y="1505711"/>
                </a:lnTo>
                <a:lnTo>
                  <a:pt x="9144" y="1501139"/>
                </a:lnTo>
                <a:lnTo>
                  <a:pt x="9144" y="9143"/>
                </a:lnTo>
                <a:lnTo>
                  <a:pt x="3729227" y="9143"/>
                </a:lnTo>
                <a:lnTo>
                  <a:pt x="3729227" y="1496567"/>
                </a:lnTo>
                <a:lnTo>
                  <a:pt x="3724655" y="1501139"/>
                </a:lnTo>
                <a:lnTo>
                  <a:pt x="3733799" y="1505711"/>
                </a:lnTo>
                <a:close/>
              </a:path>
            </a:pathLst>
          </a:custGeom>
          <a:solidFill>
            <a:srgbClr val="000000"/>
          </a:solidFill>
          <a:ln w="38100">
            <a:solidFill>
              <a:schemeClr val="tx1"/>
            </a:solidFill>
          </a:ln>
        </p:spPr>
        <p:txBody>
          <a:bodyPr wrap="square" lIns="0" tIns="0" rIns="0" bIns="0" rtlCol="0">
            <a:noAutofit/>
          </a:bodyPr>
          <a:lstStyle/>
          <a:p>
            <a:endParaRPr>
              <a:solidFill>
                <a:prstClr val="black"/>
              </a:solidFill>
            </a:endParaRPr>
          </a:p>
        </p:txBody>
      </p:sp>
      <p:sp>
        <p:nvSpPr>
          <p:cNvPr id="34" name="object 34"/>
          <p:cNvSpPr/>
          <p:nvPr/>
        </p:nvSpPr>
        <p:spPr>
          <a:xfrm>
            <a:off x="6715298" y="1910827"/>
            <a:ext cx="3386050" cy="1320501"/>
          </a:xfrm>
          <a:custGeom>
            <a:avLst/>
            <a:gdLst/>
            <a:ahLst/>
            <a:cxnLst/>
            <a:rect l="l" t="t" r="r" b="b"/>
            <a:pathLst>
              <a:path w="3724655" h="1496568">
                <a:moveTo>
                  <a:pt x="3720083" y="0"/>
                </a:moveTo>
                <a:lnTo>
                  <a:pt x="3715512" y="0"/>
                </a:lnTo>
                <a:lnTo>
                  <a:pt x="3715512" y="1487424"/>
                </a:lnTo>
                <a:lnTo>
                  <a:pt x="0" y="1487424"/>
                </a:lnTo>
                <a:lnTo>
                  <a:pt x="0" y="1491996"/>
                </a:lnTo>
                <a:lnTo>
                  <a:pt x="3724655" y="1496568"/>
                </a:lnTo>
                <a:lnTo>
                  <a:pt x="3715511" y="1491996"/>
                </a:lnTo>
                <a:lnTo>
                  <a:pt x="3720083" y="1487424"/>
                </a:lnTo>
                <a:lnTo>
                  <a:pt x="3720083" y="0"/>
                </a:lnTo>
                <a:close/>
              </a:path>
            </a:pathLst>
          </a:custGeom>
          <a:solidFill>
            <a:srgbClr val="000000"/>
          </a:solidFill>
        </p:spPr>
        <p:txBody>
          <a:bodyPr wrap="square" lIns="0" tIns="0" rIns="0" bIns="0" rtlCol="0">
            <a:noAutofit/>
          </a:bodyPr>
          <a:lstStyle/>
          <a:p>
            <a:endParaRPr>
              <a:solidFill>
                <a:prstClr val="black"/>
              </a:solidFill>
            </a:endParaRPr>
          </a:p>
        </p:txBody>
      </p:sp>
      <p:sp>
        <p:nvSpPr>
          <p:cNvPr id="35" name="object 35"/>
          <p:cNvSpPr/>
          <p:nvPr/>
        </p:nvSpPr>
        <p:spPr>
          <a:xfrm>
            <a:off x="5457306" y="2479351"/>
            <a:ext cx="1264919" cy="137653"/>
          </a:xfrm>
          <a:custGeom>
            <a:avLst/>
            <a:gdLst/>
            <a:ahLst/>
            <a:cxnLst/>
            <a:rect l="l" t="t" r="r" b="b"/>
            <a:pathLst>
              <a:path w="1391411" h="156007">
                <a:moveTo>
                  <a:pt x="1347215" y="62810"/>
                </a:moveTo>
                <a:lnTo>
                  <a:pt x="1320927" y="78050"/>
                </a:lnTo>
                <a:lnTo>
                  <a:pt x="1347215" y="93290"/>
                </a:lnTo>
                <a:lnTo>
                  <a:pt x="1347215" y="62810"/>
                </a:lnTo>
                <a:close/>
              </a:path>
              <a:path w="1391411" h="156007">
                <a:moveTo>
                  <a:pt x="1258823" y="154250"/>
                </a:moveTo>
                <a:lnTo>
                  <a:pt x="1391411" y="78050"/>
                </a:lnTo>
                <a:lnTo>
                  <a:pt x="1356359" y="59762"/>
                </a:lnTo>
                <a:lnTo>
                  <a:pt x="0" y="59762"/>
                </a:lnTo>
                <a:lnTo>
                  <a:pt x="0" y="94814"/>
                </a:lnTo>
                <a:lnTo>
                  <a:pt x="1356359" y="94814"/>
                </a:lnTo>
                <a:lnTo>
                  <a:pt x="1347215" y="62810"/>
                </a:lnTo>
                <a:lnTo>
                  <a:pt x="1347215" y="93290"/>
                </a:lnTo>
                <a:lnTo>
                  <a:pt x="1320927" y="78050"/>
                </a:lnTo>
                <a:lnTo>
                  <a:pt x="1347215" y="62810"/>
                </a:lnTo>
                <a:lnTo>
                  <a:pt x="1356359" y="94814"/>
                </a:lnTo>
                <a:lnTo>
                  <a:pt x="1258823" y="154250"/>
                </a:lnTo>
                <a:close/>
              </a:path>
              <a:path w="1391411" h="156007">
                <a:moveTo>
                  <a:pt x="1234615" y="10725"/>
                </a:moveTo>
                <a:lnTo>
                  <a:pt x="1234272" y="22234"/>
                </a:lnTo>
                <a:lnTo>
                  <a:pt x="1242059" y="32330"/>
                </a:lnTo>
                <a:lnTo>
                  <a:pt x="1289380" y="59762"/>
                </a:lnTo>
                <a:lnTo>
                  <a:pt x="1356359" y="59762"/>
                </a:lnTo>
                <a:lnTo>
                  <a:pt x="1391411" y="78050"/>
                </a:lnTo>
                <a:lnTo>
                  <a:pt x="1258823" y="1850"/>
                </a:lnTo>
                <a:lnTo>
                  <a:pt x="1257049" y="919"/>
                </a:lnTo>
                <a:lnTo>
                  <a:pt x="1245308" y="0"/>
                </a:lnTo>
                <a:lnTo>
                  <a:pt x="1235963" y="7946"/>
                </a:lnTo>
                <a:lnTo>
                  <a:pt x="1234615" y="10725"/>
                </a:lnTo>
                <a:close/>
              </a:path>
              <a:path w="1391411" h="156007">
                <a:moveTo>
                  <a:pt x="1292009" y="94814"/>
                </a:moveTo>
                <a:lnTo>
                  <a:pt x="1242059" y="123770"/>
                </a:lnTo>
                <a:lnTo>
                  <a:pt x="1239168" y="125662"/>
                </a:lnTo>
                <a:lnTo>
                  <a:pt x="1233604" y="136432"/>
                </a:lnTo>
                <a:lnTo>
                  <a:pt x="1235963" y="148154"/>
                </a:lnTo>
                <a:lnTo>
                  <a:pt x="1237099" y="149800"/>
                </a:lnTo>
                <a:lnTo>
                  <a:pt x="1247206" y="156007"/>
                </a:lnTo>
                <a:lnTo>
                  <a:pt x="1258823" y="154250"/>
                </a:lnTo>
                <a:lnTo>
                  <a:pt x="1356359" y="94814"/>
                </a:lnTo>
                <a:lnTo>
                  <a:pt x="1292009" y="94814"/>
                </a:lnTo>
                <a:close/>
              </a:path>
            </a:pathLst>
          </a:custGeom>
          <a:solidFill>
            <a:srgbClr val="497EBA"/>
          </a:solidFill>
        </p:spPr>
        <p:txBody>
          <a:bodyPr wrap="square" lIns="0" tIns="0" rIns="0" bIns="0" rtlCol="0">
            <a:noAutofit/>
          </a:bodyPr>
          <a:lstStyle/>
          <a:p>
            <a:endParaRPr>
              <a:solidFill>
                <a:prstClr val="black"/>
              </a:solidFill>
            </a:endParaRPr>
          </a:p>
        </p:txBody>
      </p:sp>
      <p:sp>
        <p:nvSpPr>
          <p:cNvPr id="37" name="object 37"/>
          <p:cNvSpPr/>
          <p:nvPr/>
        </p:nvSpPr>
        <p:spPr>
          <a:xfrm>
            <a:off x="6715298" y="3735592"/>
            <a:ext cx="3420686" cy="1277470"/>
          </a:xfrm>
          <a:custGeom>
            <a:avLst/>
            <a:gdLst/>
            <a:ahLst/>
            <a:cxnLst/>
            <a:rect l="l" t="t" r="r" b="b"/>
            <a:pathLst>
              <a:path w="3762755" h="1447799">
                <a:moveTo>
                  <a:pt x="4572" y="1447799"/>
                </a:moveTo>
                <a:lnTo>
                  <a:pt x="4572" y="9144"/>
                </a:lnTo>
                <a:lnTo>
                  <a:pt x="9143" y="4572"/>
                </a:lnTo>
                <a:lnTo>
                  <a:pt x="3753611" y="4572"/>
                </a:lnTo>
                <a:lnTo>
                  <a:pt x="3762755" y="0"/>
                </a:lnTo>
                <a:lnTo>
                  <a:pt x="0" y="0"/>
                </a:lnTo>
                <a:lnTo>
                  <a:pt x="4572" y="1447799"/>
                </a:lnTo>
                <a:close/>
              </a:path>
            </a:pathLst>
          </a:custGeom>
          <a:solidFill>
            <a:srgbClr val="000000"/>
          </a:solidFill>
        </p:spPr>
        <p:txBody>
          <a:bodyPr wrap="square" lIns="0" tIns="0" rIns="0" bIns="0" rtlCol="0">
            <a:noAutofit/>
          </a:bodyPr>
          <a:lstStyle/>
          <a:p>
            <a:endParaRPr>
              <a:solidFill>
                <a:prstClr val="black"/>
              </a:solidFill>
            </a:endParaRPr>
          </a:p>
        </p:txBody>
      </p:sp>
      <p:sp>
        <p:nvSpPr>
          <p:cNvPr id="38" name="object 38"/>
          <p:cNvSpPr/>
          <p:nvPr/>
        </p:nvSpPr>
        <p:spPr>
          <a:xfrm>
            <a:off x="6715298" y="3735592"/>
            <a:ext cx="3420686" cy="1285538"/>
          </a:xfrm>
          <a:custGeom>
            <a:avLst/>
            <a:gdLst/>
            <a:ahLst/>
            <a:cxnLst/>
            <a:rect l="l" t="t" r="r" b="b"/>
            <a:pathLst>
              <a:path w="3762755" h="1456943">
                <a:moveTo>
                  <a:pt x="3762755" y="1456943"/>
                </a:moveTo>
                <a:lnTo>
                  <a:pt x="3762755" y="0"/>
                </a:lnTo>
                <a:lnTo>
                  <a:pt x="3753611" y="4572"/>
                </a:lnTo>
                <a:lnTo>
                  <a:pt x="9143" y="4572"/>
                </a:lnTo>
                <a:lnTo>
                  <a:pt x="4572" y="9144"/>
                </a:lnTo>
                <a:lnTo>
                  <a:pt x="4572" y="1447799"/>
                </a:lnTo>
                <a:lnTo>
                  <a:pt x="0" y="0"/>
                </a:lnTo>
                <a:lnTo>
                  <a:pt x="0" y="1456943"/>
                </a:lnTo>
                <a:lnTo>
                  <a:pt x="3762755" y="1456943"/>
                </a:lnTo>
                <a:lnTo>
                  <a:pt x="9143" y="1452371"/>
                </a:lnTo>
                <a:lnTo>
                  <a:pt x="9143" y="9144"/>
                </a:lnTo>
                <a:lnTo>
                  <a:pt x="3758183" y="9144"/>
                </a:lnTo>
                <a:lnTo>
                  <a:pt x="3758183" y="1447799"/>
                </a:lnTo>
                <a:lnTo>
                  <a:pt x="3753611" y="1452371"/>
                </a:lnTo>
                <a:lnTo>
                  <a:pt x="3762755" y="1456943"/>
                </a:lnTo>
                <a:close/>
              </a:path>
            </a:pathLst>
          </a:custGeom>
          <a:solidFill>
            <a:srgbClr val="000000"/>
          </a:solidFill>
          <a:ln w="38100">
            <a:solidFill>
              <a:schemeClr val="tx1"/>
            </a:solidFill>
          </a:ln>
        </p:spPr>
        <p:txBody>
          <a:bodyPr wrap="square" lIns="0" tIns="0" rIns="0" bIns="0" rtlCol="0">
            <a:noAutofit/>
          </a:bodyPr>
          <a:lstStyle/>
          <a:p>
            <a:endParaRPr>
              <a:solidFill>
                <a:prstClr val="black"/>
              </a:solidFill>
            </a:endParaRPr>
          </a:p>
        </p:txBody>
      </p:sp>
      <p:sp>
        <p:nvSpPr>
          <p:cNvPr id="39" name="object 39"/>
          <p:cNvSpPr/>
          <p:nvPr/>
        </p:nvSpPr>
        <p:spPr>
          <a:xfrm>
            <a:off x="6723610" y="3743661"/>
            <a:ext cx="3412374" cy="1277470"/>
          </a:xfrm>
          <a:custGeom>
            <a:avLst/>
            <a:gdLst/>
            <a:ahLst/>
            <a:cxnLst/>
            <a:rect l="l" t="t" r="r" b="b"/>
            <a:pathLst>
              <a:path w="3753611" h="1447799">
                <a:moveTo>
                  <a:pt x="3749039" y="0"/>
                </a:moveTo>
                <a:lnTo>
                  <a:pt x="3744467" y="0"/>
                </a:lnTo>
                <a:lnTo>
                  <a:pt x="3744467" y="1438655"/>
                </a:lnTo>
                <a:lnTo>
                  <a:pt x="0" y="1438655"/>
                </a:lnTo>
                <a:lnTo>
                  <a:pt x="0" y="1443227"/>
                </a:lnTo>
                <a:lnTo>
                  <a:pt x="3753611" y="1447799"/>
                </a:lnTo>
                <a:lnTo>
                  <a:pt x="3744467" y="1443227"/>
                </a:lnTo>
                <a:lnTo>
                  <a:pt x="3749039" y="1438655"/>
                </a:lnTo>
                <a:lnTo>
                  <a:pt x="3749039" y="0"/>
                </a:lnTo>
                <a:close/>
              </a:path>
            </a:pathLst>
          </a:custGeom>
          <a:solidFill>
            <a:srgbClr val="000000"/>
          </a:solidFill>
        </p:spPr>
        <p:txBody>
          <a:bodyPr wrap="square" lIns="0" tIns="0" rIns="0" bIns="0" rtlCol="0">
            <a:noAutofit/>
          </a:bodyPr>
          <a:lstStyle/>
          <a:p>
            <a:endParaRPr>
              <a:solidFill>
                <a:prstClr val="black"/>
              </a:solidFill>
            </a:endParaRPr>
          </a:p>
        </p:txBody>
      </p:sp>
      <p:sp>
        <p:nvSpPr>
          <p:cNvPr id="40" name="object 40"/>
          <p:cNvSpPr/>
          <p:nvPr/>
        </p:nvSpPr>
        <p:spPr>
          <a:xfrm>
            <a:off x="5457306" y="4253018"/>
            <a:ext cx="1264919" cy="137653"/>
          </a:xfrm>
          <a:custGeom>
            <a:avLst/>
            <a:gdLst/>
            <a:ahLst/>
            <a:cxnLst/>
            <a:rect l="l" t="t" r="r" b="b"/>
            <a:pathLst>
              <a:path w="1391411" h="156007">
                <a:moveTo>
                  <a:pt x="1347215" y="62810"/>
                </a:moveTo>
                <a:lnTo>
                  <a:pt x="1320927" y="78050"/>
                </a:lnTo>
                <a:lnTo>
                  <a:pt x="1347215" y="93290"/>
                </a:lnTo>
                <a:lnTo>
                  <a:pt x="1347215" y="62810"/>
                </a:lnTo>
                <a:close/>
              </a:path>
              <a:path w="1391411" h="156007">
                <a:moveTo>
                  <a:pt x="1258823" y="154250"/>
                </a:moveTo>
                <a:lnTo>
                  <a:pt x="1391411" y="78050"/>
                </a:lnTo>
                <a:lnTo>
                  <a:pt x="1356359" y="59762"/>
                </a:lnTo>
                <a:lnTo>
                  <a:pt x="0" y="59762"/>
                </a:lnTo>
                <a:lnTo>
                  <a:pt x="0" y="94814"/>
                </a:lnTo>
                <a:lnTo>
                  <a:pt x="1356359" y="94814"/>
                </a:lnTo>
                <a:lnTo>
                  <a:pt x="1347215" y="62810"/>
                </a:lnTo>
                <a:lnTo>
                  <a:pt x="1347215" y="93290"/>
                </a:lnTo>
                <a:lnTo>
                  <a:pt x="1320927" y="78050"/>
                </a:lnTo>
                <a:lnTo>
                  <a:pt x="1347215" y="62810"/>
                </a:lnTo>
                <a:lnTo>
                  <a:pt x="1356359" y="94814"/>
                </a:lnTo>
                <a:lnTo>
                  <a:pt x="1258823" y="154250"/>
                </a:lnTo>
                <a:close/>
              </a:path>
              <a:path w="1391411" h="156007">
                <a:moveTo>
                  <a:pt x="1234615" y="10725"/>
                </a:moveTo>
                <a:lnTo>
                  <a:pt x="1234272" y="22234"/>
                </a:lnTo>
                <a:lnTo>
                  <a:pt x="1242059" y="32330"/>
                </a:lnTo>
                <a:lnTo>
                  <a:pt x="1289380" y="59762"/>
                </a:lnTo>
                <a:lnTo>
                  <a:pt x="1356359" y="59762"/>
                </a:lnTo>
                <a:lnTo>
                  <a:pt x="1391411" y="78050"/>
                </a:lnTo>
                <a:lnTo>
                  <a:pt x="1258823" y="1850"/>
                </a:lnTo>
                <a:lnTo>
                  <a:pt x="1257049" y="919"/>
                </a:lnTo>
                <a:lnTo>
                  <a:pt x="1245308" y="0"/>
                </a:lnTo>
                <a:lnTo>
                  <a:pt x="1235963" y="7946"/>
                </a:lnTo>
                <a:lnTo>
                  <a:pt x="1234615" y="10725"/>
                </a:lnTo>
                <a:close/>
              </a:path>
              <a:path w="1391411" h="156007">
                <a:moveTo>
                  <a:pt x="1292009" y="94814"/>
                </a:moveTo>
                <a:lnTo>
                  <a:pt x="1242059" y="123770"/>
                </a:lnTo>
                <a:lnTo>
                  <a:pt x="1239168" y="125662"/>
                </a:lnTo>
                <a:lnTo>
                  <a:pt x="1233604" y="136432"/>
                </a:lnTo>
                <a:lnTo>
                  <a:pt x="1235963" y="148154"/>
                </a:lnTo>
                <a:lnTo>
                  <a:pt x="1237099" y="149800"/>
                </a:lnTo>
                <a:lnTo>
                  <a:pt x="1247206" y="156007"/>
                </a:lnTo>
                <a:lnTo>
                  <a:pt x="1258823" y="154250"/>
                </a:lnTo>
                <a:lnTo>
                  <a:pt x="1356359" y="94814"/>
                </a:lnTo>
                <a:lnTo>
                  <a:pt x="1292009" y="94814"/>
                </a:lnTo>
                <a:close/>
              </a:path>
            </a:pathLst>
          </a:custGeom>
          <a:solidFill>
            <a:srgbClr val="497EBA"/>
          </a:solidFill>
        </p:spPr>
        <p:txBody>
          <a:bodyPr wrap="square" lIns="0" tIns="0" rIns="0" bIns="0" rtlCol="0">
            <a:noAutofit/>
          </a:bodyPr>
          <a:lstStyle/>
          <a:p>
            <a:endParaRPr>
              <a:solidFill>
                <a:prstClr val="black"/>
              </a:solidFill>
            </a:endParaRPr>
          </a:p>
        </p:txBody>
      </p:sp>
      <p:sp>
        <p:nvSpPr>
          <p:cNvPr id="41" name="object 41"/>
          <p:cNvSpPr/>
          <p:nvPr/>
        </p:nvSpPr>
        <p:spPr>
          <a:xfrm>
            <a:off x="4972396" y="5481021"/>
            <a:ext cx="2207028" cy="1202166"/>
          </a:xfrm>
          <a:custGeom>
            <a:avLst/>
            <a:gdLst/>
            <a:ahLst/>
            <a:cxnLst/>
            <a:rect l="l" t="t" r="r" b="b"/>
            <a:pathLst>
              <a:path w="2427731" h="1362455">
                <a:moveTo>
                  <a:pt x="0" y="681227"/>
                </a:moveTo>
                <a:lnTo>
                  <a:pt x="4028" y="737125"/>
                </a:lnTo>
                <a:lnTo>
                  <a:pt x="15902" y="791774"/>
                </a:lnTo>
                <a:lnTo>
                  <a:pt x="35310" y="844998"/>
                </a:lnTo>
                <a:lnTo>
                  <a:pt x="61935" y="896624"/>
                </a:lnTo>
                <a:lnTo>
                  <a:pt x="95464" y="946475"/>
                </a:lnTo>
                <a:lnTo>
                  <a:pt x="135582" y="994377"/>
                </a:lnTo>
                <a:lnTo>
                  <a:pt x="181976" y="1040156"/>
                </a:lnTo>
                <a:lnTo>
                  <a:pt x="234330" y="1083637"/>
                </a:lnTo>
                <a:lnTo>
                  <a:pt x="292330" y="1124643"/>
                </a:lnTo>
                <a:lnTo>
                  <a:pt x="355663" y="1163002"/>
                </a:lnTo>
                <a:lnTo>
                  <a:pt x="424013" y="1198537"/>
                </a:lnTo>
                <a:lnTo>
                  <a:pt x="497067" y="1231074"/>
                </a:lnTo>
                <a:lnTo>
                  <a:pt x="574510" y="1260439"/>
                </a:lnTo>
                <a:lnTo>
                  <a:pt x="656028" y="1286455"/>
                </a:lnTo>
                <a:lnTo>
                  <a:pt x="741306" y="1308949"/>
                </a:lnTo>
                <a:lnTo>
                  <a:pt x="830031" y="1327745"/>
                </a:lnTo>
                <a:lnTo>
                  <a:pt x="921887" y="1342668"/>
                </a:lnTo>
                <a:lnTo>
                  <a:pt x="1016561" y="1353545"/>
                </a:lnTo>
                <a:lnTo>
                  <a:pt x="1113738" y="1360199"/>
                </a:lnTo>
                <a:lnTo>
                  <a:pt x="1213103" y="1362455"/>
                </a:lnTo>
                <a:lnTo>
                  <a:pt x="1312687" y="1360199"/>
                </a:lnTo>
                <a:lnTo>
                  <a:pt x="1410059" y="1353545"/>
                </a:lnTo>
                <a:lnTo>
                  <a:pt x="1504908" y="1342668"/>
                </a:lnTo>
                <a:lnTo>
                  <a:pt x="1596920" y="1327745"/>
                </a:lnTo>
                <a:lnTo>
                  <a:pt x="1685782" y="1308949"/>
                </a:lnTo>
                <a:lnTo>
                  <a:pt x="1771180" y="1286455"/>
                </a:lnTo>
                <a:lnTo>
                  <a:pt x="1852802" y="1260439"/>
                </a:lnTo>
                <a:lnTo>
                  <a:pt x="1930334" y="1231074"/>
                </a:lnTo>
                <a:lnTo>
                  <a:pt x="2003464" y="1198537"/>
                </a:lnTo>
                <a:lnTo>
                  <a:pt x="2071877" y="1163002"/>
                </a:lnTo>
                <a:lnTo>
                  <a:pt x="2135262" y="1124643"/>
                </a:lnTo>
                <a:lnTo>
                  <a:pt x="2193304" y="1083637"/>
                </a:lnTo>
                <a:lnTo>
                  <a:pt x="2245690" y="1040156"/>
                </a:lnTo>
                <a:lnTo>
                  <a:pt x="2292108" y="994377"/>
                </a:lnTo>
                <a:lnTo>
                  <a:pt x="2332243" y="946475"/>
                </a:lnTo>
                <a:lnTo>
                  <a:pt x="2365784" y="896624"/>
                </a:lnTo>
                <a:lnTo>
                  <a:pt x="2392416" y="844998"/>
                </a:lnTo>
                <a:lnTo>
                  <a:pt x="2411827" y="791774"/>
                </a:lnTo>
                <a:lnTo>
                  <a:pt x="2423703" y="737125"/>
                </a:lnTo>
                <a:lnTo>
                  <a:pt x="2427731" y="681227"/>
                </a:lnTo>
                <a:lnTo>
                  <a:pt x="2423703" y="625330"/>
                </a:lnTo>
                <a:lnTo>
                  <a:pt x="2411827" y="570681"/>
                </a:lnTo>
                <a:lnTo>
                  <a:pt x="2392416" y="517457"/>
                </a:lnTo>
                <a:lnTo>
                  <a:pt x="2365784" y="465831"/>
                </a:lnTo>
                <a:lnTo>
                  <a:pt x="2332243" y="415980"/>
                </a:lnTo>
                <a:lnTo>
                  <a:pt x="2292108" y="368077"/>
                </a:lnTo>
                <a:lnTo>
                  <a:pt x="2245690" y="322299"/>
                </a:lnTo>
                <a:lnTo>
                  <a:pt x="2193304" y="278818"/>
                </a:lnTo>
                <a:lnTo>
                  <a:pt x="2135262" y="237812"/>
                </a:lnTo>
                <a:lnTo>
                  <a:pt x="2071877" y="199453"/>
                </a:lnTo>
                <a:lnTo>
                  <a:pt x="2003464" y="163918"/>
                </a:lnTo>
                <a:lnTo>
                  <a:pt x="1930334" y="131380"/>
                </a:lnTo>
                <a:lnTo>
                  <a:pt x="1852802" y="102016"/>
                </a:lnTo>
                <a:lnTo>
                  <a:pt x="1771180" y="76000"/>
                </a:lnTo>
                <a:lnTo>
                  <a:pt x="1685782" y="53506"/>
                </a:lnTo>
                <a:lnTo>
                  <a:pt x="1596920" y="34710"/>
                </a:lnTo>
                <a:lnTo>
                  <a:pt x="1504908" y="19787"/>
                </a:lnTo>
                <a:lnTo>
                  <a:pt x="1410059" y="8910"/>
                </a:lnTo>
                <a:lnTo>
                  <a:pt x="1312687" y="2256"/>
                </a:lnTo>
                <a:lnTo>
                  <a:pt x="1213103" y="0"/>
                </a:lnTo>
                <a:lnTo>
                  <a:pt x="1113738" y="2256"/>
                </a:lnTo>
                <a:lnTo>
                  <a:pt x="1016561" y="8910"/>
                </a:lnTo>
                <a:lnTo>
                  <a:pt x="921887" y="19787"/>
                </a:lnTo>
                <a:lnTo>
                  <a:pt x="830031" y="34710"/>
                </a:lnTo>
                <a:lnTo>
                  <a:pt x="741306" y="53506"/>
                </a:lnTo>
                <a:lnTo>
                  <a:pt x="656028" y="76000"/>
                </a:lnTo>
                <a:lnTo>
                  <a:pt x="574510" y="102016"/>
                </a:lnTo>
                <a:lnTo>
                  <a:pt x="497067" y="131380"/>
                </a:lnTo>
                <a:lnTo>
                  <a:pt x="424013" y="163918"/>
                </a:lnTo>
                <a:lnTo>
                  <a:pt x="355663" y="199453"/>
                </a:lnTo>
                <a:lnTo>
                  <a:pt x="292330" y="237812"/>
                </a:lnTo>
                <a:lnTo>
                  <a:pt x="234330" y="278818"/>
                </a:lnTo>
                <a:lnTo>
                  <a:pt x="181976" y="322299"/>
                </a:lnTo>
                <a:lnTo>
                  <a:pt x="135582" y="368077"/>
                </a:lnTo>
                <a:lnTo>
                  <a:pt x="95464" y="415980"/>
                </a:lnTo>
                <a:lnTo>
                  <a:pt x="61935" y="465831"/>
                </a:lnTo>
                <a:lnTo>
                  <a:pt x="35310" y="517457"/>
                </a:lnTo>
                <a:lnTo>
                  <a:pt x="15902" y="570681"/>
                </a:lnTo>
                <a:lnTo>
                  <a:pt x="4028" y="625330"/>
                </a:lnTo>
                <a:lnTo>
                  <a:pt x="0" y="681227"/>
                </a:lnTo>
                <a:close/>
              </a:path>
            </a:pathLst>
          </a:custGeom>
          <a:solidFill>
            <a:srgbClr val="FF0000"/>
          </a:solidFill>
        </p:spPr>
        <p:txBody>
          <a:bodyPr wrap="square" lIns="0" tIns="0" rIns="0" bIns="0" rtlCol="0">
            <a:noAutofit/>
          </a:bodyPr>
          <a:lstStyle/>
          <a:p>
            <a:endParaRPr>
              <a:solidFill>
                <a:prstClr val="black"/>
              </a:solidFill>
            </a:endParaRPr>
          </a:p>
        </p:txBody>
      </p:sp>
      <p:sp>
        <p:nvSpPr>
          <p:cNvPr id="42" name="object 42"/>
          <p:cNvSpPr/>
          <p:nvPr/>
        </p:nvSpPr>
        <p:spPr>
          <a:xfrm>
            <a:off x="4959928" y="5468918"/>
            <a:ext cx="2230581" cy="1225026"/>
          </a:xfrm>
          <a:custGeom>
            <a:avLst/>
            <a:gdLst/>
            <a:ahLst/>
            <a:cxnLst/>
            <a:rect l="l" t="t" r="r" b="b"/>
            <a:pathLst>
              <a:path w="2453639" h="1388363">
                <a:moveTo>
                  <a:pt x="27432" y="711707"/>
                </a:moveTo>
                <a:lnTo>
                  <a:pt x="25908" y="694943"/>
                </a:lnTo>
                <a:lnTo>
                  <a:pt x="27432" y="678179"/>
                </a:lnTo>
                <a:lnTo>
                  <a:pt x="28956" y="661415"/>
                </a:lnTo>
                <a:lnTo>
                  <a:pt x="30480" y="644651"/>
                </a:lnTo>
                <a:lnTo>
                  <a:pt x="32004" y="627887"/>
                </a:lnTo>
                <a:lnTo>
                  <a:pt x="36575" y="611123"/>
                </a:lnTo>
                <a:lnTo>
                  <a:pt x="39624" y="594359"/>
                </a:lnTo>
                <a:lnTo>
                  <a:pt x="45720" y="577595"/>
                </a:lnTo>
                <a:lnTo>
                  <a:pt x="50292" y="562355"/>
                </a:lnTo>
                <a:lnTo>
                  <a:pt x="56387" y="545591"/>
                </a:lnTo>
                <a:lnTo>
                  <a:pt x="64008" y="530351"/>
                </a:lnTo>
                <a:lnTo>
                  <a:pt x="71628" y="513587"/>
                </a:lnTo>
                <a:lnTo>
                  <a:pt x="79248" y="498347"/>
                </a:lnTo>
                <a:lnTo>
                  <a:pt x="88392" y="483107"/>
                </a:lnTo>
                <a:lnTo>
                  <a:pt x="97536" y="467867"/>
                </a:lnTo>
                <a:lnTo>
                  <a:pt x="108204" y="452627"/>
                </a:lnTo>
                <a:lnTo>
                  <a:pt x="118872" y="437387"/>
                </a:lnTo>
                <a:lnTo>
                  <a:pt x="131063" y="422147"/>
                </a:lnTo>
                <a:lnTo>
                  <a:pt x="143256" y="408431"/>
                </a:lnTo>
                <a:lnTo>
                  <a:pt x="155448" y="393191"/>
                </a:lnTo>
                <a:lnTo>
                  <a:pt x="169163" y="379475"/>
                </a:lnTo>
                <a:lnTo>
                  <a:pt x="182880" y="364235"/>
                </a:lnTo>
                <a:lnTo>
                  <a:pt x="198120" y="350519"/>
                </a:lnTo>
                <a:lnTo>
                  <a:pt x="213360" y="336803"/>
                </a:lnTo>
                <a:lnTo>
                  <a:pt x="230124" y="323088"/>
                </a:lnTo>
                <a:lnTo>
                  <a:pt x="262128" y="297180"/>
                </a:lnTo>
                <a:lnTo>
                  <a:pt x="298704" y="272796"/>
                </a:lnTo>
                <a:lnTo>
                  <a:pt x="335280" y="248412"/>
                </a:lnTo>
                <a:lnTo>
                  <a:pt x="376428" y="224028"/>
                </a:lnTo>
                <a:lnTo>
                  <a:pt x="417575" y="202692"/>
                </a:lnTo>
                <a:lnTo>
                  <a:pt x="461772" y="181356"/>
                </a:lnTo>
                <a:lnTo>
                  <a:pt x="505967" y="160020"/>
                </a:lnTo>
                <a:lnTo>
                  <a:pt x="553211" y="141732"/>
                </a:lnTo>
                <a:lnTo>
                  <a:pt x="601979" y="124968"/>
                </a:lnTo>
                <a:lnTo>
                  <a:pt x="652271" y="108204"/>
                </a:lnTo>
                <a:lnTo>
                  <a:pt x="704087" y="92964"/>
                </a:lnTo>
                <a:lnTo>
                  <a:pt x="757427" y="79248"/>
                </a:lnTo>
                <a:lnTo>
                  <a:pt x="812291" y="67056"/>
                </a:lnTo>
                <a:lnTo>
                  <a:pt x="868679" y="56388"/>
                </a:lnTo>
                <a:lnTo>
                  <a:pt x="926591" y="47244"/>
                </a:lnTo>
                <a:lnTo>
                  <a:pt x="984503" y="39624"/>
                </a:lnTo>
                <a:lnTo>
                  <a:pt x="1043939" y="33528"/>
                </a:lnTo>
                <a:lnTo>
                  <a:pt x="1103375" y="30480"/>
                </a:lnTo>
                <a:lnTo>
                  <a:pt x="1165859" y="27432"/>
                </a:lnTo>
                <a:lnTo>
                  <a:pt x="1226819" y="25908"/>
                </a:lnTo>
                <a:lnTo>
                  <a:pt x="1289303" y="27432"/>
                </a:lnTo>
                <a:lnTo>
                  <a:pt x="1351787" y="30480"/>
                </a:lnTo>
                <a:lnTo>
                  <a:pt x="1411223" y="35052"/>
                </a:lnTo>
                <a:lnTo>
                  <a:pt x="1470659" y="39624"/>
                </a:lnTo>
                <a:lnTo>
                  <a:pt x="1528571" y="47244"/>
                </a:lnTo>
                <a:lnTo>
                  <a:pt x="1586483" y="56388"/>
                </a:lnTo>
                <a:lnTo>
                  <a:pt x="1642871" y="67056"/>
                </a:lnTo>
                <a:lnTo>
                  <a:pt x="1697735" y="79248"/>
                </a:lnTo>
                <a:lnTo>
                  <a:pt x="1751075" y="92964"/>
                </a:lnTo>
                <a:lnTo>
                  <a:pt x="1802891" y="108204"/>
                </a:lnTo>
                <a:lnTo>
                  <a:pt x="1853183" y="124968"/>
                </a:lnTo>
                <a:lnTo>
                  <a:pt x="1901951" y="141732"/>
                </a:lnTo>
                <a:lnTo>
                  <a:pt x="1949195" y="161544"/>
                </a:lnTo>
                <a:lnTo>
                  <a:pt x="1994915" y="181356"/>
                </a:lnTo>
                <a:lnTo>
                  <a:pt x="2037587" y="202692"/>
                </a:lnTo>
                <a:lnTo>
                  <a:pt x="2080259" y="224028"/>
                </a:lnTo>
                <a:lnTo>
                  <a:pt x="2119883" y="248412"/>
                </a:lnTo>
                <a:lnTo>
                  <a:pt x="2156459" y="272796"/>
                </a:lnTo>
                <a:lnTo>
                  <a:pt x="2193035" y="297180"/>
                </a:lnTo>
                <a:lnTo>
                  <a:pt x="2226563" y="324612"/>
                </a:lnTo>
                <a:lnTo>
                  <a:pt x="2257043" y="352043"/>
                </a:lnTo>
                <a:lnTo>
                  <a:pt x="2285999" y="379475"/>
                </a:lnTo>
                <a:lnTo>
                  <a:pt x="2299715" y="393191"/>
                </a:lnTo>
                <a:lnTo>
                  <a:pt x="2311907" y="408431"/>
                </a:lnTo>
                <a:lnTo>
                  <a:pt x="2324099" y="422147"/>
                </a:lnTo>
                <a:lnTo>
                  <a:pt x="2336291" y="437387"/>
                </a:lnTo>
                <a:lnTo>
                  <a:pt x="2346959" y="452627"/>
                </a:lnTo>
                <a:lnTo>
                  <a:pt x="2357627" y="467867"/>
                </a:lnTo>
                <a:lnTo>
                  <a:pt x="2366771" y="483107"/>
                </a:lnTo>
                <a:lnTo>
                  <a:pt x="2375915" y="498347"/>
                </a:lnTo>
                <a:lnTo>
                  <a:pt x="2383535" y="515111"/>
                </a:lnTo>
                <a:lnTo>
                  <a:pt x="2391155" y="530351"/>
                </a:lnTo>
                <a:lnTo>
                  <a:pt x="2398775" y="545591"/>
                </a:lnTo>
                <a:lnTo>
                  <a:pt x="2404871" y="562355"/>
                </a:lnTo>
                <a:lnTo>
                  <a:pt x="2409443" y="579119"/>
                </a:lnTo>
                <a:lnTo>
                  <a:pt x="2415539" y="594359"/>
                </a:lnTo>
                <a:lnTo>
                  <a:pt x="2418587" y="611123"/>
                </a:lnTo>
                <a:lnTo>
                  <a:pt x="2423159" y="627887"/>
                </a:lnTo>
                <a:lnTo>
                  <a:pt x="2424683" y="644651"/>
                </a:lnTo>
                <a:lnTo>
                  <a:pt x="2426207" y="661415"/>
                </a:lnTo>
                <a:lnTo>
                  <a:pt x="2427731" y="678179"/>
                </a:lnTo>
                <a:lnTo>
                  <a:pt x="2427731" y="711707"/>
                </a:lnTo>
                <a:lnTo>
                  <a:pt x="2426207" y="728471"/>
                </a:lnTo>
                <a:lnTo>
                  <a:pt x="2424683" y="745235"/>
                </a:lnTo>
                <a:lnTo>
                  <a:pt x="2421635" y="761999"/>
                </a:lnTo>
                <a:lnTo>
                  <a:pt x="2418587" y="778763"/>
                </a:lnTo>
                <a:lnTo>
                  <a:pt x="2415539" y="795527"/>
                </a:lnTo>
                <a:lnTo>
                  <a:pt x="2409443" y="812291"/>
                </a:lnTo>
                <a:lnTo>
                  <a:pt x="2404871" y="827531"/>
                </a:lnTo>
                <a:lnTo>
                  <a:pt x="2398775" y="844295"/>
                </a:lnTo>
                <a:lnTo>
                  <a:pt x="2391155" y="859535"/>
                </a:lnTo>
                <a:lnTo>
                  <a:pt x="2383535" y="876299"/>
                </a:lnTo>
                <a:lnTo>
                  <a:pt x="2375915" y="891539"/>
                </a:lnTo>
                <a:lnTo>
                  <a:pt x="2366771" y="906779"/>
                </a:lnTo>
                <a:lnTo>
                  <a:pt x="2356103" y="922019"/>
                </a:lnTo>
                <a:lnTo>
                  <a:pt x="2346959" y="937259"/>
                </a:lnTo>
                <a:lnTo>
                  <a:pt x="2336291" y="952499"/>
                </a:lnTo>
                <a:lnTo>
                  <a:pt x="2324099" y="967739"/>
                </a:lnTo>
                <a:lnTo>
                  <a:pt x="2311907" y="981455"/>
                </a:lnTo>
                <a:lnTo>
                  <a:pt x="2298191" y="996695"/>
                </a:lnTo>
                <a:lnTo>
                  <a:pt x="2285999" y="1010411"/>
                </a:lnTo>
                <a:lnTo>
                  <a:pt x="2270759" y="1024127"/>
                </a:lnTo>
                <a:lnTo>
                  <a:pt x="2257043" y="1039367"/>
                </a:lnTo>
                <a:lnTo>
                  <a:pt x="2241803" y="1053083"/>
                </a:lnTo>
                <a:lnTo>
                  <a:pt x="2225039" y="1065275"/>
                </a:lnTo>
                <a:lnTo>
                  <a:pt x="2191511" y="1092707"/>
                </a:lnTo>
                <a:lnTo>
                  <a:pt x="2156459" y="1117091"/>
                </a:lnTo>
                <a:lnTo>
                  <a:pt x="2118359" y="1141475"/>
                </a:lnTo>
                <a:lnTo>
                  <a:pt x="2078735" y="1165859"/>
                </a:lnTo>
                <a:lnTo>
                  <a:pt x="2037587" y="1187195"/>
                </a:lnTo>
                <a:lnTo>
                  <a:pt x="1993391" y="1208531"/>
                </a:lnTo>
                <a:lnTo>
                  <a:pt x="1949195" y="1228343"/>
                </a:lnTo>
                <a:lnTo>
                  <a:pt x="1901951" y="1248155"/>
                </a:lnTo>
                <a:lnTo>
                  <a:pt x="1853183" y="1264919"/>
                </a:lnTo>
                <a:lnTo>
                  <a:pt x="1801367" y="1281683"/>
                </a:lnTo>
                <a:lnTo>
                  <a:pt x="1749551" y="1296923"/>
                </a:lnTo>
                <a:lnTo>
                  <a:pt x="1696211" y="1309115"/>
                </a:lnTo>
                <a:lnTo>
                  <a:pt x="1641347" y="1321307"/>
                </a:lnTo>
                <a:lnTo>
                  <a:pt x="1586483" y="1331975"/>
                </a:lnTo>
                <a:lnTo>
                  <a:pt x="1528571" y="1341119"/>
                </a:lnTo>
                <a:lnTo>
                  <a:pt x="1470659" y="1348739"/>
                </a:lnTo>
                <a:lnTo>
                  <a:pt x="1411223" y="1354835"/>
                </a:lnTo>
                <a:lnTo>
                  <a:pt x="1350263" y="1359407"/>
                </a:lnTo>
                <a:lnTo>
                  <a:pt x="1289303" y="1362455"/>
                </a:lnTo>
                <a:lnTo>
                  <a:pt x="1165859" y="1362455"/>
                </a:lnTo>
                <a:lnTo>
                  <a:pt x="1103375" y="1359407"/>
                </a:lnTo>
                <a:lnTo>
                  <a:pt x="1043939" y="1354835"/>
                </a:lnTo>
                <a:lnTo>
                  <a:pt x="984503" y="1348739"/>
                </a:lnTo>
                <a:lnTo>
                  <a:pt x="925067" y="1341119"/>
                </a:lnTo>
                <a:lnTo>
                  <a:pt x="868679" y="1331975"/>
                </a:lnTo>
                <a:lnTo>
                  <a:pt x="812291" y="1321307"/>
                </a:lnTo>
                <a:lnTo>
                  <a:pt x="757427" y="1310639"/>
                </a:lnTo>
                <a:lnTo>
                  <a:pt x="704087" y="1296923"/>
                </a:lnTo>
                <a:lnTo>
                  <a:pt x="652271" y="1281683"/>
                </a:lnTo>
                <a:lnTo>
                  <a:pt x="601979" y="1264919"/>
                </a:lnTo>
                <a:lnTo>
                  <a:pt x="553211" y="1248155"/>
                </a:lnTo>
                <a:lnTo>
                  <a:pt x="505967" y="1228343"/>
                </a:lnTo>
                <a:lnTo>
                  <a:pt x="460248" y="1208531"/>
                </a:lnTo>
                <a:lnTo>
                  <a:pt x="417575" y="1187195"/>
                </a:lnTo>
                <a:lnTo>
                  <a:pt x="374904" y="1165859"/>
                </a:lnTo>
                <a:lnTo>
                  <a:pt x="335280" y="1141475"/>
                </a:lnTo>
                <a:lnTo>
                  <a:pt x="297180" y="1117091"/>
                </a:lnTo>
                <a:lnTo>
                  <a:pt x="262128" y="1091183"/>
                </a:lnTo>
                <a:lnTo>
                  <a:pt x="228600" y="1065275"/>
                </a:lnTo>
                <a:lnTo>
                  <a:pt x="198120" y="1037843"/>
                </a:lnTo>
                <a:lnTo>
                  <a:pt x="182880" y="1024127"/>
                </a:lnTo>
                <a:lnTo>
                  <a:pt x="169163" y="1010411"/>
                </a:lnTo>
                <a:lnTo>
                  <a:pt x="155448" y="996695"/>
                </a:lnTo>
                <a:lnTo>
                  <a:pt x="143256" y="981455"/>
                </a:lnTo>
                <a:lnTo>
                  <a:pt x="131063" y="966215"/>
                </a:lnTo>
                <a:lnTo>
                  <a:pt x="118872" y="952499"/>
                </a:lnTo>
                <a:lnTo>
                  <a:pt x="108204" y="937259"/>
                </a:lnTo>
                <a:lnTo>
                  <a:pt x="97536" y="922019"/>
                </a:lnTo>
                <a:lnTo>
                  <a:pt x="88392" y="906779"/>
                </a:lnTo>
                <a:lnTo>
                  <a:pt x="79248" y="891539"/>
                </a:lnTo>
                <a:lnTo>
                  <a:pt x="71628" y="874775"/>
                </a:lnTo>
                <a:lnTo>
                  <a:pt x="64008" y="859535"/>
                </a:lnTo>
                <a:lnTo>
                  <a:pt x="67056" y="920495"/>
                </a:lnTo>
                <a:lnTo>
                  <a:pt x="76200" y="935735"/>
                </a:lnTo>
                <a:lnTo>
                  <a:pt x="86868" y="952499"/>
                </a:lnTo>
                <a:lnTo>
                  <a:pt x="99060" y="967739"/>
                </a:lnTo>
                <a:lnTo>
                  <a:pt x="111251" y="982979"/>
                </a:lnTo>
                <a:lnTo>
                  <a:pt x="123444" y="998219"/>
                </a:lnTo>
                <a:lnTo>
                  <a:pt x="137160" y="1013459"/>
                </a:lnTo>
                <a:lnTo>
                  <a:pt x="150875" y="1028699"/>
                </a:lnTo>
                <a:lnTo>
                  <a:pt x="166116" y="1043939"/>
                </a:lnTo>
                <a:lnTo>
                  <a:pt x="181356" y="1057655"/>
                </a:lnTo>
                <a:lnTo>
                  <a:pt x="196596" y="1071371"/>
                </a:lnTo>
                <a:lnTo>
                  <a:pt x="213360" y="1086611"/>
                </a:lnTo>
                <a:lnTo>
                  <a:pt x="246887" y="1112519"/>
                </a:lnTo>
                <a:lnTo>
                  <a:pt x="283463" y="1138427"/>
                </a:lnTo>
                <a:lnTo>
                  <a:pt x="323088" y="1164335"/>
                </a:lnTo>
                <a:lnTo>
                  <a:pt x="362712" y="1188719"/>
                </a:lnTo>
                <a:lnTo>
                  <a:pt x="405384" y="1210055"/>
                </a:lnTo>
                <a:lnTo>
                  <a:pt x="449580" y="1232915"/>
                </a:lnTo>
                <a:lnTo>
                  <a:pt x="496823" y="1252727"/>
                </a:lnTo>
                <a:lnTo>
                  <a:pt x="544067" y="1272539"/>
                </a:lnTo>
                <a:lnTo>
                  <a:pt x="594359" y="1289303"/>
                </a:lnTo>
                <a:lnTo>
                  <a:pt x="644651" y="1306067"/>
                </a:lnTo>
                <a:lnTo>
                  <a:pt x="697991" y="1321307"/>
                </a:lnTo>
                <a:lnTo>
                  <a:pt x="752855" y="1335023"/>
                </a:lnTo>
                <a:lnTo>
                  <a:pt x="807719" y="1347215"/>
                </a:lnTo>
                <a:lnTo>
                  <a:pt x="864107" y="1357883"/>
                </a:lnTo>
                <a:lnTo>
                  <a:pt x="922019" y="1367027"/>
                </a:lnTo>
                <a:lnTo>
                  <a:pt x="981455" y="1374647"/>
                </a:lnTo>
                <a:lnTo>
                  <a:pt x="1042415" y="1380743"/>
                </a:lnTo>
                <a:lnTo>
                  <a:pt x="1103375" y="1385315"/>
                </a:lnTo>
                <a:lnTo>
                  <a:pt x="1164335" y="1388363"/>
                </a:lnTo>
                <a:lnTo>
                  <a:pt x="1290827" y="1388363"/>
                </a:lnTo>
                <a:lnTo>
                  <a:pt x="1351787" y="1385315"/>
                </a:lnTo>
                <a:lnTo>
                  <a:pt x="1412747" y="1380743"/>
                </a:lnTo>
                <a:lnTo>
                  <a:pt x="1473707" y="1374647"/>
                </a:lnTo>
                <a:lnTo>
                  <a:pt x="1533143" y="1367027"/>
                </a:lnTo>
                <a:lnTo>
                  <a:pt x="1591055" y="1357883"/>
                </a:lnTo>
                <a:lnTo>
                  <a:pt x="1647443" y="1347215"/>
                </a:lnTo>
                <a:lnTo>
                  <a:pt x="1703831" y="1335023"/>
                </a:lnTo>
                <a:lnTo>
                  <a:pt x="1757171" y="1321307"/>
                </a:lnTo>
                <a:lnTo>
                  <a:pt x="1810511" y="1306067"/>
                </a:lnTo>
                <a:lnTo>
                  <a:pt x="1860803" y="1289303"/>
                </a:lnTo>
                <a:lnTo>
                  <a:pt x="1911095" y="1271015"/>
                </a:lnTo>
                <a:lnTo>
                  <a:pt x="1958339" y="1252727"/>
                </a:lnTo>
                <a:lnTo>
                  <a:pt x="2005583" y="1231391"/>
                </a:lnTo>
                <a:lnTo>
                  <a:pt x="2049779" y="1210055"/>
                </a:lnTo>
                <a:lnTo>
                  <a:pt x="2092451" y="1187195"/>
                </a:lnTo>
                <a:lnTo>
                  <a:pt x="2133599" y="1164335"/>
                </a:lnTo>
                <a:lnTo>
                  <a:pt x="2171699" y="1138427"/>
                </a:lnTo>
                <a:lnTo>
                  <a:pt x="2208275" y="1112519"/>
                </a:lnTo>
                <a:lnTo>
                  <a:pt x="2243327" y="1085087"/>
                </a:lnTo>
                <a:lnTo>
                  <a:pt x="2273807" y="1057655"/>
                </a:lnTo>
                <a:lnTo>
                  <a:pt x="2289047" y="1042415"/>
                </a:lnTo>
                <a:lnTo>
                  <a:pt x="2304287" y="1028699"/>
                </a:lnTo>
                <a:lnTo>
                  <a:pt x="2318003" y="1013459"/>
                </a:lnTo>
                <a:lnTo>
                  <a:pt x="2331719" y="998219"/>
                </a:lnTo>
                <a:lnTo>
                  <a:pt x="2343911" y="982979"/>
                </a:lnTo>
                <a:lnTo>
                  <a:pt x="2356103" y="967739"/>
                </a:lnTo>
                <a:lnTo>
                  <a:pt x="2368295" y="952499"/>
                </a:lnTo>
                <a:lnTo>
                  <a:pt x="2378963" y="935735"/>
                </a:lnTo>
                <a:lnTo>
                  <a:pt x="2388107" y="920495"/>
                </a:lnTo>
                <a:lnTo>
                  <a:pt x="2398775" y="903731"/>
                </a:lnTo>
                <a:lnTo>
                  <a:pt x="2406395" y="886967"/>
                </a:lnTo>
                <a:lnTo>
                  <a:pt x="2415539" y="870203"/>
                </a:lnTo>
                <a:lnTo>
                  <a:pt x="2423159" y="853439"/>
                </a:lnTo>
                <a:lnTo>
                  <a:pt x="2429255" y="836675"/>
                </a:lnTo>
                <a:lnTo>
                  <a:pt x="2435351" y="818387"/>
                </a:lnTo>
                <a:lnTo>
                  <a:pt x="2439923" y="801623"/>
                </a:lnTo>
                <a:lnTo>
                  <a:pt x="2444495" y="784859"/>
                </a:lnTo>
                <a:lnTo>
                  <a:pt x="2447543" y="766571"/>
                </a:lnTo>
                <a:lnTo>
                  <a:pt x="2450591" y="748283"/>
                </a:lnTo>
                <a:lnTo>
                  <a:pt x="2452115" y="731519"/>
                </a:lnTo>
                <a:lnTo>
                  <a:pt x="2453639" y="713231"/>
                </a:lnTo>
                <a:lnTo>
                  <a:pt x="2453639" y="676655"/>
                </a:lnTo>
                <a:lnTo>
                  <a:pt x="2452115" y="658367"/>
                </a:lnTo>
                <a:lnTo>
                  <a:pt x="2450591" y="640079"/>
                </a:lnTo>
                <a:lnTo>
                  <a:pt x="2447543" y="623315"/>
                </a:lnTo>
                <a:lnTo>
                  <a:pt x="2444495" y="605027"/>
                </a:lnTo>
                <a:lnTo>
                  <a:pt x="2439923" y="588263"/>
                </a:lnTo>
                <a:lnTo>
                  <a:pt x="2435351" y="569975"/>
                </a:lnTo>
                <a:lnTo>
                  <a:pt x="2429255" y="553211"/>
                </a:lnTo>
                <a:lnTo>
                  <a:pt x="2421635" y="536447"/>
                </a:lnTo>
                <a:lnTo>
                  <a:pt x="2415539" y="519683"/>
                </a:lnTo>
                <a:lnTo>
                  <a:pt x="2406395" y="502919"/>
                </a:lnTo>
                <a:lnTo>
                  <a:pt x="2398775" y="486155"/>
                </a:lnTo>
                <a:lnTo>
                  <a:pt x="2388107" y="469391"/>
                </a:lnTo>
                <a:lnTo>
                  <a:pt x="2378963" y="452627"/>
                </a:lnTo>
                <a:lnTo>
                  <a:pt x="2368295" y="437387"/>
                </a:lnTo>
                <a:lnTo>
                  <a:pt x="2356103" y="422147"/>
                </a:lnTo>
                <a:lnTo>
                  <a:pt x="2343911" y="406907"/>
                </a:lnTo>
                <a:lnTo>
                  <a:pt x="2331719" y="391667"/>
                </a:lnTo>
                <a:lnTo>
                  <a:pt x="2318003" y="376427"/>
                </a:lnTo>
                <a:lnTo>
                  <a:pt x="2304287" y="361187"/>
                </a:lnTo>
                <a:lnTo>
                  <a:pt x="2289047" y="345947"/>
                </a:lnTo>
                <a:lnTo>
                  <a:pt x="2273807" y="332232"/>
                </a:lnTo>
                <a:lnTo>
                  <a:pt x="2258567" y="318516"/>
                </a:lnTo>
                <a:lnTo>
                  <a:pt x="2241803" y="303276"/>
                </a:lnTo>
                <a:lnTo>
                  <a:pt x="2208275" y="277368"/>
                </a:lnTo>
                <a:lnTo>
                  <a:pt x="2171699" y="251460"/>
                </a:lnTo>
                <a:lnTo>
                  <a:pt x="2132075" y="225552"/>
                </a:lnTo>
                <a:lnTo>
                  <a:pt x="2092451" y="201168"/>
                </a:lnTo>
                <a:lnTo>
                  <a:pt x="2049779" y="178308"/>
                </a:lnTo>
                <a:lnTo>
                  <a:pt x="2005583" y="156972"/>
                </a:lnTo>
                <a:lnTo>
                  <a:pt x="1958339" y="137160"/>
                </a:lnTo>
                <a:lnTo>
                  <a:pt x="1911095" y="117348"/>
                </a:lnTo>
                <a:lnTo>
                  <a:pt x="1860803" y="100584"/>
                </a:lnTo>
                <a:lnTo>
                  <a:pt x="1810511" y="83820"/>
                </a:lnTo>
                <a:lnTo>
                  <a:pt x="1757171" y="68580"/>
                </a:lnTo>
                <a:lnTo>
                  <a:pt x="1702307" y="54864"/>
                </a:lnTo>
                <a:lnTo>
                  <a:pt x="1647443" y="42672"/>
                </a:lnTo>
                <a:lnTo>
                  <a:pt x="1591055" y="32004"/>
                </a:lnTo>
                <a:lnTo>
                  <a:pt x="1533143" y="22860"/>
                </a:lnTo>
                <a:lnTo>
                  <a:pt x="1473707" y="15240"/>
                </a:lnTo>
                <a:lnTo>
                  <a:pt x="1412747" y="9144"/>
                </a:lnTo>
                <a:lnTo>
                  <a:pt x="1351787" y="4572"/>
                </a:lnTo>
                <a:lnTo>
                  <a:pt x="1290827" y="1524"/>
                </a:lnTo>
                <a:lnTo>
                  <a:pt x="1226819" y="0"/>
                </a:lnTo>
                <a:lnTo>
                  <a:pt x="1164335" y="1524"/>
                </a:lnTo>
                <a:lnTo>
                  <a:pt x="1101851" y="4572"/>
                </a:lnTo>
                <a:lnTo>
                  <a:pt x="1040891" y="9144"/>
                </a:lnTo>
                <a:lnTo>
                  <a:pt x="981455" y="13716"/>
                </a:lnTo>
                <a:lnTo>
                  <a:pt x="922019" y="22860"/>
                </a:lnTo>
                <a:lnTo>
                  <a:pt x="864107" y="32004"/>
                </a:lnTo>
                <a:lnTo>
                  <a:pt x="807719" y="42672"/>
                </a:lnTo>
                <a:lnTo>
                  <a:pt x="751331" y="54864"/>
                </a:lnTo>
                <a:lnTo>
                  <a:pt x="697991" y="68580"/>
                </a:lnTo>
                <a:lnTo>
                  <a:pt x="644651" y="83820"/>
                </a:lnTo>
                <a:lnTo>
                  <a:pt x="594359" y="100584"/>
                </a:lnTo>
                <a:lnTo>
                  <a:pt x="544067" y="117348"/>
                </a:lnTo>
                <a:lnTo>
                  <a:pt x="495299" y="137160"/>
                </a:lnTo>
                <a:lnTo>
                  <a:pt x="449580" y="156972"/>
                </a:lnTo>
                <a:lnTo>
                  <a:pt x="405384" y="179832"/>
                </a:lnTo>
                <a:lnTo>
                  <a:pt x="362712" y="202692"/>
                </a:lnTo>
                <a:lnTo>
                  <a:pt x="321563" y="225552"/>
                </a:lnTo>
                <a:lnTo>
                  <a:pt x="283463" y="251460"/>
                </a:lnTo>
                <a:lnTo>
                  <a:pt x="246887" y="277368"/>
                </a:lnTo>
                <a:lnTo>
                  <a:pt x="211836" y="304800"/>
                </a:lnTo>
                <a:lnTo>
                  <a:pt x="196596" y="318516"/>
                </a:lnTo>
                <a:lnTo>
                  <a:pt x="179832" y="332232"/>
                </a:lnTo>
                <a:lnTo>
                  <a:pt x="164592" y="345947"/>
                </a:lnTo>
                <a:lnTo>
                  <a:pt x="150875" y="361187"/>
                </a:lnTo>
                <a:lnTo>
                  <a:pt x="137160" y="376427"/>
                </a:lnTo>
                <a:lnTo>
                  <a:pt x="123444" y="391667"/>
                </a:lnTo>
                <a:lnTo>
                  <a:pt x="111251" y="406907"/>
                </a:lnTo>
                <a:lnTo>
                  <a:pt x="99060" y="422147"/>
                </a:lnTo>
                <a:lnTo>
                  <a:pt x="86868" y="437387"/>
                </a:lnTo>
                <a:lnTo>
                  <a:pt x="76200" y="454151"/>
                </a:lnTo>
                <a:lnTo>
                  <a:pt x="65532" y="469391"/>
                </a:lnTo>
                <a:lnTo>
                  <a:pt x="56387" y="486155"/>
                </a:lnTo>
                <a:lnTo>
                  <a:pt x="47244" y="502919"/>
                </a:lnTo>
                <a:lnTo>
                  <a:pt x="39624" y="519683"/>
                </a:lnTo>
                <a:lnTo>
                  <a:pt x="32004" y="536447"/>
                </a:lnTo>
                <a:lnTo>
                  <a:pt x="25908" y="553211"/>
                </a:lnTo>
                <a:lnTo>
                  <a:pt x="19812" y="569975"/>
                </a:lnTo>
                <a:lnTo>
                  <a:pt x="15239" y="588263"/>
                </a:lnTo>
                <a:lnTo>
                  <a:pt x="10668" y="605027"/>
                </a:lnTo>
                <a:lnTo>
                  <a:pt x="7620" y="623315"/>
                </a:lnTo>
                <a:lnTo>
                  <a:pt x="4572" y="641603"/>
                </a:lnTo>
                <a:lnTo>
                  <a:pt x="3048" y="658367"/>
                </a:lnTo>
                <a:lnTo>
                  <a:pt x="1524" y="676655"/>
                </a:lnTo>
                <a:lnTo>
                  <a:pt x="0" y="694943"/>
                </a:lnTo>
                <a:lnTo>
                  <a:pt x="1524" y="713231"/>
                </a:lnTo>
                <a:lnTo>
                  <a:pt x="3048" y="731519"/>
                </a:lnTo>
                <a:lnTo>
                  <a:pt x="4572" y="749807"/>
                </a:lnTo>
                <a:lnTo>
                  <a:pt x="7620" y="766571"/>
                </a:lnTo>
                <a:lnTo>
                  <a:pt x="10668" y="784859"/>
                </a:lnTo>
                <a:lnTo>
                  <a:pt x="15239" y="801623"/>
                </a:lnTo>
                <a:lnTo>
                  <a:pt x="19812" y="819911"/>
                </a:lnTo>
                <a:lnTo>
                  <a:pt x="25908" y="836675"/>
                </a:lnTo>
                <a:lnTo>
                  <a:pt x="33528" y="853439"/>
                </a:lnTo>
                <a:lnTo>
                  <a:pt x="32004" y="761999"/>
                </a:lnTo>
                <a:lnTo>
                  <a:pt x="30480" y="745235"/>
                </a:lnTo>
                <a:lnTo>
                  <a:pt x="27432" y="728471"/>
                </a:lnTo>
                <a:lnTo>
                  <a:pt x="27432" y="711707"/>
                </a:lnTo>
                <a:close/>
              </a:path>
              <a:path w="2453639" h="1388363">
                <a:moveTo>
                  <a:pt x="44196" y="810767"/>
                </a:moveTo>
                <a:lnTo>
                  <a:pt x="39624" y="795527"/>
                </a:lnTo>
                <a:lnTo>
                  <a:pt x="36575" y="778763"/>
                </a:lnTo>
                <a:lnTo>
                  <a:pt x="32004" y="761999"/>
                </a:lnTo>
                <a:lnTo>
                  <a:pt x="33528" y="853439"/>
                </a:lnTo>
                <a:lnTo>
                  <a:pt x="39624" y="870203"/>
                </a:lnTo>
                <a:lnTo>
                  <a:pt x="48768" y="886967"/>
                </a:lnTo>
                <a:lnTo>
                  <a:pt x="56387" y="903731"/>
                </a:lnTo>
                <a:lnTo>
                  <a:pt x="67056" y="920495"/>
                </a:lnTo>
                <a:lnTo>
                  <a:pt x="64008" y="859535"/>
                </a:lnTo>
                <a:lnTo>
                  <a:pt x="56387" y="844295"/>
                </a:lnTo>
                <a:lnTo>
                  <a:pt x="50292" y="827531"/>
                </a:lnTo>
                <a:lnTo>
                  <a:pt x="44196" y="810767"/>
                </a:lnTo>
                <a:close/>
              </a:path>
            </a:pathLst>
          </a:custGeom>
          <a:solidFill>
            <a:srgbClr val="385D89"/>
          </a:solidFill>
        </p:spPr>
        <p:txBody>
          <a:bodyPr wrap="square" lIns="0" tIns="0" rIns="0" bIns="0" rtlCol="0">
            <a:noAutofit/>
          </a:bodyPr>
          <a:lstStyle/>
          <a:p>
            <a:endParaRPr>
              <a:solidFill>
                <a:prstClr val="black"/>
              </a:solidFill>
            </a:endParaRPr>
          </a:p>
        </p:txBody>
      </p:sp>
      <p:sp>
        <p:nvSpPr>
          <p:cNvPr id="43" name="object 43"/>
          <p:cNvSpPr/>
          <p:nvPr/>
        </p:nvSpPr>
        <p:spPr>
          <a:xfrm>
            <a:off x="3750425" y="5941097"/>
            <a:ext cx="1221970" cy="978945"/>
          </a:xfrm>
          <a:custGeom>
            <a:avLst/>
            <a:gdLst/>
            <a:ahLst/>
            <a:cxnLst/>
            <a:rect l="l" t="t" r="r" b="b"/>
            <a:pathLst>
              <a:path w="1344167" h="1109471">
                <a:moveTo>
                  <a:pt x="1256233" y="0"/>
                </a:moveTo>
                <a:lnTo>
                  <a:pt x="1301495" y="33317"/>
                </a:lnTo>
                <a:lnTo>
                  <a:pt x="1291205" y="5754"/>
                </a:lnTo>
                <a:lnTo>
                  <a:pt x="1256233" y="0"/>
                </a:lnTo>
                <a:close/>
              </a:path>
              <a:path w="1344167" h="1109471">
                <a:moveTo>
                  <a:pt x="1183102" y="19268"/>
                </a:moveTo>
                <a:lnTo>
                  <a:pt x="1194815" y="25697"/>
                </a:lnTo>
                <a:lnTo>
                  <a:pt x="1306067" y="40937"/>
                </a:lnTo>
                <a:lnTo>
                  <a:pt x="1319783" y="10457"/>
                </a:lnTo>
                <a:lnTo>
                  <a:pt x="1278719" y="-27691"/>
                </a:lnTo>
                <a:lnTo>
                  <a:pt x="21335" y="-1059390"/>
                </a:lnTo>
                <a:lnTo>
                  <a:pt x="0" y="-1031958"/>
                </a:lnTo>
                <a:lnTo>
                  <a:pt x="1256233" y="0"/>
                </a:lnTo>
                <a:lnTo>
                  <a:pt x="1291205" y="5754"/>
                </a:lnTo>
                <a:lnTo>
                  <a:pt x="1301495" y="33317"/>
                </a:lnTo>
                <a:lnTo>
                  <a:pt x="1256233" y="0"/>
                </a:lnTo>
                <a:lnTo>
                  <a:pt x="1199387" y="-9354"/>
                </a:lnTo>
                <a:lnTo>
                  <a:pt x="1197799" y="-9543"/>
                </a:lnTo>
                <a:lnTo>
                  <a:pt x="1186005" y="-5827"/>
                </a:lnTo>
                <a:lnTo>
                  <a:pt x="1179575" y="5885"/>
                </a:lnTo>
                <a:lnTo>
                  <a:pt x="1179387" y="7473"/>
                </a:lnTo>
                <a:lnTo>
                  <a:pt x="1183102" y="19268"/>
                </a:lnTo>
                <a:close/>
              </a:path>
              <a:path w="1344167" h="1109471">
                <a:moveTo>
                  <a:pt x="1328927" y="13505"/>
                </a:moveTo>
                <a:lnTo>
                  <a:pt x="1344167" y="50081"/>
                </a:lnTo>
                <a:lnTo>
                  <a:pt x="1290827" y="-93174"/>
                </a:lnTo>
                <a:lnTo>
                  <a:pt x="1289785" y="-95680"/>
                </a:lnTo>
                <a:lnTo>
                  <a:pt x="1281326" y="-103336"/>
                </a:lnTo>
                <a:lnTo>
                  <a:pt x="1269491" y="-102318"/>
                </a:lnTo>
                <a:lnTo>
                  <a:pt x="1267795" y="-101660"/>
                </a:lnTo>
                <a:lnTo>
                  <a:pt x="1259239" y="-93196"/>
                </a:lnTo>
                <a:lnTo>
                  <a:pt x="1258823" y="-80982"/>
                </a:lnTo>
                <a:lnTo>
                  <a:pt x="1278719" y="-27691"/>
                </a:lnTo>
                <a:lnTo>
                  <a:pt x="1319783" y="10457"/>
                </a:lnTo>
                <a:lnTo>
                  <a:pt x="1306067" y="40937"/>
                </a:lnTo>
                <a:lnTo>
                  <a:pt x="1194815" y="25697"/>
                </a:lnTo>
                <a:lnTo>
                  <a:pt x="1344167" y="50081"/>
                </a:lnTo>
                <a:lnTo>
                  <a:pt x="1328927" y="13505"/>
                </a:lnTo>
                <a:close/>
              </a:path>
            </a:pathLst>
          </a:custGeom>
          <a:solidFill>
            <a:srgbClr val="497EBA"/>
          </a:solidFill>
        </p:spPr>
        <p:txBody>
          <a:bodyPr wrap="square" lIns="0" tIns="0" rIns="0" bIns="0" rtlCol="0">
            <a:noAutofit/>
          </a:bodyPr>
          <a:lstStyle/>
          <a:p>
            <a:endParaRPr>
              <a:solidFill>
                <a:prstClr val="black"/>
              </a:solidFill>
            </a:endParaRPr>
          </a:p>
        </p:txBody>
      </p:sp>
      <p:sp>
        <p:nvSpPr>
          <p:cNvPr id="44" name="object 44"/>
          <p:cNvSpPr/>
          <p:nvPr/>
        </p:nvSpPr>
        <p:spPr>
          <a:xfrm>
            <a:off x="7179425" y="5006341"/>
            <a:ext cx="1317566" cy="978945"/>
          </a:xfrm>
          <a:custGeom>
            <a:avLst/>
            <a:gdLst/>
            <a:ahLst/>
            <a:cxnLst/>
            <a:rect l="l" t="t" r="r" b="b"/>
            <a:pathLst>
              <a:path w="1449323" h="1109471">
                <a:moveTo>
                  <a:pt x="147892" y="1055943"/>
                </a:moveTo>
                <a:lnTo>
                  <a:pt x="146303" y="1056131"/>
                </a:lnTo>
                <a:lnTo>
                  <a:pt x="88549" y="1063442"/>
                </a:lnTo>
                <a:lnTo>
                  <a:pt x="44196" y="1094231"/>
                </a:lnTo>
                <a:lnTo>
                  <a:pt x="54954" y="1067695"/>
                </a:lnTo>
                <a:lnTo>
                  <a:pt x="88549" y="1063442"/>
                </a:lnTo>
                <a:lnTo>
                  <a:pt x="1449323" y="27431"/>
                </a:lnTo>
                <a:lnTo>
                  <a:pt x="1427987" y="0"/>
                </a:lnTo>
                <a:lnTo>
                  <a:pt x="68060" y="1035365"/>
                </a:lnTo>
                <a:lnTo>
                  <a:pt x="25908" y="1071371"/>
                </a:lnTo>
                <a:lnTo>
                  <a:pt x="38100" y="1101851"/>
                </a:lnTo>
                <a:lnTo>
                  <a:pt x="0" y="1109471"/>
                </a:lnTo>
                <a:lnTo>
                  <a:pt x="150875" y="1091183"/>
                </a:lnTo>
                <a:lnTo>
                  <a:pt x="161986" y="1084754"/>
                </a:lnTo>
                <a:lnTo>
                  <a:pt x="166290" y="1072960"/>
                </a:lnTo>
                <a:lnTo>
                  <a:pt x="166115" y="1071371"/>
                </a:lnTo>
                <a:lnTo>
                  <a:pt x="159686" y="1059658"/>
                </a:lnTo>
                <a:lnTo>
                  <a:pt x="147892" y="1055943"/>
                </a:lnTo>
                <a:close/>
              </a:path>
              <a:path w="1449323" h="1109471">
                <a:moveTo>
                  <a:pt x="89915" y="981455"/>
                </a:moveTo>
                <a:lnTo>
                  <a:pt x="91076" y="970564"/>
                </a:lnTo>
                <a:lnTo>
                  <a:pt x="84152" y="960710"/>
                </a:lnTo>
                <a:lnTo>
                  <a:pt x="80772" y="958595"/>
                </a:lnTo>
                <a:lnTo>
                  <a:pt x="68386" y="958813"/>
                </a:lnTo>
                <a:lnTo>
                  <a:pt x="59099" y="966562"/>
                </a:lnTo>
                <a:lnTo>
                  <a:pt x="57912" y="969263"/>
                </a:lnTo>
                <a:lnTo>
                  <a:pt x="0" y="1109471"/>
                </a:lnTo>
                <a:lnTo>
                  <a:pt x="38100" y="1101851"/>
                </a:lnTo>
                <a:lnTo>
                  <a:pt x="16763" y="1074419"/>
                </a:lnTo>
                <a:lnTo>
                  <a:pt x="38100" y="1101851"/>
                </a:lnTo>
                <a:lnTo>
                  <a:pt x="25908" y="1071371"/>
                </a:lnTo>
                <a:lnTo>
                  <a:pt x="68060" y="1035365"/>
                </a:lnTo>
                <a:lnTo>
                  <a:pt x="89915" y="981455"/>
                </a:lnTo>
                <a:close/>
              </a:path>
              <a:path w="1449323" h="1109471">
                <a:moveTo>
                  <a:pt x="44196" y="1094231"/>
                </a:moveTo>
                <a:lnTo>
                  <a:pt x="88549" y="1063442"/>
                </a:lnTo>
                <a:lnTo>
                  <a:pt x="54954" y="1067695"/>
                </a:lnTo>
                <a:lnTo>
                  <a:pt x="44196" y="1094231"/>
                </a:lnTo>
                <a:close/>
              </a:path>
            </a:pathLst>
          </a:custGeom>
          <a:solidFill>
            <a:srgbClr val="497EBA"/>
          </a:solidFill>
        </p:spPr>
        <p:txBody>
          <a:bodyPr wrap="square" lIns="0" tIns="0" rIns="0" bIns="0" rtlCol="0">
            <a:noAutofit/>
          </a:bodyPr>
          <a:lstStyle/>
          <a:p>
            <a:endParaRPr>
              <a:solidFill>
                <a:prstClr val="black"/>
              </a:solidFill>
            </a:endParaRPr>
          </a:p>
        </p:txBody>
      </p:sp>
      <p:sp>
        <p:nvSpPr>
          <p:cNvPr id="45" name="object 45"/>
          <p:cNvSpPr/>
          <p:nvPr/>
        </p:nvSpPr>
        <p:spPr>
          <a:xfrm>
            <a:off x="8338292" y="3228638"/>
            <a:ext cx="141866" cy="512332"/>
          </a:xfrm>
          <a:custGeom>
            <a:avLst/>
            <a:gdLst/>
            <a:ahLst/>
            <a:cxnLst/>
            <a:rect l="l" t="t" r="r" b="b"/>
            <a:pathLst>
              <a:path w="156053" h="580643">
                <a:moveTo>
                  <a:pt x="5563" y="153139"/>
                </a:moveTo>
                <a:lnTo>
                  <a:pt x="8455" y="155447"/>
                </a:lnTo>
                <a:lnTo>
                  <a:pt x="19678" y="157309"/>
                </a:lnTo>
                <a:lnTo>
                  <a:pt x="30530" y="151827"/>
                </a:lnTo>
                <a:lnTo>
                  <a:pt x="32839" y="149351"/>
                </a:lnTo>
                <a:lnTo>
                  <a:pt x="60271" y="102031"/>
                </a:lnTo>
                <a:lnTo>
                  <a:pt x="78559" y="70484"/>
                </a:lnTo>
                <a:lnTo>
                  <a:pt x="95323" y="99402"/>
                </a:lnTo>
                <a:lnTo>
                  <a:pt x="124279" y="149351"/>
                </a:lnTo>
                <a:lnTo>
                  <a:pt x="133745" y="156510"/>
                </a:lnTo>
                <a:lnTo>
                  <a:pt x="145828" y="156741"/>
                </a:lnTo>
                <a:lnTo>
                  <a:pt x="148663" y="155447"/>
                </a:lnTo>
                <a:lnTo>
                  <a:pt x="155821" y="145351"/>
                </a:lnTo>
                <a:lnTo>
                  <a:pt x="156053" y="133843"/>
                </a:lnTo>
                <a:lnTo>
                  <a:pt x="154759" y="131063"/>
                </a:lnTo>
                <a:lnTo>
                  <a:pt x="95323" y="35051"/>
                </a:lnTo>
                <a:lnTo>
                  <a:pt x="93799" y="44195"/>
                </a:lnTo>
                <a:lnTo>
                  <a:pt x="63319" y="44195"/>
                </a:lnTo>
                <a:lnTo>
                  <a:pt x="60271" y="35051"/>
                </a:lnTo>
                <a:lnTo>
                  <a:pt x="78559" y="0"/>
                </a:lnTo>
                <a:lnTo>
                  <a:pt x="2359" y="131063"/>
                </a:lnTo>
                <a:lnTo>
                  <a:pt x="0" y="142287"/>
                </a:lnTo>
                <a:lnTo>
                  <a:pt x="5563" y="153139"/>
                </a:lnTo>
                <a:close/>
              </a:path>
              <a:path w="156053" h="580643">
                <a:moveTo>
                  <a:pt x="95323" y="35051"/>
                </a:moveTo>
                <a:lnTo>
                  <a:pt x="154759" y="131063"/>
                </a:lnTo>
                <a:lnTo>
                  <a:pt x="78559" y="0"/>
                </a:lnTo>
                <a:lnTo>
                  <a:pt x="60271" y="35051"/>
                </a:lnTo>
                <a:lnTo>
                  <a:pt x="63319" y="44195"/>
                </a:lnTo>
                <a:lnTo>
                  <a:pt x="93799" y="44195"/>
                </a:lnTo>
                <a:lnTo>
                  <a:pt x="95323" y="35051"/>
                </a:lnTo>
                <a:close/>
              </a:path>
              <a:path w="156053" h="580643">
                <a:moveTo>
                  <a:pt x="95323" y="580643"/>
                </a:moveTo>
                <a:lnTo>
                  <a:pt x="95323" y="99402"/>
                </a:lnTo>
                <a:lnTo>
                  <a:pt x="78559" y="70484"/>
                </a:lnTo>
                <a:lnTo>
                  <a:pt x="60271" y="102031"/>
                </a:lnTo>
                <a:lnTo>
                  <a:pt x="60271" y="580643"/>
                </a:lnTo>
                <a:lnTo>
                  <a:pt x="95323" y="580643"/>
                </a:lnTo>
                <a:close/>
              </a:path>
            </a:pathLst>
          </a:custGeom>
          <a:solidFill>
            <a:srgbClr val="497EBA"/>
          </a:solidFill>
        </p:spPr>
        <p:txBody>
          <a:bodyPr wrap="square" lIns="0" tIns="0" rIns="0" bIns="0" rtlCol="0">
            <a:noAutofit/>
          </a:bodyPr>
          <a:lstStyle/>
          <a:p>
            <a:endParaRPr>
              <a:solidFill>
                <a:prstClr val="black"/>
              </a:solidFill>
            </a:endParaRPr>
          </a:p>
        </p:txBody>
      </p:sp>
      <p:sp>
        <p:nvSpPr>
          <p:cNvPr id="46" name="object 46"/>
          <p:cNvSpPr/>
          <p:nvPr/>
        </p:nvSpPr>
        <p:spPr>
          <a:xfrm>
            <a:off x="7949738" y="5479677"/>
            <a:ext cx="577734" cy="376517"/>
          </a:xfrm>
          <a:custGeom>
            <a:avLst/>
            <a:gdLst/>
            <a:ahLst/>
            <a:cxnLst/>
            <a:rect l="l" t="t" r="r" b="b"/>
            <a:pathLst>
              <a:path w="635507" h="426719">
                <a:moveTo>
                  <a:pt x="0" y="426719"/>
                </a:moveTo>
                <a:lnTo>
                  <a:pt x="635507" y="426719"/>
                </a:lnTo>
                <a:lnTo>
                  <a:pt x="635507" y="0"/>
                </a:lnTo>
                <a:lnTo>
                  <a:pt x="0" y="0"/>
                </a:lnTo>
                <a:lnTo>
                  <a:pt x="0" y="426719"/>
                </a:lnTo>
                <a:close/>
              </a:path>
            </a:pathLst>
          </a:custGeom>
          <a:solidFill>
            <a:srgbClr val="FFFFFF"/>
          </a:solidFill>
        </p:spPr>
        <p:txBody>
          <a:bodyPr wrap="square" lIns="0" tIns="0" rIns="0" bIns="0" rtlCol="0">
            <a:noAutofit/>
          </a:bodyPr>
          <a:lstStyle/>
          <a:p>
            <a:endParaRPr>
              <a:solidFill>
                <a:prstClr val="black"/>
              </a:solidFill>
            </a:endParaRPr>
          </a:p>
        </p:txBody>
      </p:sp>
      <p:sp>
        <p:nvSpPr>
          <p:cNvPr id="47" name="object 47"/>
          <p:cNvSpPr/>
          <p:nvPr/>
        </p:nvSpPr>
        <p:spPr>
          <a:xfrm>
            <a:off x="7283334" y="303903"/>
            <a:ext cx="2208414" cy="1202166"/>
          </a:xfrm>
          <a:custGeom>
            <a:avLst/>
            <a:gdLst/>
            <a:ahLst/>
            <a:cxnLst/>
            <a:rect l="l" t="t" r="r" b="b"/>
            <a:pathLst>
              <a:path w="2429255" h="1362455">
                <a:moveTo>
                  <a:pt x="0" y="681227"/>
                </a:moveTo>
                <a:lnTo>
                  <a:pt x="4028" y="737125"/>
                </a:lnTo>
                <a:lnTo>
                  <a:pt x="15904" y="791774"/>
                </a:lnTo>
                <a:lnTo>
                  <a:pt x="35315" y="844998"/>
                </a:lnTo>
                <a:lnTo>
                  <a:pt x="61947" y="896624"/>
                </a:lnTo>
                <a:lnTo>
                  <a:pt x="95488" y="946475"/>
                </a:lnTo>
                <a:lnTo>
                  <a:pt x="135623" y="994377"/>
                </a:lnTo>
                <a:lnTo>
                  <a:pt x="182041" y="1040156"/>
                </a:lnTo>
                <a:lnTo>
                  <a:pt x="234427" y="1083637"/>
                </a:lnTo>
                <a:lnTo>
                  <a:pt x="292469" y="1124643"/>
                </a:lnTo>
                <a:lnTo>
                  <a:pt x="355853" y="1163002"/>
                </a:lnTo>
                <a:lnTo>
                  <a:pt x="424267" y="1198537"/>
                </a:lnTo>
                <a:lnTo>
                  <a:pt x="497397" y="1231074"/>
                </a:lnTo>
                <a:lnTo>
                  <a:pt x="574929" y="1260439"/>
                </a:lnTo>
                <a:lnTo>
                  <a:pt x="656551" y="1286455"/>
                </a:lnTo>
                <a:lnTo>
                  <a:pt x="741949" y="1308949"/>
                </a:lnTo>
                <a:lnTo>
                  <a:pt x="830811" y="1327745"/>
                </a:lnTo>
                <a:lnTo>
                  <a:pt x="922823" y="1342668"/>
                </a:lnTo>
                <a:lnTo>
                  <a:pt x="1017672" y="1353545"/>
                </a:lnTo>
                <a:lnTo>
                  <a:pt x="1115044" y="1360199"/>
                </a:lnTo>
                <a:lnTo>
                  <a:pt x="1214627" y="1362455"/>
                </a:lnTo>
                <a:lnTo>
                  <a:pt x="1314211" y="1360199"/>
                </a:lnTo>
                <a:lnTo>
                  <a:pt x="1411583" y="1353545"/>
                </a:lnTo>
                <a:lnTo>
                  <a:pt x="1506432" y="1342668"/>
                </a:lnTo>
                <a:lnTo>
                  <a:pt x="1598444" y="1327745"/>
                </a:lnTo>
                <a:lnTo>
                  <a:pt x="1687306" y="1308949"/>
                </a:lnTo>
                <a:lnTo>
                  <a:pt x="1772704" y="1286455"/>
                </a:lnTo>
                <a:lnTo>
                  <a:pt x="1854326" y="1260439"/>
                </a:lnTo>
                <a:lnTo>
                  <a:pt x="1931858" y="1231074"/>
                </a:lnTo>
                <a:lnTo>
                  <a:pt x="2004988" y="1198537"/>
                </a:lnTo>
                <a:lnTo>
                  <a:pt x="2073401" y="1163002"/>
                </a:lnTo>
                <a:lnTo>
                  <a:pt x="2136786" y="1124643"/>
                </a:lnTo>
                <a:lnTo>
                  <a:pt x="2194828" y="1083637"/>
                </a:lnTo>
                <a:lnTo>
                  <a:pt x="2247214" y="1040156"/>
                </a:lnTo>
                <a:lnTo>
                  <a:pt x="2293632" y="994377"/>
                </a:lnTo>
                <a:lnTo>
                  <a:pt x="2333767" y="946475"/>
                </a:lnTo>
                <a:lnTo>
                  <a:pt x="2367308" y="896624"/>
                </a:lnTo>
                <a:lnTo>
                  <a:pt x="2393940" y="844998"/>
                </a:lnTo>
                <a:lnTo>
                  <a:pt x="2413351" y="791774"/>
                </a:lnTo>
                <a:lnTo>
                  <a:pt x="2425227" y="737125"/>
                </a:lnTo>
                <a:lnTo>
                  <a:pt x="2429255" y="681227"/>
                </a:lnTo>
                <a:lnTo>
                  <a:pt x="2425227" y="625330"/>
                </a:lnTo>
                <a:lnTo>
                  <a:pt x="2413351" y="570681"/>
                </a:lnTo>
                <a:lnTo>
                  <a:pt x="2393940" y="517457"/>
                </a:lnTo>
                <a:lnTo>
                  <a:pt x="2367308" y="465831"/>
                </a:lnTo>
                <a:lnTo>
                  <a:pt x="2333767" y="415980"/>
                </a:lnTo>
                <a:lnTo>
                  <a:pt x="2293632" y="368077"/>
                </a:lnTo>
                <a:lnTo>
                  <a:pt x="2247214" y="322299"/>
                </a:lnTo>
                <a:lnTo>
                  <a:pt x="2194828" y="278818"/>
                </a:lnTo>
                <a:lnTo>
                  <a:pt x="2136786" y="237812"/>
                </a:lnTo>
                <a:lnTo>
                  <a:pt x="2073401" y="199453"/>
                </a:lnTo>
                <a:lnTo>
                  <a:pt x="2004988" y="163918"/>
                </a:lnTo>
                <a:lnTo>
                  <a:pt x="1931858" y="131380"/>
                </a:lnTo>
                <a:lnTo>
                  <a:pt x="1854326" y="102016"/>
                </a:lnTo>
                <a:lnTo>
                  <a:pt x="1772704" y="76000"/>
                </a:lnTo>
                <a:lnTo>
                  <a:pt x="1687306" y="53506"/>
                </a:lnTo>
                <a:lnTo>
                  <a:pt x="1598444" y="34710"/>
                </a:lnTo>
                <a:lnTo>
                  <a:pt x="1506432" y="19787"/>
                </a:lnTo>
                <a:lnTo>
                  <a:pt x="1411583" y="8910"/>
                </a:lnTo>
                <a:lnTo>
                  <a:pt x="1314211" y="2256"/>
                </a:lnTo>
                <a:lnTo>
                  <a:pt x="1214627" y="0"/>
                </a:lnTo>
                <a:lnTo>
                  <a:pt x="1115044" y="2256"/>
                </a:lnTo>
                <a:lnTo>
                  <a:pt x="1017672" y="8910"/>
                </a:lnTo>
                <a:lnTo>
                  <a:pt x="922823" y="19787"/>
                </a:lnTo>
                <a:lnTo>
                  <a:pt x="830811" y="34710"/>
                </a:lnTo>
                <a:lnTo>
                  <a:pt x="741949" y="53506"/>
                </a:lnTo>
                <a:lnTo>
                  <a:pt x="656551" y="76000"/>
                </a:lnTo>
                <a:lnTo>
                  <a:pt x="574929" y="102016"/>
                </a:lnTo>
                <a:lnTo>
                  <a:pt x="497397" y="131380"/>
                </a:lnTo>
                <a:lnTo>
                  <a:pt x="424267" y="163918"/>
                </a:lnTo>
                <a:lnTo>
                  <a:pt x="355853" y="199453"/>
                </a:lnTo>
                <a:lnTo>
                  <a:pt x="292469" y="237812"/>
                </a:lnTo>
                <a:lnTo>
                  <a:pt x="234427" y="278818"/>
                </a:lnTo>
                <a:lnTo>
                  <a:pt x="182041" y="322299"/>
                </a:lnTo>
                <a:lnTo>
                  <a:pt x="135623" y="368077"/>
                </a:lnTo>
                <a:lnTo>
                  <a:pt x="95488" y="415980"/>
                </a:lnTo>
                <a:lnTo>
                  <a:pt x="61947" y="465831"/>
                </a:lnTo>
                <a:lnTo>
                  <a:pt x="35315" y="517457"/>
                </a:lnTo>
                <a:lnTo>
                  <a:pt x="15904" y="570681"/>
                </a:lnTo>
                <a:lnTo>
                  <a:pt x="4028" y="625330"/>
                </a:lnTo>
                <a:lnTo>
                  <a:pt x="0" y="681227"/>
                </a:lnTo>
                <a:close/>
              </a:path>
            </a:pathLst>
          </a:custGeom>
          <a:solidFill>
            <a:srgbClr val="91CF4F"/>
          </a:solidFill>
        </p:spPr>
        <p:txBody>
          <a:bodyPr wrap="square" lIns="0" tIns="0" rIns="0" bIns="0" rtlCol="0">
            <a:noAutofit/>
          </a:bodyPr>
          <a:lstStyle/>
          <a:p>
            <a:endParaRPr>
              <a:solidFill>
                <a:prstClr val="black"/>
              </a:solidFill>
            </a:endParaRPr>
          </a:p>
        </p:txBody>
      </p:sp>
      <p:sp>
        <p:nvSpPr>
          <p:cNvPr id="48" name="object 48"/>
          <p:cNvSpPr/>
          <p:nvPr/>
        </p:nvSpPr>
        <p:spPr>
          <a:xfrm>
            <a:off x="7270865" y="291801"/>
            <a:ext cx="2231966" cy="1225026"/>
          </a:xfrm>
          <a:custGeom>
            <a:avLst/>
            <a:gdLst/>
            <a:ahLst/>
            <a:cxnLst/>
            <a:rect l="l" t="t" r="r" b="b"/>
            <a:pathLst>
              <a:path w="2455163" h="1388363">
                <a:moveTo>
                  <a:pt x="99059" y="967739"/>
                </a:moveTo>
                <a:lnTo>
                  <a:pt x="111251" y="982979"/>
                </a:lnTo>
                <a:lnTo>
                  <a:pt x="123443" y="998219"/>
                </a:lnTo>
                <a:lnTo>
                  <a:pt x="137159" y="1013459"/>
                </a:lnTo>
                <a:lnTo>
                  <a:pt x="150875" y="1028699"/>
                </a:lnTo>
                <a:lnTo>
                  <a:pt x="166115" y="1043939"/>
                </a:lnTo>
                <a:lnTo>
                  <a:pt x="181355" y="1057655"/>
                </a:lnTo>
                <a:lnTo>
                  <a:pt x="196596" y="1071371"/>
                </a:lnTo>
                <a:lnTo>
                  <a:pt x="213359" y="1086611"/>
                </a:lnTo>
                <a:lnTo>
                  <a:pt x="246887" y="1112519"/>
                </a:lnTo>
                <a:lnTo>
                  <a:pt x="283463" y="1138427"/>
                </a:lnTo>
                <a:lnTo>
                  <a:pt x="323087" y="1164335"/>
                </a:lnTo>
                <a:lnTo>
                  <a:pt x="362711" y="1188719"/>
                </a:lnTo>
                <a:lnTo>
                  <a:pt x="405383" y="1210055"/>
                </a:lnTo>
                <a:lnTo>
                  <a:pt x="451103" y="1232915"/>
                </a:lnTo>
                <a:lnTo>
                  <a:pt x="496823" y="1252727"/>
                </a:lnTo>
                <a:lnTo>
                  <a:pt x="545591" y="1272539"/>
                </a:lnTo>
                <a:lnTo>
                  <a:pt x="594359" y="1289303"/>
                </a:lnTo>
                <a:lnTo>
                  <a:pt x="646175" y="1306067"/>
                </a:lnTo>
                <a:lnTo>
                  <a:pt x="697991" y="1321307"/>
                </a:lnTo>
                <a:lnTo>
                  <a:pt x="752855" y="1335023"/>
                </a:lnTo>
                <a:lnTo>
                  <a:pt x="807719" y="1347215"/>
                </a:lnTo>
                <a:lnTo>
                  <a:pt x="865631" y="1357883"/>
                </a:lnTo>
                <a:lnTo>
                  <a:pt x="923543" y="1367027"/>
                </a:lnTo>
                <a:lnTo>
                  <a:pt x="981455" y="1374647"/>
                </a:lnTo>
                <a:lnTo>
                  <a:pt x="1042415" y="1380743"/>
                </a:lnTo>
                <a:lnTo>
                  <a:pt x="1103375" y="1385315"/>
                </a:lnTo>
                <a:lnTo>
                  <a:pt x="1165859" y="1388363"/>
                </a:lnTo>
                <a:lnTo>
                  <a:pt x="1290827" y="1388363"/>
                </a:lnTo>
                <a:lnTo>
                  <a:pt x="1353311" y="1385315"/>
                </a:lnTo>
                <a:lnTo>
                  <a:pt x="1414271" y="1380743"/>
                </a:lnTo>
                <a:lnTo>
                  <a:pt x="1475231" y="1374647"/>
                </a:lnTo>
                <a:lnTo>
                  <a:pt x="1533143" y="1367027"/>
                </a:lnTo>
                <a:lnTo>
                  <a:pt x="1591055" y="1357883"/>
                </a:lnTo>
                <a:lnTo>
                  <a:pt x="1648967" y="1347215"/>
                </a:lnTo>
                <a:lnTo>
                  <a:pt x="1703831" y="1335023"/>
                </a:lnTo>
                <a:lnTo>
                  <a:pt x="1758695" y="1321307"/>
                </a:lnTo>
                <a:lnTo>
                  <a:pt x="1810511" y="1306067"/>
                </a:lnTo>
                <a:lnTo>
                  <a:pt x="1862327" y="1289303"/>
                </a:lnTo>
                <a:lnTo>
                  <a:pt x="1912619" y="1271015"/>
                </a:lnTo>
                <a:lnTo>
                  <a:pt x="1959863" y="1252727"/>
                </a:lnTo>
                <a:lnTo>
                  <a:pt x="2007107" y="1231391"/>
                </a:lnTo>
                <a:lnTo>
                  <a:pt x="2051303" y="1210055"/>
                </a:lnTo>
                <a:lnTo>
                  <a:pt x="2093975" y="1187195"/>
                </a:lnTo>
                <a:lnTo>
                  <a:pt x="2135123" y="1164335"/>
                </a:lnTo>
                <a:lnTo>
                  <a:pt x="2173223" y="1138427"/>
                </a:lnTo>
                <a:lnTo>
                  <a:pt x="2209799" y="1112519"/>
                </a:lnTo>
                <a:lnTo>
                  <a:pt x="2243327" y="1085087"/>
                </a:lnTo>
                <a:lnTo>
                  <a:pt x="2275331" y="1057655"/>
                </a:lnTo>
                <a:lnTo>
                  <a:pt x="2290571" y="1042415"/>
                </a:lnTo>
                <a:lnTo>
                  <a:pt x="2305811" y="1028699"/>
                </a:lnTo>
                <a:lnTo>
                  <a:pt x="2319527" y="1013459"/>
                </a:lnTo>
                <a:lnTo>
                  <a:pt x="2333243" y="998219"/>
                </a:lnTo>
                <a:lnTo>
                  <a:pt x="2345435" y="982979"/>
                </a:lnTo>
                <a:lnTo>
                  <a:pt x="2357627" y="967739"/>
                </a:lnTo>
                <a:lnTo>
                  <a:pt x="2369819" y="952499"/>
                </a:lnTo>
                <a:lnTo>
                  <a:pt x="2380487" y="935735"/>
                </a:lnTo>
                <a:lnTo>
                  <a:pt x="2389631" y="920495"/>
                </a:lnTo>
                <a:lnTo>
                  <a:pt x="2400299" y="903731"/>
                </a:lnTo>
                <a:lnTo>
                  <a:pt x="2407919" y="886967"/>
                </a:lnTo>
                <a:lnTo>
                  <a:pt x="2417063" y="870203"/>
                </a:lnTo>
                <a:lnTo>
                  <a:pt x="2423159" y="853439"/>
                </a:lnTo>
                <a:lnTo>
                  <a:pt x="2430779" y="836675"/>
                </a:lnTo>
                <a:lnTo>
                  <a:pt x="2436875" y="818387"/>
                </a:lnTo>
                <a:lnTo>
                  <a:pt x="2441447" y="801623"/>
                </a:lnTo>
                <a:lnTo>
                  <a:pt x="2446019" y="784859"/>
                </a:lnTo>
                <a:lnTo>
                  <a:pt x="2449067" y="766571"/>
                </a:lnTo>
                <a:lnTo>
                  <a:pt x="2452115" y="748283"/>
                </a:lnTo>
                <a:lnTo>
                  <a:pt x="2453639" y="731519"/>
                </a:lnTo>
                <a:lnTo>
                  <a:pt x="2455163" y="713231"/>
                </a:lnTo>
                <a:lnTo>
                  <a:pt x="2455163" y="676655"/>
                </a:lnTo>
                <a:lnTo>
                  <a:pt x="2453639" y="658367"/>
                </a:lnTo>
                <a:lnTo>
                  <a:pt x="2452115" y="640079"/>
                </a:lnTo>
                <a:lnTo>
                  <a:pt x="2449067" y="623315"/>
                </a:lnTo>
                <a:lnTo>
                  <a:pt x="2446019" y="605027"/>
                </a:lnTo>
                <a:lnTo>
                  <a:pt x="2441447" y="588263"/>
                </a:lnTo>
                <a:lnTo>
                  <a:pt x="2436875" y="569975"/>
                </a:lnTo>
                <a:lnTo>
                  <a:pt x="2430779" y="553211"/>
                </a:lnTo>
                <a:lnTo>
                  <a:pt x="2423159" y="536447"/>
                </a:lnTo>
                <a:lnTo>
                  <a:pt x="2417063" y="519684"/>
                </a:lnTo>
                <a:lnTo>
                  <a:pt x="2407919" y="502920"/>
                </a:lnTo>
                <a:lnTo>
                  <a:pt x="2400299" y="486156"/>
                </a:lnTo>
                <a:lnTo>
                  <a:pt x="2389631" y="469392"/>
                </a:lnTo>
                <a:lnTo>
                  <a:pt x="2380487" y="452627"/>
                </a:lnTo>
                <a:lnTo>
                  <a:pt x="2369819" y="437388"/>
                </a:lnTo>
                <a:lnTo>
                  <a:pt x="2357627" y="422148"/>
                </a:lnTo>
                <a:lnTo>
                  <a:pt x="2345435" y="406908"/>
                </a:lnTo>
                <a:lnTo>
                  <a:pt x="2333243" y="391668"/>
                </a:lnTo>
                <a:lnTo>
                  <a:pt x="2319527" y="376427"/>
                </a:lnTo>
                <a:lnTo>
                  <a:pt x="2305811" y="361188"/>
                </a:lnTo>
                <a:lnTo>
                  <a:pt x="2290571" y="345948"/>
                </a:lnTo>
                <a:lnTo>
                  <a:pt x="2275331" y="332232"/>
                </a:lnTo>
                <a:lnTo>
                  <a:pt x="2260091" y="318516"/>
                </a:lnTo>
                <a:lnTo>
                  <a:pt x="2209799" y="277368"/>
                </a:lnTo>
                <a:lnTo>
                  <a:pt x="2173223" y="251460"/>
                </a:lnTo>
                <a:lnTo>
                  <a:pt x="2133599" y="225551"/>
                </a:lnTo>
                <a:lnTo>
                  <a:pt x="2093975" y="201168"/>
                </a:lnTo>
                <a:lnTo>
                  <a:pt x="2051303" y="178308"/>
                </a:lnTo>
                <a:lnTo>
                  <a:pt x="2005583" y="156972"/>
                </a:lnTo>
                <a:lnTo>
                  <a:pt x="1959863" y="137160"/>
                </a:lnTo>
                <a:lnTo>
                  <a:pt x="1911095" y="117348"/>
                </a:lnTo>
                <a:lnTo>
                  <a:pt x="1862327" y="100584"/>
                </a:lnTo>
                <a:lnTo>
                  <a:pt x="1810511" y="83820"/>
                </a:lnTo>
                <a:lnTo>
                  <a:pt x="1758695" y="68579"/>
                </a:lnTo>
                <a:lnTo>
                  <a:pt x="1703831" y="54864"/>
                </a:lnTo>
                <a:lnTo>
                  <a:pt x="1648967" y="42672"/>
                </a:lnTo>
                <a:lnTo>
                  <a:pt x="1591055" y="32003"/>
                </a:lnTo>
                <a:lnTo>
                  <a:pt x="1533143" y="22860"/>
                </a:lnTo>
                <a:lnTo>
                  <a:pt x="1473707" y="15240"/>
                </a:lnTo>
                <a:lnTo>
                  <a:pt x="1414271" y="9144"/>
                </a:lnTo>
                <a:lnTo>
                  <a:pt x="1353311" y="4572"/>
                </a:lnTo>
                <a:lnTo>
                  <a:pt x="1290827" y="1524"/>
                </a:lnTo>
                <a:lnTo>
                  <a:pt x="1228343" y="0"/>
                </a:lnTo>
                <a:lnTo>
                  <a:pt x="1165859" y="1524"/>
                </a:lnTo>
                <a:lnTo>
                  <a:pt x="1103375" y="4572"/>
                </a:lnTo>
                <a:lnTo>
                  <a:pt x="1042415" y="9144"/>
                </a:lnTo>
                <a:lnTo>
                  <a:pt x="981455" y="13716"/>
                </a:lnTo>
                <a:lnTo>
                  <a:pt x="922019" y="22860"/>
                </a:lnTo>
                <a:lnTo>
                  <a:pt x="864107" y="32003"/>
                </a:lnTo>
                <a:lnTo>
                  <a:pt x="807719" y="42672"/>
                </a:lnTo>
                <a:lnTo>
                  <a:pt x="752855" y="54864"/>
                </a:lnTo>
                <a:lnTo>
                  <a:pt x="697991" y="68579"/>
                </a:lnTo>
                <a:lnTo>
                  <a:pt x="644651" y="83820"/>
                </a:lnTo>
                <a:lnTo>
                  <a:pt x="594359" y="100584"/>
                </a:lnTo>
                <a:lnTo>
                  <a:pt x="544067" y="117348"/>
                </a:lnTo>
                <a:lnTo>
                  <a:pt x="496823" y="137160"/>
                </a:lnTo>
                <a:lnTo>
                  <a:pt x="449579" y="156972"/>
                </a:lnTo>
                <a:lnTo>
                  <a:pt x="405383" y="179832"/>
                </a:lnTo>
                <a:lnTo>
                  <a:pt x="362711" y="202692"/>
                </a:lnTo>
                <a:lnTo>
                  <a:pt x="321563" y="225551"/>
                </a:lnTo>
                <a:lnTo>
                  <a:pt x="283463" y="251460"/>
                </a:lnTo>
                <a:lnTo>
                  <a:pt x="246887" y="277368"/>
                </a:lnTo>
                <a:lnTo>
                  <a:pt x="213359" y="304800"/>
                </a:lnTo>
                <a:lnTo>
                  <a:pt x="196596" y="318516"/>
                </a:lnTo>
                <a:lnTo>
                  <a:pt x="179831" y="332232"/>
                </a:lnTo>
                <a:lnTo>
                  <a:pt x="166115" y="345948"/>
                </a:lnTo>
                <a:lnTo>
                  <a:pt x="150875" y="361188"/>
                </a:lnTo>
                <a:lnTo>
                  <a:pt x="137159" y="376427"/>
                </a:lnTo>
                <a:lnTo>
                  <a:pt x="123443" y="391668"/>
                </a:lnTo>
                <a:lnTo>
                  <a:pt x="111251" y="406908"/>
                </a:lnTo>
                <a:lnTo>
                  <a:pt x="99059" y="422148"/>
                </a:lnTo>
                <a:lnTo>
                  <a:pt x="86867" y="437388"/>
                </a:lnTo>
                <a:lnTo>
                  <a:pt x="76200" y="454151"/>
                </a:lnTo>
                <a:lnTo>
                  <a:pt x="65531" y="469392"/>
                </a:lnTo>
                <a:lnTo>
                  <a:pt x="56387" y="486156"/>
                </a:lnTo>
                <a:lnTo>
                  <a:pt x="48767" y="502920"/>
                </a:lnTo>
                <a:lnTo>
                  <a:pt x="39624" y="519684"/>
                </a:lnTo>
                <a:lnTo>
                  <a:pt x="32003" y="536447"/>
                </a:lnTo>
                <a:lnTo>
                  <a:pt x="25907" y="553211"/>
                </a:lnTo>
                <a:lnTo>
                  <a:pt x="19812" y="569975"/>
                </a:lnTo>
                <a:lnTo>
                  <a:pt x="15239" y="588263"/>
                </a:lnTo>
                <a:lnTo>
                  <a:pt x="10667" y="605027"/>
                </a:lnTo>
                <a:lnTo>
                  <a:pt x="7619" y="623315"/>
                </a:lnTo>
                <a:lnTo>
                  <a:pt x="4571" y="641603"/>
                </a:lnTo>
                <a:lnTo>
                  <a:pt x="3048" y="658367"/>
                </a:lnTo>
                <a:lnTo>
                  <a:pt x="1524" y="676655"/>
                </a:lnTo>
                <a:lnTo>
                  <a:pt x="0" y="694943"/>
                </a:lnTo>
                <a:lnTo>
                  <a:pt x="1524" y="713231"/>
                </a:lnTo>
                <a:lnTo>
                  <a:pt x="3048" y="731519"/>
                </a:lnTo>
                <a:lnTo>
                  <a:pt x="4571" y="749807"/>
                </a:lnTo>
                <a:lnTo>
                  <a:pt x="7619" y="766571"/>
                </a:lnTo>
                <a:lnTo>
                  <a:pt x="10667" y="784859"/>
                </a:lnTo>
                <a:lnTo>
                  <a:pt x="15239" y="801623"/>
                </a:lnTo>
                <a:lnTo>
                  <a:pt x="19812" y="819911"/>
                </a:lnTo>
                <a:lnTo>
                  <a:pt x="25907" y="836675"/>
                </a:lnTo>
                <a:lnTo>
                  <a:pt x="33527" y="853439"/>
                </a:lnTo>
                <a:lnTo>
                  <a:pt x="30479" y="745235"/>
                </a:lnTo>
                <a:lnTo>
                  <a:pt x="27431" y="728471"/>
                </a:lnTo>
                <a:lnTo>
                  <a:pt x="27431" y="711707"/>
                </a:lnTo>
                <a:lnTo>
                  <a:pt x="25907" y="694943"/>
                </a:lnTo>
                <a:lnTo>
                  <a:pt x="27431" y="678179"/>
                </a:lnTo>
                <a:lnTo>
                  <a:pt x="28955" y="661415"/>
                </a:lnTo>
                <a:lnTo>
                  <a:pt x="30479" y="644651"/>
                </a:lnTo>
                <a:lnTo>
                  <a:pt x="32003" y="627887"/>
                </a:lnTo>
                <a:lnTo>
                  <a:pt x="36575" y="611123"/>
                </a:lnTo>
                <a:lnTo>
                  <a:pt x="39624" y="594359"/>
                </a:lnTo>
                <a:lnTo>
                  <a:pt x="45719" y="577595"/>
                </a:lnTo>
                <a:lnTo>
                  <a:pt x="50291" y="562355"/>
                </a:lnTo>
                <a:lnTo>
                  <a:pt x="56387" y="545591"/>
                </a:lnTo>
                <a:lnTo>
                  <a:pt x="64007" y="530351"/>
                </a:lnTo>
                <a:lnTo>
                  <a:pt x="71627" y="513588"/>
                </a:lnTo>
                <a:lnTo>
                  <a:pt x="79248" y="498348"/>
                </a:lnTo>
                <a:lnTo>
                  <a:pt x="88391" y="483108"/>
                </a:lnTo>
                <a:lnTo>
                  <a:pt x="99059" y="467868"/>
                </a:lnTo>
                <a:lnTo>
                  <a:pt x="108203" y="452627"/>
                </a:lnTo>
                <a:lnTo>
                  <a:pt x="118871" y="437388"/>
                </a:lnTo>
                <a:lnTo>
                  <a:pt x="131063" y="422148"/>
                </a:lnTo>
                <a:lnTo>
                  <a:pt x="143255" y="408432"/>
                </a:lnTo>
                <a:lnTo>
                  <a:pt x="156971" y="393192"/>
                </a:lnTo>
                <a:lnTo>
                  <a:pt x="169163" y="379475"/>
                </a:lnTo>
                <a:lnTo>
                  <a:pt x="184403" y="364236"/>
                </a:lnTo>
                <a:lnTo>
                  <a:pt x="198120" y="350520"/>
                </a:lnTo>
                <a:lnTo>
                  <a:pt x="213359" y="336803"/>
                </a:lnTo>
                <a:lnTo>
                  <a:pt x="230123" y="324612"/>
                </a:lnTo>
                <a:lnTo>
                  <a:pt x="263651" y="297179"/>
                </a:lnTo>
                <a:lnTo>
                  <a:pt x="298703" y="272796"/>
                </a:lnTo>
                <a:lnTo>
                  <a:pt x="336803" y="248412"/>
                </a:lnTo>
                <a:lnTo>
                  <a:pt x="376427" y="224027"/>
                </a:lnTo>
                <a:lnTo>
                  <a:pt x="417575" y="202692"/>
                </a:lnTo>
                <a:lnTo>
                  <a:pt x="461771" y="181356"/>
                </a:lnTo>
                <a:lnTo>
                  <a:pt x="507491" y="160020"/>
                </a:lnTo>
                <a:lnTo>
                  <a:pt x="553211" y="141732"/>
                </a:lnTo>
                <a:lnTo>
                  <a:pt x="603503" y="124968"/>
                </a:lnTo>
                <a:lnTo>
                  <a:pt x="653795" y="108203"/>
                </a:lnTo>
                <a:lnTo>
                  <a:pt x="705611" y="92964"/>
                </a:lnTo>
                <a:lnTo>
                  <a:pt x="758951" y="79248"/>
                </a:lnTo>
                <a:lnTo>
                  <a:pt x="813815" y="67056"/>
                </a:lnTo>
                <a:lnTo>
                  <a:pt x="870203" y="56388"/>
                </a:lnTo>
                <a:lnTo>
                  <a:pt x="926591" y="47244"/>
                </a:lnTo>
                <a:lnTo>
                  <a:pt x="984503" y="39624"/>
                </a:lnTo>
                <a:lnTo>
                  <a:pt x="1043939" y="33527"/>
                </a:lnTo>
                <a:lnTo>
                  <a:pt x="1104899" y="30479"/>
                </a:lnTo>
                <a:lnTo>
                  <a:pt x="1165859" y="27432"/>
                </a:lnTo>
                <a:lnTo>
                  <a:pt x="1228343" y="25908"/>
                </a:lnTo>
                <a:lnTo>
                  <a:pt x="1290827" y="27432"/>
                </a:lnTo>
                <a:lnTo>
                  <a:pt x="1351787" y="30479"/>
                </a:lnTo>
                <a:lnTo>
                  <a:pt x="1412747" y="35051"/>
                </a:lnTo>
                <a:lnTo>
                  <a:pt x="1472183" y="39624"/>
                </a:lnTo>
                <a:lnTo>
                  <a:pt x="1530095" y="47244"/>
                </a:lnTo>
                <a:lnTo>
                  <a:pt x="1588007" y="56388"/>
                </a:lnTo>
                <a:lnTo>
                  <a:pt x="1642871" y="67056"/>
                </a:lnTo>
                <a:lnTo>
                  <a:pt x="1697735" y="79248"/>
                </a:lnTo>
                <a:lnTo>
                  <a:pt x="1751075" y="92964"/>
                </a:lnTo>
                <a:lnTo>
                  <a:pt x="1802891" y="108203"/>
                </a:lnTo>
                <a:lnTo>
                  <a:pt x="1854707" y="124968"/>
                </a:lnTo>
                <a:lnTo>
                  <a:pt x="1903475" y="141732"/>
                </a:lnTo>
                <a:lnTo>
                  <a:pt x="1950719" y="161544"/>
                </a:lnTo>
                <a:lnTo>
                  <a:pt x="1996439" y="181356"/>
                </a:lnTo>
                <a:lnTo>
                  <a:pt x="2039111" y="202692"/>
                </a:lnTo>
                <a:lnTo>
                  <a:pt x="2081783" y="224027"/>
                </a:lnTo>
                <a:lnTo>
                  <a:pt x="2121407" y="248412"/>
                </a:lnTo>
                <a:lnTo>
                  <a:pt x="2157983" y="272796"/>
                </a:lnTo>
                <a:lnTo>
                  <a:pt x="2194559" y="297179"/>
                </a:lnTo>
                <a:lnTo>
                  <a:pt x="2228087" y="324612"/>
                </a:lnTo>
                <a:lnTo>
                  <a:pt x="2243327" y="338327"/>
                </a:lnTo>
                <a:lnTo>
                  <a:pt x="2258567" y="352044"/>
                </a:lnTo>
                <a:lnTo>
                  <a:pt x="2272283" y="365760"/>
                </a:lnTo>
                <a:lnTo>
                  <a:pt x="2287523" y="379475"/>
                </a:lnTo>
                <a:lnTo>
                  <a:pt x="2301239" y="393192"/>
                </a:lnTo>
                <a:lnTo>
                  <a:pt x="2313431" y="408432"/>
                </a:lnTo>
                <a:lnTo>
                  <a:pt x="2325623" y="422148"/>
                </a:lnTo>
                <a:lnTo>
                  <a:pt x="2337815" y="437388"/>
                </a:lnTo>
                <a:lnTo>
                  <a:pt x="2348483" y="452627"/>
                </a:lnTo>
                <a:lnTo>
                  <a:pt x="2359151" y="467868"/>
                </a:lnTo>
                <a:lnTo>
                  <a:pt x="2368295" y="483108"/>
                </a:lnTo>
                <a:lnTo>
                  <a:pt x="2377439" y="498348"/>
                </a:lnTo>
                <a:lnTo>
                  <a:pt x="2385059" y="515112"/>
                </a:lnTo>
                <a:lnTo>
                  <a:pt x="2392679" y="530351"/>
                </a:lnTo>
                <a:lnTo>
                  <a:pt x="2400299" y="545591"/>
                </a:lnTo>
                <a:lnTo>
                  <a:pt x="2406395" y="562355"/>
                </a:lnTo>
                <a:lnTo>
                  <a:pt x="2410967" y="579119"/>
                </a:lnTo>
                <a:lnTo>
                  <a:pt x="2417063" y="594359"/>
                </a:lnTo>
                <a:lnTo>
                  <a:pt x="2420111" y="611123"/>
                </a:lnTo>
                <a:lnTo>
                  <a:pt x="2424683" y="627887"/>
                </a:lnTo>
                <a:lnTo>
                  <a:pt x="2426207" y="644651"/>
                </a:lnTo>
                <a:lnTo>
                  <a:pt x="2427731" y="661415"/>
                </a:lnTo>
                <a:lnTo>
                  <a:pt x="2429255" y="678179"/>
                </a:lnTo>
                <a:lnTo>
                  <a:pt x="2429255" y="711707"/>
                </a:lnTo>
                <a:lnTo>
                  <a:pt x="2427731" y="728471"/>
                </a:lnTo>
                <a:lnTo>
                  <a:pt x="2426207" y="745235"/>
                </a:lnTo>
                <a:lnTo>
                  <a:pt x="2423159" y="761999"/>
                </a:lnTo>
                <a:lnTo>
                  <a:pt x="2420111" y="778763"/>
                </a:lnTo>
                <a:lnTo>
                  <a:pt x="2417063" y="795527"/>
                </a:lnTo>
                <a:lnTo>
                  <a:pt x="2410967" y="812291"/>
                </a:lnTo>
                <a:lnTo>
                  <a:pt x="2406395" y="827531"/>
                </a:lnTo>
                <a:lnTo>
                  <a:pt x="2400299" y="844295"/>
                </a:lnTo>
                <a:lnTo>
                  <a:pt x="2392679" y="859535"/>
                </a:lnTo>
                <a:lnTo>
                  <a:pt x="2385059" y="876299"/>
                </a:lnTo>
                <a:lnTo>
                  <a:pt x="2377439" y="891539"/>
                </a:lnTo>
                <a:lnTo>
                  <a:pt x="2368295" y="906779"/>
                </a:lnTo>
                <a:lnTo>
                  <a:pt x="2357627" y="922019"/>
                </a:lnTo>
                <a:lnTo>
                  <a:pt x="2348483" y="937259"/>
                </a:lnTo>
                <a:lnTo>
                  <a:pt x="2336291" y="952499"/>
                </a:lnTo>
                <a:lnTo>
                  <a:pt x="2325623" y="967739"/>
                </a:lnTo>
                <a:lnTo>
                  <a:pt x="2313431" y="981455"/>
                </a:lnTo>
                <a:lnTo>
                  <a:pt x="2299715" y="996695"/>
                </a:lnTo>
                <a:lnTo>
                  <a:pt x="2287523" y="1010411"/>
                </a:lnTo>
                <a:lnTo>
                  <a:pt x="2272283" y="1024127"/>
                </a:lnTo>
                <a:lnTo>
                  <a:pt x="2258567" y="1039367"/>
                </a:lnTo>
                <a:lnTo>
                  <a:pt x="2243327" y="1053083"/>
                </a:lnTo>
                <a:lnTo>
                  <a:pt x="2226563" y="1065275"/>
                </a:lnTo>
                <a:lnTo>
                  <a:pt x="2193035" y="1092707"/>
                </a:lnTo>
                <a:lnTo>
                  <a:pt x="2157983" y="1117091"/>
                </a:lnTo>
                <a:lnTo>
                  <a:pt x="2119883" y="1141475"/>
                </a:lnTo>
                <a:lnTo>
                  <a:pt x="2080259" y="1165859"/>
                </a:lnTo>
                <a:lnTo>
                  <a:pt x="2039111" y="1187195"/>
                </a:lnTo>
                <a:lnTo>
                  <a:pt x="1994915" y="1208531"/>
                </a:lnTo>
                <a:lnTo>
                  <a:pt x="1949195" y="1228343"/>
                </a:lnTo>
                <a:lnTo>
                  <a:pt x="1901951" y="1248155"/>
                </a:lnTo>
                <a:lnTo>
                  <a:pt x="1853183" y="1264919"/>
                </a:lnTo>
                <a:lnTo>
                  <a:pt x="1802891" y="1281683"/>
                </a:lnTo>
                <a:lnTo>
                  <a:pt x="1751075" y="1296923"/>
                </a:lnTo>
                <a:lnTo>
                  <a:pt x="1697735" y="1309115"/>
                </a:lnTo>
                <a:lnTo>
                  <a:pt x="1642871" y="1321307"/>
                </a:lnTo>
                <a:lnTo>
                  <a:pt x="1586483" y="1331975"/>
                </a:lnTo>
                <a:lnTo>
                  <a:pt x="1530095" y="1341119"/>
                </a:lnTo>
                <a:lnTo>
                  <a:pt x="1470659" y="1348739"/>
                </a:lnTo>
                <a:lnTo>
                  <a:pt x="1411223" y="1354835"/>
                </a:lnTo>
                <a:lnTo>
                  <a:pt x="1351787" y="1359407"/>
                </a:lnTo>
                <a:lnTo>
                  <a:pt x="1290827" y="1362455"/>
                </a:lnTo>
                <a:lnTo>
                  <a:pt x="1165859" y="1362455"/>
                </a:lnTo>
                <a:lnTo>
                  <a:pt x="1104899" y="1359407"/>
                </a:lnTo>
                <a:lnTo>
                  <a:pt x="1043939" y="1354835"/>
                </a:lnTo>
                <a:lnTo>
                  <a:pt x="984503" y="1348739"/>
                </a:lnTo>
                <a:lnTo>
                  <a:pt x="926591" y="1341119"/>
                </a:lnTo>
                <a:lnTo>
                  <a:pt x="868679" y="1331975"/>
                </a:lnTo>
                <a:lnTo>
                  <a:pt x="813815" y="1321307"/>
                </a:lnTo>
                <a:lnTo>
                  <a:pt x="758951" y="1310639"/>
                </a:lnTo>
                <a:lnTo>
                  <a:pt x="705611" y="1296923"/>
                </a:lnTo>
                <a:lnTo>
                  <a:pt x="652271" y="1281683"/>
                </a:lnTo>
                <a:lnTo>
                  <a:pt x="601979" y="1264919"/>
                </a:lnTo>
                <a:lnTo>
                  <a:pt x="553211" y="1248155"/>
                </a:lnTo>
                <a:lnTo>
                  <a:pt x="505967" y="1228343"/>
                </a:lnTo>
                <a:lnTo>
                  <a:pt x="460247" y="1208531"/>
                </a:lnTo>
                <a:lnTo>
                  <a:pt x="417575" y="1187195"/>
                </a:lnTo>
                <a:lnTo>
                  <a:pt x="374903" y="1165859"/>
                </a:lnTo>
                <a:lnTo>
                  <a:pt x="335279" y="1141475"/>
                </a:lnTo>
                <a:lnTo>
                  <a:pt x="298703" y="1117091"/>
                </a:lnTo>
                <a:lnTo>
                  <a:pt x="262127" y="1091183"/>
                </a:lnTo>
                <a:lnTo>
                  <a:pt x="228599" y="1065275"/>
                </a:lnTo>
                <a:lnTo>
                  <a:pt x="213359" y="1051559"/>
                </a:lnTo>
                <a:lnTo>
                  <a:pt x="198120" y="1037843"/>
                </a:lnTo>
                <a:lnTo>
                  <a:pt x="182879" y="1024127"/>
                </a:lnTo>
                <a:lnTo>
                  <a:pt x="169163" y="1010411"/>
                </a:lnTo>
                <a:lnTo>
                  <a:pt x="155448" y="996695"/>
                </a:lnTo>
                <a:lnTo>
                  <a:pt x="143255" y="981455"/>
                </a:lnTo>
                <a:lnTo>
                  <a:pt x="131063" y="966215"/>
                </a:lnTo>
                <a:lnTo>
                  <a:pt x="118871" y="952499"/>
                </a:lnTo>
                <a:lnTo>
                  <a:pt x="108203" y="937259"/>
                </a:lnTo>
                <a:lnTo>
                  <a:pt x="97536" y="922019"/>
                </a:lnTo>
                <a:lnTo>
                  <a:pt x="88391" y="906779"/>
                </a:lnTo>
                <a:lnTo>
                  <a:pt x="79248" y="891539"/>
                </a:lnTo>
                <a:lnTo>
                  <a:pt x="71627" y="874775"/>
                </a:lnTo>
                <a:lnTo>
                  <a:pt x="64007" y="859535"/>
                </a:lnTo>
                <a:lnTo>
                  <a:pt x="56387" y="844295"/>
                </a:lnTo>
                <a:lnTo>
                  <a:pt x="50291" y="827531"/>
                </a:lnTo>
                <a:lnTo>
                  <a:pt x="44195" y="810767"/>
                </a:lnTo>
                <a:lnTo>
                  <a:pt x="39624" y="795527"/>
                </a:lnTo>
                <a:lnTo>
                  <a:pt x="48767" y="886967"/>
                </a:lnTo>
                <a:lnTo>
                  <a:pt x="56387" y="903731"/>
                </a:lnTo>
                <a:lnTo>
                  <a:pt x="67055" y="920495"/>
                </a:lnTo>
                <a:lnTo>
                  <a:pt x="76200" y="935735"/>
                </a:lnTo>
                <a:lnTo>
                  <a:pt x="86867" y="952499"/>
                </a:lnTo>
                <a:lnTo>
                  <a:pt x="99059" y="967739"/>
                </a:lnTo>
                <a:close/>
              </a:path>
              <a:path w="2455163" h="1388363">
                <a:moveTo>
                  <a:pt x="48767" y="886967"/>
                </a:moveTo>
                <a:lnTo>
                  <a:pt x="39624" y="795527"/>
                </a:lnTo>
                <a:lnTo>
                  <a:pt x="36575" y="778763"/>
                </a:lnTo>
                <a:lnTo>
                  <a:pt x="32003" y="761999"/>
                </a:lnTo>
                <a:lnTo>
                  <a:pt x="30479" y="745235"/>
                </a:lnTo>
                <a:lnTo>
                  <a:pt x="33527" y="853439"/>
                </a:lnTo>
                <a:lnTo>
                  <a:pt x="39624" y="870203"/>
                </a:lnTo>
                <a:lnTo>
                  <a:pt x="48767" y="886967"/>
                </a:lnTo>
                <a:close/>
              </a:path>
            </a:pathLst>
          </a:custGeom>
          <a:solidFill>
            <a:srgbClr val="385D89"/>
          </a:solidFill>
        </p:spPr>
        <p:txBody>
          <a:bodyPr wrap="square" lIns="0" tIns="0" rIns="0" bIns="0" rtlCol="0">
            <a:noAutofit/>
          </a:bodyPr>
          <a:lstStyle/>
          <a:p>
            <a:endParaRPr>
              <a:solidFill>
                <a:prstClr val="black"/>
              </a:solidFill>
            </a:endParaRPr>
          </a:p>
        </p:txBody>
      </p:sp>
      <p:sp>
        <p:nvSpPr>
          <p:cNvPr id="49" name="object 49"/>
          <p:cNvSpPr/>
          <p:nvPr/>
        </p:nvSpPr>
        <p:spPr>
          <a:xfrm>
            <a:off x="8338292" y="1506071"/>
            <a:ext cx="141866" cy="403411"/>
          </a:xfrm>
          <a:custGeom>
            <a:avLst/>
            <a:gdLst/>
            <a:ahLst/>
            <a:cxnLst/>
            <a:rect l="l" t="t" r="r" b="b"/>
            <a:pathLst>
              <a:path w="156053" h="457199">
                <a:moveTo>
                  <a:pt x="5563" y="153139"/>
                </a:moveTo>
                <a:lnTo>
                  <a:pt x="8455" y="155448"/>
                </a:lnTo>
                <a:lnTo>
                  <a:pt x="19678" y="157309"/>
                </a:lnTo>
                <a:lnTo>
                  <a:pt x="30530" y="151827"/>
                </a:lnTo>
                <a:lnTo>
                  <a:pt x="32839" y="149351"/>
                </a:lnTo>
                <a:lnTo>
                  <a:pt x="60271" y="102031"/>
                </a:lnTo>
                <a:lnTo>
                  <a:pt x="78559" y="70484"/>
                </a:lnTo>
                <a:lnTo>
                  <a:pt x="95323" y="99402"/>
                </a:lnTo>
                <a:lnTo>
                  <a:pt x="124279" y="149351"/>
                </a:lnTo>
                <a:lnTo>
                  <a:pt x="133745" y="156510"/>
                </a:lnTo>
                <a:lnTo>
                  <a:pt x="145828" y="156741"/>
                </a:lnTo>
                <a:lnTo>
                  <a:pt x="148663" y="155448"/>
                </a:lnTo>
                <a:lnTo>
                  <a:pt x="155821" y="145351"/>
                </a:lnTo>
                <a:lnTo>
                  <a:pt x="156053" y="133843"/>
                </a:lnTo>
                <a:lnTo>
                  <a:pt x="154759" y="131063"/>
                </a:lnTo>
                <a:lnTo>
                  <a:pt x="95323" y="35051"/>
                </a:lnTo>
                <a:lnTo>
                  <a:pt x="93799" y="44196"/>
                </a:lnTo>
                <a:lnTo>
                  <a:pt x="63319" y="44196"/>
                </a:lnTo>
                <a:lnTo>
                  <a:pt x="60271" y="35051"/>
                </a:lnTo>
                <a:lnTo>
                  <a:pt x="78559" y="0"/>
                </a:lnTo>
                <a:lnTo>
                  <a:pt x="2359" y="131063"/>
                </a:lnTo>
                <a:lnTo>
                  <a:pt x="0" y="142287"/>
                </a:lnTo>
                <a:lnTo>
                  <a:pt x="5563" y="153139"/>
                </a:lnTo>
                <a:close/>
              </a:path>
              <a:path w="156053" h="457199">
                <a:moveTo>
                  <a:pt x="95323" y="35051"/>
                </a:moveTo>
                <a:lnTo>
                  <a:pt x="154759" y="131063"/>
                </a:lnTo>
                <a:lnTo>
                  <a:pt x="78559" y="0"/>
                </a:lnTo>
                <a:lnTo>
                  <a:pt x="60271" y="35051"/>
                </a:lnTo>
                <a:lnTo>
                  <a:pt x="63319" y="44196"/>
                </a:lnTo>
                <a:lnTo>
                  <a:pt x="93799" y="44196"/>
                </a:lnTo>
                <a:lnTo>
                  <a:pt x="95323" y="35051"/>
                </a:lnTo>
                <a:close/>
              </a:path>
              <a:path w="156053" h="457199">
                <a:moveTo>
                  <a:pt x="95323" y="457199"/>
                </a:moveTo>
                <a:lnTo>
                  <a:pt x="95323" y="99402"/>
                </a:lnTo>
                <a:lnTo>
                  <a:pt x="78559" y="70484"/>
                </a:lnTo>
                <a:lnTo>
                  <a:pt x="60271" y="102031"/>
                </a:lnTo>
                <a:lnTo>
                  <a:pt x="60271" y="457199"/>
                </a:lnTo>
                <a:lnTo>
                  <a:pt x="95323" y="457199"/>
                </a:lnTo>
                <a:close/>
              </a:path>
            </a:pathLst>
          </a:custGeom>
          <a:solidFill>
            <a:srgbClr val="497EBA"/>
          </a:solidFill>
        </p:spPr>
        <p:txBody>
          <a:bodyPr wrap="square" lIns="0" tIns="0" rIns="0" bIns="0" rtlCol="0">
            <a:noAutofit/>
          </a:bodyPr>
          <a:lstStyle/>
          <a:p>
            <a:endParaRPr>
              <a:solidFill>
                <a:prstClr val="black"/>
              </a:solidFill>
            </a:endParaRPr>
          </a:p>
        </p:txBody>
      </p:sp>
      <p:sp>
        <p:nvSpPr>
          <p:cNvPr id="17" name="object 17"/>
          <p:cNvSpPr txBox="1"/>
          <p:nvPr/>
        </p:nvSpPr>
        <p:spPr>
          <a:xfrm>
            <a:off x="7564119" y="472553"/>
            <a:ext cx="1712952" cy="795617"/>
          </a:xfrm>
          <a:prstGeom prst="rect">
            <a:avLst/>
          </a:prstGeom>
        </p:spPr>
        <p:txBody>
          <a:bodyPr wrap="square" lIns="0" tIns="0" rIns="0" bIns="0" rtlCol="0">
            <a:noAutofit/>
          </a:bodyPr>
          <a:lstStyle/>
          <a:p>
            <a:pPr marL="40311" marR="57430" algn="ctr">
              <a:lnSpc>
                <a:spcPts val="1920"/>
              </a:lnSpc>
              <a:spcBef>
                <a:spcPts val="96"/>
              </a:spcBef>
            </a:pPr>
            <a:r>
              <a:rPr sz="2700" baseline="2730" dirty="0">
                <a:solidFill>
                  <a:prstClr val="black"/>
                </a:solidFill>
                <a:cs typeface="Calibri"/>
              </a:rPr>
              <a:t>M</a:t>
            </a:r>
            <a:r>
              <a:rPr sz="2700" spc="-8" baseline="2730" dirty="0">
                <a:solidFill>
                  <a:prstClr val="black"/>
                </a:solidFill>
                <a:cs typeface="Calibri"/>
              </a:rPr>
              <a:t>E</a:t>
            </a:r>
            <a:r>
              <a:rPr sz="2700" baseline="2730" dirty="0">
                <a:solidFill>
                  <a:prstClr val="black"/>
                </a:solidFill>
                <a:cs typeface="Calibri"/>
              </a:rPr>
              <a:t>M</a:t>
            </a:r>
            <a:r>
              <a:rPr sz="2700" spc="-8" baseline="2730" dirty="0">
                <a:solidFill>
                  <a:prstClr val="black"/>
                </a:solidFill>
                <a:cs typeface="Calibri"/>
              </a:rPr>
              <a:t>O</a:t>
            </a:r>
            <a:r>
              <a:rPr sz="2700" baseline="2730" dirty="0">
                <a:solidFill>
                  <a:prstClr val="black"/>
                </a:solidFill>
                <a:cs typeface="Calibri"/>
              </a:rPr>
              <a:t>R</a:t>
            </a:r>
            <a:r>
              <a:rPr sz="2700" spc="-8" baseline="2730" dirty="0">
                <a:solidFill>
                  <a:prstClr val="black"/>
                </a:solidFill>
                <a:cs typeface="Calibri"/>
              </a:rPr>
              <a:t>A</a:t>
            </a:r>
            <a:r>
              <a:rPr sz="2700" baseline="2730" dirty="0">
                <a:solidFill>
                  <a:prstClr val="black"/>
                </a:solidFill>
                <a:cs typeface="Calibri"/>
              </a:rPr>
              <a:t>ND</a:t>
            </a:r>
            <a:r>
              <a:rPr sz="2700" spc="-13" baseline="2730" dirty="0">
                <a:solidFill>
                  <a:prstClr val="black"/>
                </a:solidFill>
                <a:cs typeface="Calibri"/>
              </a:rPr>
              <a:t>U</a:t>
            </a:r>
            <a:r>
              <a:rPr sz="2700" baseline="2730" dirty="0">
                <a:solidFill>
                  <a:prstClr val="black"/>
                </a:solidFill>
                <a:cs typeface="Calibri"/>
              </a:rPr>
              <a:t>M</a:t>
            </a:r>
            <a:endParaRPr>
              <a:solidFill>
                <a:prstClr val="black"/>
              </a:solidFill>
              <a:cs typeface="Calibri"/>
            </a:endParaRPr>
          </a:p>
          <a:p>
            <a:pPr marL="680366" marR="696758" algn="ctr">
              <a:lnSpc>
                <a:spcPts val="2185"/>
              </a:lnSpc>
              <a:spcBef>
                <a:spcPts val="13"/>
              </a:spcBef>
            </a:pPr>
            <a:r>
              <a:rPr sz="2700" baseline="1365" dirty="0">
                <a:solidFill>
                  <a:prstClr val="black"/>
                </a:solidFill>
                <a:cs typeface="Calibri"/>
              </a:rPr>
              <a:t>OF</a:t>
            </a:r>
            <a:endParaRPr>
              <a:solidFill>
                <a:prstClr val="black"/>
              </a:solidFill>
              <a:cs typeface="Calibri"/>
            </a:endParaRPr>
          </a:p>
          <a:p>
            <a:pPr algn="ctr">
              <a:lnSpc>
                <a:spcPct val="101725"/>
              </a:lnSpc>
            </a:pPr>
            <a:r>
              <a:rPr spc="-4" dirty="0">
                <a:solidFill>
                  <a:prstClr val="black"/>
                </a:solidFill>
                <a:cs typeface="Calibri"/>
              </a:rPr>
              <a:t>U</a:t>
            </a:r>
            <a:r>
              <a:rPr dirty="0">
                <a:solidFill>
                  <a:prstClr val="black"/>
                </a:solidFill>
                <a:cs typeface="Calibri"/>
              </a:rPr>
              <a:t>N</a:t>
            </a:r>
            <a:r>
              <a:rPr spc="-8" dirty="0">
                <a:solidFill>
                  <a:prstClr val="black"/>
                </a:solidFill>
                <a:cs typeface="Calibri"/>
              </a:rPr>
              <a:t>D</a:t>
            </a:r>
            <a:r>
              <a:rPr dirty="0">
                <a:solidFill>
                  <a:prstClr val="black"/>
                </a:solidFill>
                <a:cs typeface="Calibri"/>
              </a:rPr>
              <a:t>ERS</a:t>
            </a:r>
            <a:r>
              <a:rPr spc="-17" dirty="0">
                <a:solidFill>
                  <a:prstClr val="black"/>
                </a:solidFill>
                <a:cs typeface="Calibri"/>
              </a:rPr>
              <a:t>T</a:t>
            </a:r>
            <a:r>
              <a:rPr dirty="0">
                <a:solidFill>
                  <a:prstClr val="black"/>
                </a:solidFill>
                <a:cs typeface="Calibri"/>
              </a:rPr>
              <a:t>A</a:t>
            </a:r>
            <a:r>
              <a:rPr spc="-8" dirty="0">
                <a:solidFill>
                  <a:prstClr val="black"/>
                </a:solidFill>
                <a:cs typeface="Calibri"/>
              </a:rPr>
              <a:t>N</a:t>
            </a:r>
            <a:r>
              <a:rPr dirty="0">
                <a:solidFill>
                  <a:prstClr val="black"/>
                </a:solidFill>
                <a:cs typeface="Calibri"/>
              </a:rPr>
              <a:t>D</a:t>
            </a:r>
            <a:r>
              <a:rPr spc="-8" dirty="0">
                <a:solidFill>
                  <a:prstClr val="black"/>
                </a:solidFill>
                <a:cs typeface="Calibri"/>
              </a:rPr>
              <a:t>I</a:t>
            </a:r>
            <a:r>
              <a:rPr dirty="0">
                <a:solidFill>
                  <a:prstClr val="black"/>
                </a:solidFill>
                <a:cs typeface="Calibri"/>
              </a:rPr>
              <a:t>NG</a:t>
            </a:r>
            <a:endParaRPr>
              <a:solidFill>
                <a:prstClr val="black"/>
              </a:solidFill>
              <a:cs typeface="Calibri"/>
            </a:endParaRPr>
          </a:p>
        </p:txBody>
      </p:sp>
      <p:sp>
        <p:nvSpPr>
          <p:cNvPr id="16" name="object 16"/>
          <p:cNvSpPr txBox="1"/>
          <p:nvPr/>
        </p:nvSpPr>
        <p:spPr>
          <a:xfrm>
            <a:off x="4147590" y="581472"/>
            <a:ext cx="1905123" cy="795618"/>
          </a:xfrm>
          <a:prstGeom prst="rect">
            <a:avLst/>
          </a:prstGeom>
        </p:spPr>
        <p:txBody>
          <a:bodyPr wrap="square" lIns="0" tIns="0" rIns="0" bIns="0" rtlCol="0">
            <a:noAutofit/>
          </a:bodyPr>
          <a:lstStyle/>
          <a:p>
            <a:pPr algn="ctr">
              <a:lnSpc>
                <a:spcPts val="1920"/>
              </a:lnSpc>
              <a:spcBef>
                <a:spcPts val="96"/>
              </a:spcBef>
            </a:pPr>
            <a:r>
              <a:rPr sz="2700" baseline="2730" dirty="0">
                <a:solidFill>
                  <a:prstClr val="black"/>
                </a:solidFill>
                <a:cs typeface="Calibri"/>
              </a:rPr>
              <a:t>What</a:t>
            </a:r>
            <a:r>
              <a:rPr sz="2700" spc="-8" baseline="2730" dirty="0">
                <a:solidFill>
                  <a:prstClr val="black"/>
                </a:solidFill>
                <a:cs typeface="Calibri"/>
              </a:rPr>
              <a:t> </a:t>
            </a:r>
            <a:r>
              <a:rPr sz="2700" baseline="2730" dirty="0">
                <a:solidFill>
                  <a:prstClr val="black"/>
                </a:solidFill>
                <a:cs typeface="Calibri"/>
              </a:rPr>
              <a:t>off</a:t>
            </a:r>
            <a:r>
              <a:rPr sz="2700" spc="-13" baseline="2730" dirty="0">
                <a:solidFill>
                  <a:prstClr val="black"/>
                </a:solidFill>
                <a:cs typeface="Calibri"/>
              </a:rPr>
              <a:t>e</a:t>
            </a:r>
            <a:r>
              <a:rPr sz="2700" baseline="2730" dirty="0">
                <a:solidFill>
                  <a:prstClr val="black"/>
                </a:solidFill>
                <a:cs typeface="Calibri"/>
              </a:rPr>
              <a:t>n</a:t>
            </a:r>
            <a:r>
              <a:rPr sz="2700" spc="-4" baseline="2730" dirty="0">
                <a:solidFill>
                  <a:prstClr val="black"/>
                </a:solidFill>
                <a:cs typeface="Calibri"/>
              </a:rPr>
              <a:t>s</a:t>
            </a:r>
            <a:r>
              <a:rPr sz="2700" baseline="2730" dirty="0">
                <a:solidFill>
                  <a:prstClr val="black"/>
                </a:solidFill>
                <a:cs typeface="Calibri"/>
              </a:rPr>
              <a:t>es</a:t>
            </a:r>
            <a:r>
              <a:rPr sz="2700" spc="-8" baseline="2730" dirty="0">
                <a:solidFill>
                  <a:prstClr val="black"/>
                </a:solidFill>
                <a:cs typeface="Calibri"/>
              </a:rPr>
              <a:t> </a:t>
            </a:r>
            <a:r>
              <a:rPr sz="2700" baseline="2730" dirty="0">
                <a:solidFill>
                  <a:prstClr val="black"/>
                </a:solidFill>
                <a:cs typeface="Calibri"/>
              </a:rPr>
              <a:t>ha</a:t>
            </a:r>
            <a:r>
              <a:rPr sz="2700" spc="-4" baseline="2730" dirty="0">
                <a:solidFill>
                  <a:prstClr val="black"/>
                </a:solidFill>
                <a:cs typeface="Calibri"/>
              </a:rPr>
              <a:t>v</a:t>
            </a:r>
            <a:r>
              <a:rPr sz="2700" baseline="2730" dirty="0">
                <a:solidFill>
                  <a:prstClr val="black"/>
                </a:solidFill>
                <a:cs typeface="Calibri"/>
              </a:rPr>
              <a:t>e</a:t>
            </a:r>
            <a:endParaRPr>
              <a:solidFill>
                <a:prstClr val="black"/>
              </a:solidFill>
              <a:cs typeface="Calibri"/>
            </a:endParaRPr>
          </a:p>
          <a:p>
            <a:pPr marL="107325" marR="126570" algn="ctr">
              <a:lnSpc>
                <a:spcPts val="2185"/>
              </a:lnSpc>
              <a:spcBef>
                <a:spcPts val="13"/>
              </a:spcBef>
            </a:pPr>
            <a:r>
              <a:rPr sz="2700" baseline="1365" dirty="0">
                <a:solidFill>
                  <a:prstClr val="black"/>
                </a:solidFill>
                <a:cs typeface="Calibri"/>
              </a:rPr>
              <a:t>oc</a:t>
            </a:r>
            <a:r>
              <a:rPr sz="2700" spc="-8" baseline="1365" dirty="0">
                <a:solidFill>
                  <a:prstClr val="black"/>
                </a:solidFill>
                <a:cs typeface="Calibri"/>
              </a:rPr>
              <a:t>c</a:t>
            </a:r>
            <a:r>
              <a:rPr sz="2700" baseline="1365" dirty="0">
                <a:solidFill>
                  <a:prstClr val="black"/>
                </a:solidFill>
                <a:cs typeface="Calibri"/>
              </a:rPr>
              <a:t>urred </a:t>
            </a:r>
            <a:r>
              <a:rPr sz="2700" spc="-13" baseline="1365" dirty="0">
                <a:solidFill>
                  <a:prstClr val="black"/>
                </a:solidFill>
                <a:cs typeface="Calibri"/>
              </a:rPr>
              <a:t>o</a:t>
            </a:r>
            <a:r>
              <a:rPr sz="2700" baseline="1365" dirty="0">
                <a:solidFill>
                  <a:prstClr val="black"/>
                </a:solidFill>
                <a:cs typeface="Calibri"/>
              </a:rPr>
              <a:t>n</a:t>
            </a:r>
            <a:r>
              <a:rPr sz="2700" spc="-4" baseline="1365" dirty="0">
                <a:solidFill>
                  <a:prstClr val="black"/>
                </a:solidFill>
                <a:cs typeface="Calibri"/>
              </a:rPr>
              <a:t> </a:t>
            </a:r>
            <a:r>
              <a:rPr sz="2700" baseline="1365" dirty="0">
                <a:solidFill>
                  <a:prstClr val="black"/>
                </a:solidFill>
                <a:cs typeface="Calibri"/>
              </a:rPr>
              <a:t>y</a:t>
            </a:r>
            <a:r>
              <a:rPr sz="2700" spc="-13" baseline="1365" dirty="0">
                <a:solidFill>
                  <a:prstClr val="black"/>
                </a:solidFill>
                <a:cs typeface="Calibri"/>
              </a:rPr>
              <a:t>o</a:t>
            </a:r>
            <a:r>
              <a:rPr sz="2700" baseline="1365" dirty="0">
                <a:solidFill>
                  <a:prstClr val="black"/>
                </a:solidFill>
                <a:cs typeface="Calibri"/>
              </a:rPr>
              <a:t>ur</a:t>
            </a:r>
            <a:endParaRPr>
              <a:solidFill>
                <a:prstClr val="black"/>
              </a:solidFill>
              <a:cs typeface="Calibri"/>
            </a:endParaRPr>
          </a:p>
          <a:p>
            <a:pPr marL="390426" marR="407074" algn="ctr">
              <a:lnSpc>
                <a:spcPct val="101725"/>
              </a:lnSpc>
            </a:pPr>
            <a:r>
              <a:rPr dirty="0">
                <a:solidFill>
                  <a:prstClr val="black"/>
                </a:solidFill>
                <a:cs typeface="Calibri"/>
              </a:rPr>
              <a:t>ca</a:t>
            </a:r>
            <a:r>
              <a:rPr spc="-4" dirty="0">
                <a:solidFill>
                  <a:prstClr val="black"/>
                </a:solidFill>
                <a:cs typeface="Calibri"/>
              </a:rPr>
              <a:t>m</a:t>
            </a:r>
            <a:r>
              <a:rPr dirty="0">
                <a:solidFill>
                  <a:prstClr val="black"/>
                </a:solidFill>
                <a:cs typeface="Calibri"/>
              </a:rPr>
              <a:t>pu</a:t>
            </a:r>
            <a:r>
              <a:rPr spc="-4" dirty="0">
                <a:solidFill>
                  <a:prstClr val="black"/>
                </a:solidFill>
                <a:cs typeface="Calibri"/>
              </a:rPr>
              <a:t>s</a:t>
            </a:r>
            <a:r>
              <a:rPr dirty="0">
                <a:solidFill>
                  <a:prstClr val="black"/>
                </a:solidFill>
                <a:cs typeface="Calibri"/>
              </a:rPr>
              <a:t>e</a:t>
            </a:r>
            <a:r>
              <a:rPr spc="-4" dirty="0">
                <a:solidFill>
                  <a:prstClr val="black"/>
                </a:solidFill>
                <a:cs typeface="Calibri"/>
              </a:rPr>
              <a:t>s</a:t>
            </a:r>
            <a:r>
              <a:rPr dirty="0">
                <a:solidFill>
                  <a:prstClr val="black"/>
                </a:solidFill>
                <a:cs typeface="Calibri"/>
              </a:rPr>
              <a:t>?</a:t>
            </a:r>
            <a:endParaRPr>
              <a:solidFill>
                <a:prstClr val="black"/>
              </a:solidFill>
              <a:cs typeface="Calibri"/>
            </a:endParaRPr>
          </a:p>
        </p:txBody>
      </p:sp>
      <p:sp>
        <p:nvSpPr>
          <p:cNvPr id="13" name="object 13"/>
          <p:cNvSpPr txBox="1"/>
          <p:nvPr/>
        </p:nvSpPr>
        <p:spPr>
          <a:xfrm>
            <a:off x="5851699" y="2209913"/>
            <a:ext cx="399715" cy="246977"/>
          </a:xfrm>
          <a:prstGeom prst="rect">
            <a:avLst/>
          </a:prstGeom>
        </p:spPr>
        <p:txBody>
          <a:bodyPr wrap="square" lIns="0" tIns="0" rIns="0" bIns="0" rtlCol="0">
            <a:noAutofit/>
          </a:bodyPr>
          <a:lstStyle/>
          <a:p>
            <a:pPr marL="11397">
              <a:lnSpc>
                <a:spcPts val="1920"/>
              </a:lnSpc>
              <a:spcBef>
                <a:spcPts val="96"/>
              </a:spcBef>
            </a:pPr>
            <a:r>
              <a:rPr sz="2700" b="1" baseline="2730" dirty="0">
                <a:solidFill>
                  <a:prstClr val="black"/>
                </a:solidFill>
                <a:cs typeface="Calibri"/>
              </a:rPr>
              <a:t>Y</a:t>
            </a:r>
            <a:r>
              <a:rPr sz="2700" b="1" spc="-4" baseline="2730" dirty="0">
                <a:solidFill>
                  <a:prstClr val="black"/>
                </a:solidFill>
                <a:cs typeface="Calibri"/>
              </a:rPr>
              <a:t>E</a:t>
            </a:r>
            <a:r>
              <a:rPr sz="2700" b="1" baseline="2730" dirty="0">
                <a:solidFill>
                  <a:prstClr val="black"/>
                </a:solidFill>
                <a:cs typeface="Calibri"/>
              </a:rPr>
              <a:t>S</a:t>
            </a:r>
            <a:endParaRPr>
              <a:solidFill>
                <a:prstClr val="black"/>
              </a:solidFill>
              <a:cs typeface="Calibri"/>
            </a:endParaRPr>
          </a:p>
        </p:txBody>
      </p:sp>
      <p:sp>
        <p:nvSpPr>
          <p:cNvPr id="12" name="object 12"/>
          <p:cNvSpPr txBox="1"/>
          <p:nvPr/>
        </p:nvSpPr>
        <p:spPr>
          <a:xfrm>
            <a:off x="3227648" y="3363670"/>
            <a:ext cx="366445" cy="246977"/>
          </a:xfrm>
          <a:prstGeom prst="rect">
            <a:avLst/>
          </a:prstGeom>
        </p:spPr>
        <p:txBody>
          <a:bodyPr wrap="square" lIns="0" tIns="0" rIns="0" bIns="0" rtlCol="0">
            <a:noAutofit/>
          </a:bodyPr>
          <a:lstStyle/>
          <a:p>
            <a:pPr marL="11397">
              <a:lnSpc>
                <a:spcPts val="1920"/>
              </a:lnSpc>
              <a:spcBef>
                <a:spcPts val="96"/>
              </a:spcBef>
            </a:pPr>
            <a:r>
              <a:rPr sz="2700" b="1" baseline="2730" dirty="0">
                <a:solidFill>
                  <a:prstClr val="black"/>
                </a:solidFill>
                <a:cs typeface="Calibri"/>
              </a:rPr>
              <a:t>NO</a:t>
            </a:r>
            <a:endParaRPr>
              <a:solidFill>
                <a:prstClr val="black"/>
              </a:solidFill>
              <a:cs typeface="Calibri"/>
            </a:endParaRPr>
          </a:p>
        </p:txBody>
      </p:sp>
      <p:sp>
        <p:nvSpPr>
          <p:cNvPr id="11" name="object 11"/>
          <p:cNvSpPr txBox="1"/>
          <p:nvPr/>
        </p:nvSpPr>
        <p:spPr>
          <a:xfrm>
            <a:off x="8752841" y="3386530"/>
            <a:ext cx="399715" cy="246977"/>
          </a:xfrm>
          <a:prstGeom prst="rect">
            <a:avLst/>
          </a:prstGeom>
        </p:spPr>
        <p:txBody>
          <a:bodyPr wrap="square" lIns="0" tIns="0" rIns="0" bIns="0" rtlCol="0">
            <a:noAutofit/>
          </a:bodyPr>
          <a:lstStyle/>
          <a:p>
            <a:pPr marL="11397">
              <a:lnSpc>
                <a:spcPts val="1920"/>
              </a:lnSpc>
              <a:spcBef>
                <a:spcPts val="96"/>
              </a:spcBef>
            </a:pPr>
            <a:r>
              <a:rPr sz="2700" b="1" baseline="2730" dirty="0">
                <a:solidFill>
                  <a:prstClr val="black"/>
                </a:solidFill>
                <a:cs typeface="Calibri"/>
              </a:rPr>
              <a:t>Y</a:t>
            </a:r>
            <a:r>
              <a:rPr sz="2700" b="1" spc="-4" baseline="2730" dirty="0">
                <a:solidFill>
                  <a:prstClr val="black"/>
                </a:solidFill>
                <a:cs typeface="Calibri"/>
              </a:rPr>
              <a:t>E</a:t>
            </a:r>
            <a:r>
              <a:rPr sz="2700" b="1" baseline="2730" dirty="0">
                <a:solidFill>
                  <a:prstClr val="black"/>
                </a:solidFill>
                <a:cs typeface="Calibri"/>
              </a:rPr>
              <a:t>S</a:t>
            </a:r>
            <a:endParaRPr>
              <a:solidFill>
                <a:prstClr val="black"/>
              </a:solidFill>
              <a:cs typeface="Calibri"/>
            </a:endParaRPr>
          </a:p>
        </p:txBody>
      </p:sp>
      <p:sp>
        <p:nvSpPr>
          <p:cNvPr id="10" name="object 10"/>
          <p:cNvSpPr txBox="1"/>
          <p:nvPr/>
        </p:nvSpPr>
        <p:spPr>
          <a:xfrm>
            <a:off x="5851699" y="3958030"/>
            <a:ext cx="399715" cy="246977"/>
          </a:xfrm>
          <a:prstGeom prst="rect">
            <a:avLst/>
          </a:prstGeom>
        </p:spPr>
        <p:txBody>
          <a:bodyPr wrap="square" lIns="0" tIns="0" rIns="0" bIns="0" rtlCol="0">
            <a:noAutofit/>
          </a:bodyPr>
          <a:lstStyle/>
          <a:p>
            <a:pPr marL="11397">
              <a:lnSpc>
                <a:spcPts val="1920"/>
              </a:lnSpc>
              <a:spcBef>
                <a:spcPts val="96"/>
              </a:spcBef>
            </a:pPr>
            <a:r>
              <a:rPr sz="2700" b="1" baseline="2730" dirty="0">
                <a:solidFill>
                  <a:prstClr val="black"/>
                </a:solidFill>
                <a:cs typeface="Calibri"/>
              </a:rPr>
              <a:t>Y</a:t>
            </a:r>
            <a:r>
              <a:rPr sz="2700" b="1" spc="-4" baseline="2730" dirty="0">
                <a:solidFill>
                  <a:prstClr val="black"/>
                </a:solidFill>
                <a:cs typeface="Calibri"/>
              </a:rPr>
              <a:t>E</a:t>
            </a:r>
            <a:r>
              <a:rPr sz="2700" b="1" baseline="2730" dirty="0">
                <a:solidFill>
                  <a:prstClr val="black"/>
                </a:solidFill>
                <a:cs typeface="Calibri"/>
              </a:rPr>
              <a:t>S</a:t>
            </a:r>
            <a:endParaRPr>
              <a:solidFill>
                <a:prstClr val="black"/>
              </a:solidFill>
              <a:cs typeface="Calibri"/>
            </a:endParaRPr>
          </a:p>
        </p:txBody>
      </p:sp>
      <p:sp>
        <p:nvSpPr>
          <p:cNvPr id="8" name="object 8"/>
          <p:cNvSpPr txBox="1"/>
          <p:nvPr/>
        </p:nvSpPr>
        <p:spPr>
          <a:xfrm>
            <a:off x="3686233" y="5505785"/>
            <a:ext cx="366445" cy="246978"/>
          </a:xfrm>
          <a:prstGeom prst="rect">
            <a:avLst/>
          </a:prstGeom>
        </p:spPr>
        <p:txBody>
          <a:bodyPr wrap="square" lIns="0" tIns="0" rIns="0" bIns="0" rtlCol="0">
            <a:noAutofit/>
          </a:bodyPr>
          <a:lstStyle/>
          <a:p>
            <a:pPr marL="11397">
              <a:lnSpc>
                <a:spcPts val="1920"/>
              </a:lnSpc>
              <a:spcBef>
                <a:spcPts val="96"/>
              </a:spcBef>
            </a:pPr>
            <a:r>
              <a:rPr sz="2700" b="1" baseline="2730" dirty="0">
                <a:solidFill>
                  <a:prstClr val="black"/>
                </a:solidFill>
                <a:cs typeface="Calibri"/>
              </a:rPr>
              <a:t>NO</a:t>
            </a:r>
            <a:endParaRPr>
              <a:solidFill>
                <a:prstClr val="black"/>
              </a:solidFill>
              <a:cs typeface="Calibri"/>
            </a:endParaRPr>
          </a:p>
        </p:txBody>
      </p:sp>
      <p:sp>
        <p:nvSpPr>
          <p:cNvPr id="7" name="object 7"/>
          <p:cNvSpPr txBox="1"/>
          <p:nvPr/>
        </p:nvSpPr>
        <p:spPr>
          <a:xfrm>
            <a:off x="8024092" y="5555539"/>
            <a:ext cx="366445" cy="246978"/>
          </a:xfrm>
          <a:prstGeom prst="rect">
            <a:avLst/>
          </a:prstGeom>
        </p:spPr>
        <p:txBody>
          <a:bodyPr wrap="square" lIns="0" tIns="0" rIns="0" bIns="0" rtlCol="0">
            <a:noAutofit/>
          </a:bodyPr>
          <a:lstStyle/>
          <a:p>
            <a:pPr marL="11397">
              <a:lnSpc>
                <a:spcPts val="1920"/>
              </a:lnSpc>
              <a:spcBef>
                <a:spcPts val="96"/>
              </a:spcBef>
            </a:pPr>
            <a:r>
              <a:rPr sz="2700" b="1" baseline="2730" dirty="0">
                <a:solidFill>
                  <a:prstClr val="black"/>
                </a:solidFill>
                <a:cs typeface="Calibri"/>
              </a:rPr>
              <a:t>NO</a:t>
            </a:r>
            <a:endParaRPr>
              <a:solidFill>
                <a:prstClr val="black"/>
              </a:solidFill>
              <a:cs typeface="Calibri"/>
            </a:endParaRPr>
          </a:p>
        </p:txBody>
      </p:sp>
      <p:sp>
        <p:nvSpPr>
          <p:cNvPr id="6" name="object 6"/>
          <p:cNvSpPr txBox="1"/>
          <p:nvPr/>
        </p:nvSpPr>
        <p:spPr>
          <a:xfrm>
            <a:off x="5459616" y="5713542"/>
            <a:ext cx="1342323" cy="670560"/>
          </a:xfrm>
          <a:prstGeom prst="rect">
            <a:avLst/>
          </a:prstGeom>
        </p:spPr>
        <p:txBody>
          <a:bodyPr wrap="square" lIns="0" tIns="0" rIns="0" bIns="0" rtlCol="0">
            <a:noAutofit/>
          </a:bodyPr>
          <a:lstStyle/>
          <a:p>
            <a:pPr marL="37381" marR="27536">
              <a:lnSpc>
                <a:spcPts val="2468"/>
              </a:lnSpc>
              <a:spcBef>
                <a:spcPts val="123"/>
              </a:spcBef>
            </a:pPr>
            <a:r>
              <a:rPr sz="3500" baseline="3150" dirty="0">
                <a:solidFill>
                  <a:prstClr val="black"/>
                </a:solidFill>
                <a:cs typeface="Calibri"/>
              </a:rPr>
              <a:t>REF</a:t>
            </a:r>
            <a:r>
              <a:rPr sz="3500" spc="-13" baseline="3150" dirty="0">
                <a:solidFill>
                  <a:prstClr val="black"/>
                </a:solidFill>
                <a:cs typeface="Calibri"/>
              </a:rPr>
              <a:t>E</a:t>
            </a:r>
            <a:r>
              <a:rPr sz="3500" baseline="3150" dirty="0">
                <a:solidFill>
                  <a:prstClr val="black"/>
                </a:solidFill>
                <a:cs typeface="Calibri"/>
              </a:rPr>
              <a:t>R</a:t>
            </a:r>
            <a:r>
              <a:rPr sz="3500" spc="-8" baseline="3150" dirty="0">
                <a:solidFill>
                  <a:prstClr val="black"/>
                </a:solidFill>
                <a:cs typeface="Calibri"/>
              </a:rPr>
              <a:t>R</a:t>
            </a:r>
            <a:r>
              <a:rPr sz="3500" baseline="3150" dirty="0">
                <a:solidFill>
                  <a:prstClr val="black"/>
                </a:solidFill>
                <a:cs typeface="Calibri"/>
              </a:rPr>
              <a:t>AL</a:t>
            </a:r>
            <a:endParaRPr sz="2300">
              <a:solidFill>
                <a:prstClr val="black"/>
              </a:solidFill>
              <a:cs typeface="Calibri"/>
            </a:endParaRPr>
          </a:p>
          <a:p>
            <a:pPr marL="11397">
              <a:lnSpc>
                <a:spcPct val="101725"/>
              </a:lnSpc>
            </a:pPr>
            <a:r>
              <a:rPr sz="2300" dirty="0">
                <a:solidFill>
                  <a:prstClr val="black"/>
                </a:solidFill>
                <a:cs typeface="Calibri"/>
              </a:rPr>
              <a:t>TO </a:t>
            </a:r>
            <a:r>
              <a:rPr sz="2300" spc="-8" dirty="0">
                <a:solidFill>
                  <a:prstClr val="black"/>
                </a:solidFill>
                <a:cs typeface="Calibri"/>
              </a:rPr>
              <a:t>C</a:t>
            </a:r>
            <a:r>
              <a:rPr sz="2300" dirty="0">
                <a:solidFill>
                  <a:prstClr val="black"/>
                </a:solidFill>
                <a:cs typeface="Calibri"/>
              </a:rPr>
              <a:t>O</a:t>
            </a:r>
            <a:r>
              <a:rPr sz="2300" spc="-4" dirty="0">
                <a:solidFill>
                  <a:prstClr val="black"/>
                </a:solidFill>
                <a:cs typeface="Calibri"/>
              </a:rPr>
              <a:t>U</a:t>
            </a:r>
            <a:r>
              <a:rPr sz="2300" spc="-8" dirty="0">
                <a:solidFill>
                  <a:prstClr val="black"/>
                </a:solidFill>
                <a:cs typeface="Calibri"/>
              </a:rPr>
              <a:t>R</a:t>
            </a:r>
            <a:r>
              <a:rPr sz="2300" dirty="0">
                <a:solidFill>
                  <a:prstClr val="black"/>
                </a:solidFill>
                <a:cs typeface="Calibri"/>
              </a:rPr>
              <a:t>T</a:t>
            </a:r>
            <a:endParaRPr sz="2300">
              <a:solidFill>
                <a:prstClr val="black"/>
              </a:solidFill>
              <a:cs typeface="Calibri"/>
            </a:endParaRPr>
          </a:p>
        </p:txBody>
      </p:sp>
      <p:sp>
        <p:nvSpPr>
          <p:cNvPr id="5" name="object 5"/>
          <p:cNvSpPr txBox="1"/>
          <p:nvPr/>
        </p:nvSpPr>
        <p:spPr>
          <a:xfrm>
            <a:off x="6719454" y="3739628"/>
            <a:ext cx="3410988" cy="1276125"/>
          </a:xfrm>
          <a:prstGeom prst="rect">
            <a:avLst/>
          </a:prstGeom>
        </p:spPr>
        <p:txBody>
          <a:bodyPr wrap="square" lIns="0" tIns="0" rIns="0" bIns="0" rtlCol="0">
            <a:noAutofit/>
          </a:bodyPr>
          <a:lstStyle/>
          <a:p>
            <a:pPr>
              <a:lnSpc>
                <a:spcPts val="808"/>
              </a:lnSpc>
              <a:spcBef>
                <a:spcPts val="15"/>
              </a:spcBef>
            </a:pPr>
            <a:endParaRPr sz="800" dirty="0">
              <a:solidFill>
                <a:prstClr val="black"/>
              </a:solidFill>
            </a:endParaRPr>
          </a:p>
        </p:txBody>
      </p:sp>
      <p:sp>
        <p:nvSpPr>
          <p:cNvPr id="3" name="object 3"/>
          <p:cNvSpPr txBox="1"/>
          <p:nvPr/>
        </p:nvSpPr>
        <p:spPr>
          <a:xfrm>
            <a:off x="6711142" y="1906792"/>
            <a:ext cx="3384665" cy="1319156"/>
          </a:xfrm>
          <a:prstGeom prst="rect">
            <a:avLst/>
          </a:prstGeom>
        </p:spPr>
        <p:txBody>
          <a:bodyPr wrap="square" lIns="0" tIns="0" rIns="0" bIns="0" rtlCol="0">
            <a:noAutofit/>
          </a:bodyPr>
          <a:lstStyle/>
          <a:p>
            <a:pPr>
              <a:lnSpc>
                <a:spcPts val="897"/>
              </a:lnSpc>
            </a:pPr>
            <a:endParaRPr sz="900" dirty="0">
              <a:solidFill>
                <a:prstClr val="black"/>
              </a:solidFill>
            </a:endParaRPr>
          </a:p>
          <a:p>
            <a:pPr marL="452688">
              <a:lnSpc>
                <a:spcPct val="101725"/>
              </a:lnSpc>
              <a:spcBef>
                <a:spcPts val="1893"/>
              </a:spcBef>
            </a:pPr>
            <a:endParaRPr sz="1100" dirty="0">
              <a:solidFill>
                <a:prstClr val="black"/>
              </a:solidFill>
              <a:cs typeface="Calibri"/>
            </a:endParaRPr>
          </a:p>
        </p:txBody>
      </p:sp>
      <p:sp>
        <p:nvSpPr>
          <p:cNvPr id="31" name="TextBox 30"/>
          <p:cNvSpPr txBox="1"/>
          <p:nvPr/>
        </p:nvSpPr>
        <p:spPr>
          <a:xfrm>
            <a:off x="1828800" y="303903"/>
            <a:ext cx="2080952" cy="1569660"/>
          </a:xfrm>
          <a:prstGeom prst="rect">
            <a:avLst/>
          </a:prstGeom>
          <a:noFill/>
        </p:spPr>
        <p:txBody>
          <a:bodyPr wrap="square" rtlCol="0">
            <a:spAutoFit/>
          </a:bodyPr>
          <a:lstStyle/>
          <a:p>
            <a:r>
              <a:rPr lang="en-US" sz="2400" b="1" dirty="0">
                <a:solidFill>
                  <a:srgbClr val="1F497D">
                    <a:lumMod val="60000"/>
                    <a:lumOff val="40000"/>
                  </a:srgbClr>
                </a:solidFill>
              </a:rPr>
              <a:t>FOCUS ACT DECISION TREE WORKSHEET</a:t>
            </a:r>
          </a:p>
        </p:txBody>
      </p:sp>
      <p:sp>
        <p:nvSpPr>
          <p:cNvPr id="36" name="TextBox 35"/>
          <p:cNvSpPr txBox="1"/>
          <p:nvPr/>
        </p:nvSpPr>
        <p:spPr>
          <a:xfrm>
            <a:off x="2096193" y="1911415"/>
            <a:ext cx="1540625" cy="307777"/>
          </a:xfrm>
          <a:prstGeom prst="rect">
            <a:avLst/>
          </a:prstGeom>
          <a:noFill/>
        </p:spPr>
        <p:txBody>
          <a:bodyPr wrap="square" rtlCol="0">
            <a:spAutoFit/>
          </a:bodyPr>
          <a:lstStyle/>
          <a:p>
            <a:r>
              <a:rPr lang="en-US" sz="1400" dirty="0">
                <a:solidFill>
                  <a:prstClr val="black"/>
                </a:solidFill>
              </a:rPr>
              <a:t>Diverted at Intake:</a:t>
            </a:r>
          </a:p>
        </p:txBody>
      </p:sp>
      <p:sp>
        <p:nvSpPr>
          <p:cNvPr id="52" name="TextBox 51"/>
          <p:cNvSpPr txBox="1"/>
          <p:nvPr/>
        </p:nvSpPr>
        <p:spPr>
          <a:xfrm>
            <a:off x="6709757" y="1926084"/>
            <a:ext cx="1405375" cy="307777"/>
          </a:xfrm>
          <a:prstGeom prst="rect">
            <a:avLst/>
          </a:prstGeom>
          <a:noFill/>
        </p:spPr>
        <p:txBody>
          <a:bodyPr wrap="square" rtlCol="0">
            <a:spAutoFit/>
          </a:bodyPr>
          <a:lstStyle/>
          <a:p>
            <a:r>
              <a:rPr lang="en-US" sz="1400" dirty="0">
                <a:solidFill>
                  <a:prstClr val="black"/>
                </a:solidFill>
              </a:rPr>
              <a:t>Focus Acts:</a:t>
            </a:r>
          </a:p>
        </p:txBody>
      </p:sp>
      <p:sp>
        <p:nvSpPr>
          <p:cNvPr id="53" name="TextBox 52"/>
          <p:cNvSpPr txBox="1"/>
          <p:nvPr/>
        </p:nvSpPr>
        <p:spPr>
          <a:xfrm>
            <a:off x="2055515" y="3684494"/>
            <a:ext cx="1585884" cy="307777"/>
          </a:xfrm>
          <a:prstGeom prst="rect">
            <a:avLst/>
          </a:prstGeom>
          <a:noFill/>
        </p:spPr>
        <p:txBody>
          <a:bodyPr wrap="square" rtlCol="0">
            <a:spAutoFit/>
          </a:bodyPr>
          <a:lstStyle/>
          <a:p>
            <a:r>
              <a:rPr lang="en-US" sz="1400" dirty="0">
                <a:solidFill>
                  <a:prstClr val="black"/>
                </a:solidFill>
              </a:rPr>
              <a:t>Diverted by Judge:</a:t>
            </a:r>
          </a:p>
        </p:txBody>
      </p:sp>
      <p:sp>
        <p:nvSpPr>
          <p:cNvPr id="54" name="TextBox 53"/>
          <p:cNvSpPr txBox="1"/>
          <p:nvPr/>
        </p:nvSpPr>
        <p:spPr>
          <a:xfrm>
            <a:off x="6678578" y="3700631"/>
            <a:ext cx="2074263" cy="307777"/>
          </a:xfrm>
          <a:prstGeom prst="rect">
            <a:avLst/>
          </a:prstGeom>
          <a:noFill/>
        </p:spPr>
        <p:txBody>
          <a:bodyPr wrap="square" rtlCol="0">
            <a:spAutoFit/>
          </a:bodyPr>
          <a:lstStyle/>
          <a:p>
            <a:r>
              <a:rPr lang="en-US" sz="1400" dirty="0" smtClean="0">
                <a:solidFill>
                  <a:prstClr val="black"/>
                </a:solidFill>
              </a:rPr>
              <a:t>Mitigating Circumstances:</a:t>
            </a:r>
            <a:endParaRPr lang="en-US" sz="1400" dirty="0">
              <a:solidFill>
                <a:prstClr val="black"/>
              </a:solidFill>
            </a:endParaRPr>
          </a:p>
        </p:txBody>
      </p:sp>
    </p:spTree>
    <p:extLst>
      <p:ext uri="{BB962C8B-B14F-4D97-AF65-F5344CB8AC3E}">
        <p14:creationId xmlns:p14="http://schemas.microsoft.com/office/powerpoint/2010/main" val="26031590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81200" y="274638"/>
            <a:ext cx="8229600" cy="639762"/>
          </a:xfrm>
        </p:spPr>
        <p:txBody>
          <a:bodyPr>
            <a:normAutofit fontScale="90000"/>
          </a:bodyPr>
          <a:lstStyle/>
          <a:p>
            <a:r>
              <a:rPr lang="en-US" dirty="0" smtClean="0"/>
              <a:t>Role Conflict Avoidance Decision-Tree</a:t>
            </a:r>
            <a:endParaRPr lang="en-US" dirty="0"/>
          </a:p>
        </p:txBody>
      </p:sp>
      <p:sp>
        <p:nvSpPr>
          <p:cNvPr id="11" name="Oval 10"/>
          <p:cNvSpPr/>
          <p:nvPr/>
        </p:nvSpPr>
        <p:spPr>
          <a:xfrm>
            <a:off x="1981201" y="1343025"/>
            <a:ext cx="2219325" cy="1390650"/>
          </a:xfrm>
          <a:prstGeom prst="ellipse">
            <a:avLst/>
          </a:prstGeom>
          <a:solidFill>
            <a:srgbClr val="FFC000"/>
          </a:solidFill>
          <a:ln w="12700" cap="flat" cmpd="sng" algn="ctr">
            <a:solidFill>
              <a:srgbClr val="FFC000">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defRPr/>
            </a:pPr>
            <a:endParaRPr lang="en-US" kern="0">
              <a:solidFill>
                <a:sysClr val="window" lastClr="FFFFFF"/>
              </a:solidFill>
            </a:endParaRPr>
          </a:p>
        </p:txBody>
      </p:sp>
      <p:sp>
        <p:nvSpPr>
          <p:cNvPr id="12" name="Text Box 6"/>
          <p:cNvSpPr txBox="1"/>
          <p:nvPr/>
        </p:nvSpPr>
        <p:spPr>
          <a:xfrm>
            <a:off x="2271712" y="1609725"/>
            <a:ext cx="1638300" cy="857250"/>
          </a:xfrm>
          <a:prstGeom prst="rect">
            <a:avLst/>
          </a:prstGeom>
          <a:solidFill>
            <a:srgbClr val="FFC000"/>
          </a:solid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defRPr/>
            </a:pPr>
            <a:r>
              <a:rPr lang="en-US" sz="1400" kern="0">
                <a:solidFill>
                  <a:srgbClr val="000000"/>
                </a:solidFill>
                <a:ea typeface="Calibri"/>
                <a:cs typeface="Times New Roman"/>
              </a:rPr>
              <a:t>Is the conduct delinquent or a school infraction?</a:t>
            </a:r>
            <a:endParaRPr lang="en-US" sz="1100" kern="0">
              <a:solidFill>
                <a:sysClr val="windowText" lastClr="000000"/>
              </a:solidFill>
              <a:ea typeface="Calibri"/>
              <a:cs typeface="Times New Roman"/>
            </a:endParaRPr>
          </a:p>
        </p:txBody>
      </p:sp>
      <p:sp>
        <p:nvSpPr>
          <p:cNvPr id="13" name="Right Arrow 12"/>
          <p:cNvSpPr/>
          <p:nvPr/>
        </p:nvSpPr>
        <p:spPr>
          <a:xfrm>
            <a:off x="4267200" y="1885950"/>
            <a:ext cx="647700" cy="304800"/>
          </a:xfrm>
          <a:prstGeom prst="rightArrow">
            <a:avLst/>
          </a:prstGeom>
          <a:solidFill>
            <a:srgbClr val="5B9BD5"/>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defRPr/>
            </a:pPr>
            <a:endParaRPr lang="en-US" kern="0">
              <a:solidFill>
                <a:sysClr val="window" lastClr="FFFFFF"/>
              </a:solidFill>
            </a:endParaRPr>
          </a:p>
        </p:txBody>
      </p:sp>
      <p:sp>
        <p:nvSpPr>
          <p:cNvPr id="14" name="Rectangle 13"/>
          <p:cNvSpPr/>
          <p:nvPr/>
        </p:nvSpPr>
        <p:spPr>
          <a:xfrm>
            <a:off x="5043488" y="1385888"/>
            <a:ext cx="2105025" cy="1304925"/>
          </a:xfrm>
          <a:prstGeom prst="rect">
            <a:avLst/>
          </a:prstGeom>
          <a:solidFill>
            <a:srgbClr val="5B9BD5"/>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defRPr/>
            </a:pPr>
            <a:endParaRPr lang="en-US" kern="0">
              <a:solidFill>
                <a:sysClr val="window" lastClr="FFFFFF"/>
              </a:solidFill>
            </a:endParaRPr>
          </a:p>
        </p:txBody>
      </p:sp>
      <p:sp>
        <p:nvSpPr>
          <p:cNvPr id="15" name="Text Box 25"/>
          <p:cNvSpPr txBox="1"/>
          <p:nvPr/>
        </p:nvSpPr>
        <p:spPr>
          <a:xfrm>
            <a:off x="5288087" y="1614441"/>
            <a:ext cx="1590675" cy="971550"/>
          </a:xfrm>
          <a:prstGeom prst="rect">
            <a:avLst/>
          </a:prstGeom>
          <a:solidFill>
            <a:srgbClr val="5B9BD5"/>
          </a:solid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defRPr/>
            </a:pPr>
            <a:r>
              <a:rPr lang="en-US" sz="1600" kern="0" dirty="0">
                <a:solidFill>
                  <a:prstClr val="white"/>
                </a:solidFill>
                <a:latin typeface="Times New Roman" panose="02020603050405020304" pitchFamily="18" charset="0"/>
                <a:ea typeface="Calibri"/>
                <a:cs typeface="Times New Roman" panose="02020603050405020304" pitchFamily="18" charset="0"/>
              </a:rPr>
              <a:t>School Resource Officer Involved?</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9001" y="1849438"/>
            <a:ext cx="665163" cy="341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Rectangle 16"/>
          <p:cNvSpPr/>
          <p:nvPr/>
        </p:nvSpPr>
        <p:spPr>
          <a:xfrm>
            <a:off x="8001000" y="1367631"/>
            <a:ext cx="2076450" cy="1304925"/>
          </a:xfrm>
          <a:prstGeom prst="rect">
            <a:avLst/>
          </a:prstGeom>
          <a:solidFill>
            <a:srgbClr val="5B9BD5"/>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defRPr/>
            </a:pPr>
            <a:endParaRPr lang="en-US" kern="0">
              <a:solidFill>
                <a:sysClr val="windowText" lastClr="000000"/>
              </a:solidFill>
            </a:endParaRPr>
          </a:p>
        </p:txBody>
      </p:sp>
      <p:sp>
        <p:nvSpPr>
          <p:cNvPr id="19" name="Down Arrow 18"/>
          <p:cNvSpPr/>
          <p:nvPr/>
        </p:nvSpPr>
        <p:spPr>
          <a:xfrm>
            <a:off x="2938462" y="2819400"/>
            <a:ext cx="304800" cy="285750"/>
          </a:xfrm>
          <a:prstGeom prst="downArrow">
            <a:avLst/>
          </a:prstGeom>
          <a:solidFill>
            <a:srgbClr val="5B9BD5"/>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defRPr/>
            </a:pPr>
            <a:endParaRPr lang="en-US" kern="0">
              <a:solidFill>
                <a:sysClr val="window" lastClr="FFFFFF"/>
              </a:solidFill>
            </a:endParaRPr>
          </a:p>
        </p:txBody>
      </p:sp>
      <p:sp>
        <p:nvSpPr>
          <p:cNvPr id="21" name="Down Arrow 20"/>
          <p:cNvSpPr/>
          <p:nvPr/>
        </p:nvSpPr>
        <p:spPr>
          <a:xfrm>
            <a:off x="9438628" y="2843212"/>
            <a:ext cx="304800" cy="285750"/>
          </a:xfrm>
          <a:prstGeom prst="downArrow">
            <a:avLst/>
          </a:prstGeom>
          <a:solidFill>
            <a:srgbClr val="5B9BD5"/>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defRPr/>
            </a:pPr>
            <a:endParaRPr lang="en-US" kern="0">
              <a:solidFill>
                <a:sysClr val="windowText" lastClr="000000"/>
              </a:solidFill>
            </a:endParaRPr>
          </a:p>
        </p:txBody>
      </p:sp>
      <p:sp>
        <p:nvSpPr>
          <p:cNvPr id="22" name="Down Arrow 21"/>
          <p:cNvSpPr/>
          <p:nvPr/>
        </p:nvSpPr>
        <p:spPr>
          <a:xfrm>
            <a:off x="2938462" y="4584622"/>
            <a:ext cx="304800" cy="285750"/>
          </a:xfrm>
          <a:prstGeom prst="downArrow">
            <a:avLst/>
          </a:prstGeom>
          <a:solidFill>
            <a:srgbClr val="5B9BD5"/>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defRPr/>
            </a:pPr>
            <a:endParaRPr lang="en-US" kern="0">
              <a:solidFill>
                <a:sysClr val="windowText" lastClr="000000"/>
              </a:solidFill>
            </a:endParaRPr>
          </a:p>
        </p:txBody>
      </p:sp>
      <p:sp>
        <p:nvSpPr>
          <p:cNvPr id="23" name="Down Arrow 22"/>
          <p:cNvSpPr/>
          <p:nvPr/>
        </p:nvSpPr>
        <p:spPr>
          <a:xfrm rot="1820038">
            <a:off x="9366805" y="4648383"/>
            <a:ext cx="304800" cy="285750"/>
          </a:xfrm>
          <a:prstGeom prst="downArrow">
            <a:avLst/>
          </a:prstGeom>
          <a:solidFill>
            <a:srgbClr val="5B9BD5"/>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defRPr/>
            </a:pPr>
            <a:endParaRPr lang="en-US" kern="0">
              <a:solidFill>
                <a:sysClr val="windowText" lastClr="000000"/>
              </a:solidFill>
            </a:endParaRPr>
          </a:p>
        </p:txBody>
      </p:sp>
      <p:sp>
        <p:nvSpPr>
          <p:cNvPr id="25" name="Oval 24"/>
          <p:cNvSpPr/>
          <p:nvPr/>
        </p:nvSpPr>
        <p:spPr>
          <a:xfrm>
            <a:off x="1981201" y="4953000"/>
            <a:ext cx="2219325" cy="1390650"/>
          </a:xfrm>
          <a:prstGeom prst="ellipse">
            <a:avLst/>
          </a:prstGeom>
          <a:solidFill>
            <a:srgbClr val="70AD47"/>
          </a:solidFill>
          <a:ln w="12700" cap="flat" cmpd="sng" algn="ctr">
            <a:solidFill>
              <a:srgbClr val="70AD47">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defRPr/>
            </a:pPr>
            <a:endParaRPr lang="en-US" kern="0">
              <a:solidFill>
                <a:sysClr val="windowText" lastClr="000000"/>
              </a:solidFill>
            </a:endParaRPr>
          </a:p>
        </p:txBody>
      </p:sp>
      <p:sp>
        <p:nvSpPr>
          <p:cNvPr id="26" name="Rectangle 25"/>
          <p:cNvSpPr/>
          <p:nvPr/>
        </p:nvSpPr>
        <p:spPr>
          <a:xfrm>
            <a:off x="2005012" y="3224213"/>
            <a:ext cx="2171700" cy="1304925"/>
          </a:xfrm>
          <a:prstGeom prst="rect">
            <a:avLst/>
          </a:prstGeom>
          <a:solidFill>
            <a:srgbClr val="5B9BD5"/>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defRPr/>
            </a:pPr>
            <a:endParaRPr lang="en-US" kern="0">
              <a:solidFill>
                <a:sysClr val="windowText" lastClr="000000"/>
              </a:solidFill>
            </a:endParaRPr>
          </a:p>
        </p:txBody>
      </p:sp>
      <p:sp>
        <p:nvSpPr>
          <p:cNvPr id="28" name="Rectangle 27"/>
          <p:cNvSpPr/>
          <p:nvPr/>
        </p:nvSpPr>
        <p:spPr>
          <a:xfrm>
            <a:off x="9048103" y="3224212"/>
            <a:ext cx="1085850" cy="1304925"/>
          </a:xfrm>
          <a:prstGeom prst="rect">
            <a:avLst/>
          </a:prstGeom>
          <a:solidFill>
            <a:srgbClr val="5B9BD5"/>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defRPr/>
            </a:pPr>
            <a:endParaRPr lang="en-US" kern="0">
              <a:solidFill>
                <a:sysClr val="windowText" lastClr="000000"/>
              </a:solidFill>
            </a:endParaRPr>
          </a:p>
        </p:txBody>
      </p:sp>
      <p:sp>
        <p:nvSpPr>
          <p:cNvPr id="29" name="Oval 28"/>
          <p:cNvSpPr/>
          <p:nvPr/>
        </p:nvSpPr>
        <p:spPr>
          <a:xfrm>
            <a:off x="6461919" y="3224212"/>
            <a:ext cx="2219325" cy="1390650"/>
          </a:xfrm>
          <a:prstGeom prst="ellipse">
            <a:avLst/>
          </a:prstGeom>
          <a:solidFill>
            <a:srgbClr val="70AD47"/>
          </a:solidFill>
          <a:ln w="12700" cap="flat" cmpd="sng" algn="ctr">
            <a:solidFill>
              <a:srgbClr val="70AD47">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defRPr/>
            </a:pPr>
            <a:endParaRPr lang="en-US" kern="0">
              <a:solidFill>
                <a:sysClr val="windowText" lastClr="000000"/>
              </a:solidFill>
            </a:endParaRPr>
          </a:p>
        </p:txBody>
      </p:sp>
      <p:sp>
        <p:nvSpPr>
          <p:cNvPr id="31" name="Oval 30"/>
          <p:cNvSpPr/>
          <p:nvPr/>
        </p:nvSpPr>
        <p:spPr>
          <a:xfrm>
            <a:off x="7972425" y="4972975"/>
            <a:ext cx="2133600" cy="1390650"/>
          </a:xfrm>
          <a:prstGeom prst="ellipse">
            <a:avLst/>
          </a:prstGeom>
          <a:solidFill>
            <a:srgbClr val="FF0000"/>
          </a:solidFill>
          <a:ln w="12700" cap="flat" cmpd="sng" algn="ctr">
            <a:solidFill>
              <a:srgbClr val="70AD47">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defRPr/>
            </a:pPr>
            <a:endParaRPr lang="en-US" kern="0">
              <a:solidFill>
                <a:sysClr val="windowText" lastClr="000000"/>
              </a:solidFill>
            </a:endParaRPr>
          </a:p>
        </p:txBody>
      </p:sp>
      <p:sp>
        <p:nvSpPr>
          <p:cNvPr id="32" name="Text Box 30"/>
          <p:cNvSpPr txBox="1"/>
          <p:nvPr/>
        </p:nvSpPr>
        <p:spPr>
          <a:xfrm>
            <a:off x="2128837" y="3338511"/>
            <a:ext cx="1924050" cy="1076325"/>
          </a:xfrm>
          <a:prstGeom prst="rect">
            <a:avLst/>
          </a:prstGeom>
          <a:solidFill>
            <a:srgbClr val="5B9BD5"/>
          </a:solid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defRPr/>
            </a:pPr>
            <a:r>
              <a:rPr lang="en-US" kern="0" dirty="0">
                <a:solidFill>
                  <a:srgbClr val="FFFFFF"/>
                </a:solidFill>
                <a:latin typeface="Times New Roman"/>
                <a:ea typeface="Calibri"/>
                <a:cs typeface="Times New Roman"/>
              </a:rPr>
              <a:t>No Law Enforcement Involvement</a:t>
            </a:r>
            <a:endParaRPr lang="en-US" sz="1100" kern="0" dirty="0">
              <a:solidFill>
                <a:sysClr val="windowText" lastClr="000000"/>
              </a:solidFill>
              <a:ea typeface="Calibri"/>
              <a:cs typeface="Times New Roman"/>
            </a:endParaRPr>
          </a:p>
        </p:txBody>
      </p:sp>
      <p:sp>
        <p:nvSpPr>
          <p:cNvPr id="33" name="Text Box 37"/>
          <p:cNvSpPr txBox="1"/>
          <p:nvPr/>
        </p:nvSpPr>
        <p:spPr>
          <a:xfrm>
            <a:off x="4176712" y="1582490"/>
            <a:ext cx="857250" cy="266700"/>
          </a:xfrm>
          <a:prstGeom prst="rect">
            <a:avLst/>
          </a:prstGeom>
          <a:solidFill>
            <a:sysClr val="window" lastClr="FFFFFF"/>
          </a:solid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defRPr/>
            </a:pPr>
            <a:r>
              <a:rPr lang="en-US" sz="1100" kern="0">
                <a:solidFill>
                  <a:sysClr val="windowText" lastClr="000000"/>
                </a:solidFill>
                <a:latin typeface="Times New Roman"/>
                <a:ea typeface="Calibri"/>
                <a:cs typeface="Times New Roman"/>
              </a:rPr>
              <a:t>Delinquent</a:t>
            </a:r>
            <a:endParaRPr lang="en-US" sz="1100" kern="0">
              <a:solidFill>
                <a:sysClr val="windowText" lastClr="000000"/>
              </a:solidFill>
              <a:ea typeface="Calibri"/>
              <a:cs typeface="Times New Roman"/>
            </a:endParaRPr>
          </a:p>
        </p:txBody>
      </p:sp>
      <p:sp>
        <p:nvSpPr>
          <p:cNvPr id="34" name="Text Box 42"/>
          <p:cNvSpPr txBox="1"/>
          <p:nvPr/>
        </p:nvSpPr>
        <p:spPr>
          <a:xfrm>
            <a:off x="7229198" y="1620837"/>
            <a:ext cx="523875" cy="228600"/>
          </a:xfrm>
          <a:prstGeom prst="rect">
            <a:avLst/>
          </a:prstGeom>
          <a:solidFill>
            <a:sysClr val="window" lastClr="FFFFFF"/>
          </a:solid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en-US" sz="1100" dirty="0">
                <a:solidFill>
                  <a:prstClr val="black"/>
                </a:solidFill>
                <a:latin typeface="Times New Roman"/>
                <a:ea typeface="Calibri"/>
                <a:cs typeface="Times New Roman"/>
              </a:rPr>
              <a:t>YES</a:t>
            </a:r>
            <a:endParaRPr lang="en-US" sz="1100" dirty="0">
              <a:solidFill>
                <a:prstClr val="black"/>
              </a:solidFill>
              <a:ea typeface="Calibri"/>
              <a:cs typeface="Times New Roman"/>
            </a:endParaRPr>
          </a:p>
        </p:txBody>
      </p:sp>
      <p:sp>
        <p:nvSpPr>
          <p:cNvPr id="35" name="Text Box 38"/>
          <p:cNvSpPr txBox="1"/>
          <p:nvPr/>
        </p:nvSpPr>
        <p:spPr>
          <a:xfrm>
            <a:off x="6235824" y="2847975"/>
            <a:ext cx="523875" cy="228600"/>
          </a:xfrm>
          <a:prstGeom prst="rect">
            <a:avLst/>
          </a:prstGeom>
          <a:solidFill>
            <a:sysClr val="window" lastClr="FFFFFF"/>
          </a:solid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en-US" sz="1100" dirty="0">
                <a:solidFill>
                  <a:prstClr val="black"/>
                </a:solidFill>
                <a:latin typeface="Times New Roman"/>
                <a:ea typeface="Calibri"/>
                <a:cs typeface="Times New Roman"/>
              </a:rPr>
              <a:t>NO</a:t>
            </a:r>
            <a:endParaRPr lang="en-US" sz="1100" dirty="0">
              <a:solidFill>
                <a:prstClr val="black"/>
              </a:solidFill>
              <a:ea typeface="Calibri"/>
              <a:cs typeface="Times New Roman"/>
            </a:endParaRPr>
          </a:p>
        </p:txBody>
      </p:sp>
      <p:sp>
        <p:nvSpPr>
          <p:cNvPr id="36" name="Text Box 39"/>
          <p:cNvSpPr txBox="1"/>
          <p:nvPr/>
        </p:nvSpPr>
        <p:spPr>
          <a:xfrm>
            <a:off x="3244742" y="2867026"/>
            <a:ext cx="742950" cy="238125"/>
          </a:xfrm>
          <a:prstGeom prst="rect">
            <a:avLst/>
          </a:prstGeom>
          <a:solidFill>
            <a:sysClr val="window" lastClr="FFFFFF"/>
          </a:solid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US" sz="1100">
                <a:solidFill>
                  <a:prstClr val="black"/>
                </a:solidFill>
                <a:ea typeface="Calibri"/>
                <a:cs typeface="Times New Roman"/>
              </a:rPr>
              <a:t>Infraction</a:t>
            </a:r>
          </a:p>
        </p:txBody>
      </p:sp>
      <p:sp>
        <p:nvSpPr>
          <p:cNvPr id="37" name="Text Box 31"/>
          <p:cNvSpPr txBox="1"/>
          <p:nvPr/>
        </p:nvSpPr>
        <p:spPr>
          <a:xfrm>
            <a:off x="2271712" y="5238750"/>
            <a:ext cx="1676400" cy="819150"/>
          </a:xfrm>
          <a:prstGeom prst="rect">
            <a:avLst/>
          </a:prstGeom>
          <a:solidFill>
            <a:srgbClr val="70AD47"/>
          </a:solid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defRPr/>
            </a:pPr>
            <a:r>
              <a:rPr lang="en-US" sz="1400" kern="0">
                <a:solidFill>
                  <a:srgbClr val="000000"/>
                </a:solidFill>
                <a:latin typeface="Times New Roman"/>
                <a:ea typeface="Calibri"/>
                <a:cs typeface="Times New Roman"/>
              </a:rPr>
              <a:t>School Code Responses applied by Administrator</a:t>
            </a:r>
            <a:endParaRPr lang="en-US" sz="1100" kern="0">
              <a:solidFill>
                <a:sysClr val="windowText" lastClr="000000"/>
              </a:solidFill>
              <a:ea typeface="Calibri"/>
              <a:cs typeface="Times New Roman"/>
            </a:endParaRPr>
          </a:p>
        </p:txBody>
      </p:sp>
      <p:sp>
        <p:nvSpPr>
          <p:cNvPr id="38" name="Text Box 26"/>
          <p:cNvSpPr txBox="1"/>
          <p:nvPr/>
        </p:nvSpPr>
        <p:spPr>
          <a:xfrm>
            <a:off x="8124178" y="1509712"/>
            <a:ext cx="1847850" cy="1057275"/>
          </a:xfrm>
          <a:prstGeom prst="rect">
            <a:avLst/>
          </a:prstGeom>
          <a:solidFill>
            <a:srgbClr val="5B9BD5"/>
          </a:solid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defRPr/>
            </a:pPr>
            <a:endParaRPr lang="en-US" kern="0" dirty="0">
              <a:solidFill>
                <a:srgbClr val="FFFFFF"/>
              </a:solidFill>
              <a:latin typeface="Times New Roman"/>
              <a:ea typeface="Calibri"/>
              <a:cs typeface="Times New Roman"/>
            </a:endParaRPr>
          </a:p>
          <a:p>
            <a:pPr algn="ctr">
              <a:lnSpc>
                <a:spcPct val="107000"/>
              </a:lnSpc>
              <a:spcAft>
                <a:spcPts val="800"/>
              </a:spcAft>
              <a:defRPr/>
            </a:pPr>
            <a:r>
              <a:rPr lang="en-US" kern="0" dirty="0">
                <a:solidFill>
                  <a:srgbClr val="FFFFFF"/>
                </a:solidFill>
                <a:latin typeface="Times New Roman"/>
                <a:ea typeface="Calibri"/>
                <a:cs typeface="Times New Roman"/>
              </a:rPr>
              <a:t>Is it a Focus Act?</a:t>
            </a:r>
            <a:endParaRPr lang="en-US" sz="1100" kern="0" dirty="0">
              <a:solidFill>
                <a:sysClr val="windowText" lastClr="000000"/>
              </a:solidFill>
              <a:ea typeface="Calibri"/>
              <a:cs typeface="Times New Roman"/>
            </a:endParaRPr>
          </a:p>
        </p:txBody>
      </p:sp>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43429" y="2833687"/>
            <a:ext cx="453361"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0" name="Text Box 27"/>
          <p:cNvSpPr txBox="1"/>
          <p:nvPr/>
        </p:nvSpPr>
        <p:spPr>
          <a:xfrm>
            <a:off x="9048103" y="3224212"/>
            <a:ext cx="1057922" cy="1304924"/>
          </a:xfrm>
          <a:prstGeom prst="rect">
            <a:avLst/>
          </a:prstGeom>
          <a:solidFill>
            <a:srgbClr val="5B9BD5"/>
          </a:solid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defRPr/>
            </a:pPr>
            <a:r>
              <a:rPr lang="en-US" sz="1200" kern="0" dirty="0">
                <a:solidFill>
                  <a:srgbClr val="FFFFFF"/>
                </a:solidFill>
                <a:latin typeface="Times New Roman" panose="02020603050405020304" pitchFamily="18" charset="0"/>
                <a:ea typeface="Calibri"/>
                <a:cs typeface="Times New Roman" panose="02020603050405020304" pitchFamily="18" charset="0"/>
              </a:rPr>
              <a:t>Can it be resolved using problem-oriented approach?</a:t>
            </a:r>
            <a:endParaRPr lang="en-US" sz="1200" kern="0" dirty="0">
              <a:solidFill>
                <a:sysClr val="windowText" lastClr="000000"/>
              </a:solidFill>
              <a:latin typeface="Times New Roman" panose="02020603050405020304" pitchFamily="18" charset="0"/>
              <a:ea typeface="Calibri"/>
              <a:cs typeface="Times New Roman" panose="02020603050405020304" pitchFamily="18" charset="0"/>
            </a:endParaRPr>
          </a:p>
          <a:p>
            <a:pPr>
              <a:lnSpc>
                <a:spcPct val="107000"/>
              </a:lnSpc>
              <a:spcAft>
                <a:spcPts val="800"/>
              </a:spcAft>
              <a:defRPr/>
            </a:pPr>
            <a:r>
              <a:rPr lang="en-US" sz="1100" kern="0" dirty="0">
                <a:solidFill>
                  <a:sysClr val="windowText" lastClr="000000"/>
                </a:solidFill>
                <a:ea typeface="Calibri"/>
                <a:cs typeface="Times New Roman"/>
              </a:rPr>
              <a:t> </a:t>
            </a:r>
          </a:p>
        </p:txBody>
      </p:sp>
      <p:sp>
        <p:nvSpPr>
          <p:cNvPr id="41" name="Text Box 28"/>
          <p:cNvSpPr txBox="1"/>
          <p:nvPr/>
        </p:nvSpPr>
        <p:spPr>
          <a:xfrm>
            <a:off x="8281341" y="5319851"/>
            <a:ext cx="1533525" cy="742950"/>
          </a:xfrm>
          <a:prstGeom prst="rect">
            <a:avLst/>
          </a:prstGeom>
          <a:solidFill>
            <a:srgbClr val="FF0000"/>
          </a:solid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defRPr/>
            </a:pPr>
            <a:r>
              <a:rPr lang="en-US" kern="0">
                <a:solidFill>
                  <a:srgbClr val="000000"/>
                </a:solidFill>
                <a:latin typeface="Times New Roman"/>
                <a:ea typeface="Calibri"/>
                <a:cs typeface="Times New Roman"/>
              </a:rPr>
              <a:t>Referral to Juvenile Court</a:t>
            </a:r>
            <a:endParaRPr lang="en-US" sz="1100" kern="0">
              <a:solidFill>
                <a:sysClr val="windowText" lastClr="000000"/>
              </a:solidFill>
              <a:ea typeface="Calibri"/>
              <a:cs typeface="Times New Roman"/>
            </a:endParaRPr>
          </a:p>
        </p:txBody>
      </p:sp>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76753" y="4686741"/>
            <a:ext cx="45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3" name="Minus 42"/>
          <p:cNvSpPr/>
          <p:nvPr/>
        </p:nvSpPr>
        <p:spPr>
          <a:xfrm>
            <a:off x="5963506" y="1609726"/>
            <a:ext cx="239835" cy="2805110"/>
          </a:xfrm>
          <a:prstGeom prst="mathMinus">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3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92141" y="3034241"/>
            <a:ext cx="182563"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4" name="Left Arrow 43"/>
          <p:cNvSpPr/>
          <p:nvPr/>
        </p:nvSpPr>
        <p:spPr>
          <a:xfrm>
            <a:off x="4302665" y="3721404"/>
            <a:ext cx="1724940" cy="304800"/>
          </a:xfrm>
          <a:prstGeom prst="lef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2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5400000">
            <a:off x="8701733" y="3763883"/>
            <a:ext cx="3413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681243" y="3491441"/>
            <a:ext cx="36686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2358594">
            <a:off x="8286070" y="2783486"/>
            <a:ext cx="321212" cy="602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57466" y="2859881"/>
            <a:ext cx="5238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2" name="Text Box 32"/>
          <p:cNvSpPr txBox="1"/>
          <p:nvPr/>
        </p:nvSpPr>
        <p:spPr>
          <a:xfrm>
            <a:off x="6842919" y="3448579"/>
            <a:ext cx="1457325" cy="1000125"/>
          </a:xfrm>
          <a:prstGeom prst="rect">
            <a:avLst/>
          </a:prstGeom>
          <a:solidFill>
            <a:srgbClr val="70AD47"/>
          </a:solid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defRPr/>
            </a:pPr>
            <a:r>
              <a:rPr lang="en-US" sz="1200" kern="0" dirty="0">
                <a:solidFill>
                  <a:srgbClr val="000000"/>
                </a:solidFill>
                <a:latin typeface="Times New Roman"/>
                <a:ea typeface="Calibri"/>
                <a:cs typeface="Times New Roman"/>
              </a:rPr>
              <a:t>Response applied by School Resource Officer as set forth in Graduated Response Matrix</a:t>
            </a:r>
            <a:endParaRPr lang="en-US" sz="1100" kern="0" dirty="0">
              <a:solidFill>
                <a:sysClr val="windowText" lastClr="000000"/>
              </a:solidFill>
              <a:ea typeface="Calibri"/>
              <a:cs typeface="Times New Roman"/>
            </a:endParaRPr>
          </a:p>
        </p:txBody>
      </p:sp>
      <p:sp>
        <p:nvSpPr>
          <p:cNvPr id="9" name="TextBox 8"/>
          <p:cNvSpPr txBox="1"/>
          <p:nvPr/>
        </p:nvSpPr>
        <p:spPr>
          <a:xfrm>
            <a:off x="4267202" y="4686741"/>
            <a:ext cx="3631013" cy="1938992"/>
          </a:xfrm>
          <a:prstGeom prst="rect">
            <a:avLst/>
          </a:prstGeom>
          <a:solidFill>
            <a:schemeClr val="bg1">
              <a:lumMod val="85000"/>
            </a:schemeClr>
          </a:solidFill>
          <a:ln>
            <a:solidFill>
              <a:srgbClr val="000000"/>
            </a:solidFill>
          </a:ln>
        </p:spPr>
        <p:txBody>
          <a:bodyPr wrap="square" rtlCol="0">
            <a:spAutoFit/>
          </a:bodyPr>
          <a:lstStyle/>
          <a:p>
            <a:r>
              <a:rPr lang="en-US" sz="1200" dirty="0">
                <a:solidFill>
                  <a:prstClr val="black"/>
                </a:solidFill>
                <a:latin typeface="Times New Roman" panose="02020603050405020304" pitchFamily="18" charset="0"/>
                <a:cs typeface="Times New Roman" panose="02020603050405020304" pitchFamily="18" charset="0"/>
              </a:rPr>
              <a:t>This decision-tree is designed to aid school-justice partnerships with developing written guidelines that clearly distinguish the role of school police and school administrators to avoid role conflict that results in the unintended criminalizing of school rules. This process also aids in developing least restrictive responses when the infraction is delinquent in nature. As suggested in this process, SRO’s should be given discretion at every decision point to resolve delinquent acts using a problem-solving model if possible.</a:t>
            </a:r>
          </a:p>
        </p:txBody>
      </p:sp>
    </p:spTree>
    <p:extLst>
      <p:ext uri="{BB962C8B-B14F-4D97-AF65-F5344CB8AC3E}">
        <p14:creationId xmlns:p14="http://schemas.microsoft.com/office/powerpoint/2010/main" val="23325950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981200" y="274638"/>
            <a:ext cx="8229600" cy="563562"/>
          </a:xfrm>
        </p:spPr>
        <p:txBody>
          <a:bodyPr>
            <a:normAutofit fontScale="90000"/>
          </a:bodyPr>
          <a:lstStyle/>
          <a:p>
            <a:r>
              <a:rPr lang="en-US" dirty="0" smtClean="0"/>
              <a:t>Focus Act Response Matrix</a:t>
            </a:r>
            <a:endParaRPr lang="en-US" dirty="0"/>
          </a:p>
        </p:txBody>
      </p:sp>
      <p:sp>
        <p:nvSpPr>
          <p:cNvPr id="5" name="Rectangle 4"/>
          <p:cNvSpPr/>
          <p:nvPr/>
        </p:nvSpPr>
        <p:spPr>
          <a:xfrm>
            <a:off x="2133600" y="1066800"/>
            <a:ext cx="8229600" cy="80905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TextBox 6"/>
          <p:cNvSpPr txBox="1"/>
          <p:nvPr/>
        </p:nvSpPr>
        <p:spPr>
          <a:xfrm>
            <a:off x="2057400" y="1066801"/>
            <a:ext cx="2209800" cy="276999"/>
          </a:xfrm>
          <a:prstGeom prst="rect">
            <a:avLst/>
          </a:prstGeom>
          <a:noFill/>
        </p:spPr>
        <p:txBody>
          <a:bodyPr wrap="square" rtlCol="0">
            <a:spAutoFit/>
          </a:bodyPr>
          <a:lstStyle/>
          <a:p>
            <a:r>
              <a:rPr lang="en-US" sz="1200" dirty="0">
                <a:solidFill>
                  <a:prstClr val="black"/>
                </a:solidFill>
                <a:latin typeface="Times New Roman" panose="02020603050405020304" pitchFamily="18" charset="0"/>
                <a:cs typeface="Times New Roman" panose="02020603050405020304" pitchFamily="18" charset="0"/>
              </a:rPr>
              <a:t>List Focus Acts:</a:t>
            </a:r>
          </a:p>
        </p:txBody>
      </p:sp>
      <p:sp>
        <p:nvSpPr>
          <p:cNvPr id="16" name="Rectangle 15"/>
          <p:cNvSpPr/>
          <p:nvPr/>
        </p:nvSpPr>
        <p:spPr>
          <a:xfrm>
            <a:off x="2133599" y="1897546"/>
            <a:ext cx="1110194" cy="1209251"/>
          </a:xfrm>
          <a:prstGeom prst="rect">
            <a:avLst/>
          </a:prstGeom>
          <a:solidFill>
            <a:schemeClr val="bg1"/>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defRPr/>
            </a:pPr>
            <a:endParaRPr lang="en-US" kern="0">
              <a:solidFill>
                <a:sysClr val="windowText" lastClr="00000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25601" y="1874032"/>
            <a:ext cx="1266558" cy="1249039"/>
          </a:xfrm>
          <a:prstGeom prst="rect">
            <a:avLst/>
          </a:prstGeom>
          <a:solidFill>
            <a:schemeClr val="bg1"/>
          </a:solidFill>
          <a:ln>
            <a:noFill/>
          </a:ln>
          <a:effectLst/>
          <a:extLst/>
        </p:spPr>
      </p:pic>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1840" y="1874896"/>
            <a:ext cx="1268016" cy="1231900"/>
          </a:xfrm>
          <a:prstGeom prst="rect">
            <a:avLst/>
          </a:prstGeom>
          <a:solidFill>
            <a:schemeClr val="bg1"/>
          </a:solidFill>
          <a:ln>
            <a:noFill/>
          </a:ln>
          <a:effectLst/>
          <a:extLst/>
        </p:spPr>
      </p:pic>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25448" y="1887596"/>
            <a:ext cx="1251752" cy="1219200"/>
          </a:xfrm>
          <a:prstGeom prst="rect">
            <a:avLst/>
          </a:prstGeom>
          <a:solidFill>
            <a:schemeClr val="bg1"/>
          </a:solidFill>
          <a:ln>
            <a:noFill/>
          </a:ln>
          <a:effectLst/>
          <a:extLst/>
        </p:spPr>
      </p:pic>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77201" y="1879335"/>
            <a:ext cx="1195387" cy="1216980"/>
          </a:xfrm>
          <a:prstGeom prst="rect">
            <a:avLst/>
          </a:prstGeom>
          <a:solidFill>
            <a:schemeClr val="bg1"/>
          </a:solidFill>
          <a:ln>
            <a:noFill/>
          </a:ln>
          <a:effectLst/>
          <a:extLst/>
        </p:spPr>
      </p:pic>
      <p:pic>
        <p:nvPicPr>
          <p:cNvPr id="103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43794" y="1886659"/>
            <a:ext cx="1104899" cy="1236411"/>
          </a:xfrm>
          <a:prstGeom prst="rect">
            <a:avLst/>
          </a:prstGeom>
          <a:solidFill>
            <a:schemeClr val="bg1"/>
          </a:solidFill>
          <a:ln>
            <a:noFill/>
          </a:ln>
          <a:effectLst/>
          <a:extLst/>
        </p:spPr>
      </p:pic>
      <p:pic>
        <p:nvPicPr>
          <p:cNvPr id="1031"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67534" y="1877115"/>
            <a:ext cx="1090613" cy="1219200"/>
          </a:xfrm>
          <a:prstGeom prst="rect">
            <a:avLst/>
          </a:prstGeom>
          <a:solidFill>
            <a:schemeClr val="bg1"/>
          </a:solidFill>
          <a:ln>
            <a:noFill/>
          </a:ln>
          <a:effectLst/>
          <a:extLst/>
        </p:spPr>
      </p:pic>
      <p:sp>
        <p:nvSpPr>
          <p:cNvPr id="15" name="TextBox 14"/>
          <p:cNvSpPr txBox="1"/>
          <p:nvPr/>
        </p:nvSpPr>
        <p:spPr>
          <a:xfrm>
            <a:off x="2184854" y="1863936"/>
            <a:ext cx="914399" cy="276999"/>
          </a:xfrm>
          <a:prstGeom prst="rect">
            <a:avLst/>
          </a:prstGeom>
          <a:noFill/>
        </p:spPr>
        <p:txBody>
          <a:bodyPr wrap="square" rtlCol="0">
            <a:spAutoFit/>
          </a:bodyPr>
          <a:lstStyle/>
          <a:p>
            <a:pPr algn="ctr"/>
            <a:r>
              <a:rPr lang="en-US" sz="1200" dirty="0">
                <a:solidFill>
                  <a:prstClr val="black"/>
                </a:solidFill>
                <a:latin typeface="Times New Roman" panose="02020603050405020304" pitchFamily="18" charset="0"/>
                <a:cs typeface="Times New Roman" panose="02020603050405020304" pitchFamily="18" charset="0"/>
              </a:rPr>
              <a:t>Person</a:t>
            </a:r>
          </a:p>
        </p:txBody>
      </p:sp>
      <p:sp>
        <p:nvSpPr>
          <p:cNvPr id="18" name="TextBox 17"/>
          <p:cNvSpPr txBox="1"/>
          <p:nvPr/>
        </p:nvSpPr>
        <p:spPr>
          <a:xfrm>
            <a:off x="3321536" y="1887524"/>
            <a:ext cx="938213" cy="276999"/>
          </a:xfrm>
          <a:prstGeom prst="rect">
            <a:avLst/>
          </a:prstGeom>
          <a:noFill/>
        </p:spPr>
        <p:txBody>
          <a:bodyPr wrap="square" rtlCol="0">
            <a:spAutoFit/>
          </a:bodyPr>
          <a:lstStyle/>
          <a:p>
            <a:pPr algn="ctr"/>
            <a:r>
              <a:rPr lang="en-US" sz="1200" dirty="0">
                <a:solidFill>
                  <a:prstClr val="black"/>
                </a:solidFill>
                <a:latin typeface="Times New Roman" panose="02020603050405020304" pitchFamily="18" charset="0"/>
                <a:cs typeface="Times New Roman" panose="02020603050405020304" pitchFamily="18" charset="0"/>
              </a:rPr>
              <a:t>Property</a:t>
            </a:r>
          </a:p>
        </p:txBody>
      </p:sp>
      <p:sp>
        <p:nvSpPr>
          <p:cNvPr id="19" name="TextBox 18"/>
          <p:cNvSpPr txBox="1"/>
          <p:nvPr/>
        </p:nvSpPr>
        <p:spPr>
          <a:xfrm>
            <a:off x="4505471" y="1886659"/>
            <a:ext cx="938213" cy="276999"/>
          </a:xfrm>
          <a:prstGeom prst="rect">
            <a:avLst/>
          </a:prstGeom>
          <a:noFill/>
        </p:spPr>
        <p:txBody>
          <a:bodyPr wrap="square" rtlCol="0">
            <a:spAutoFit/>
          </a:bodyPr>
          <a:lstStyle/>
          <a:p>
            <a:pPr algn="ctr"/>
            <a:r>
              <a:rPr lang="en-US" sz="1200" dirty="0">
                <a:solidFill>
                  <a:prstClr val="black"/>
                </a:solidFill>
                <a:latin typeface="Times New Roman" panose="02020603050405020304" pitchFamily="18" charset="0"/>
                <a:cs typeface="Times New Roman" panose="02020603050405020304" pitchFamily="18" charset="0"/>
              </a:rPr>
              <a:t>Weapon</a:t>
            </a:r>
          </a:p>
        </p:txBody>
      </p:sp>
      <p:sp>
        <p:nvSpPr>
          <p:cNvPr id="28" name="Rectangle 27"/>
          <p:cNvSpPr/>
          <p:nvPr/>
        </p:nvSpPr>
        <p:spPr>
          <a:xfrm>
            <a:off x="2133716" y="3117684"/>
            <a:ext cx="1110076" cy="2910378"/>
          </a:xfrm>
          <a:prstGeom prst="rect">
            <a:avLst/>
          </a:prstGeom>
          <a:solidFill>
            <a:schemeClr val="bg1"/>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defRPr/>
            </a:pPr>
            <a:endParaRPr lang="en-US" kern="0">
              <a:solidFill>
                <a:sysClr val="windowText" lastClr="000000"/>
              </a:solidFill>
            </a:endParaRPr>
          </a:p>
        </p:txBody>
      </p:sp>
      <p:pic>
        <p:nvPicPr>
          <p:cNvPr id="1033"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43794" y="3117683"/>
            <a:ext cx="1104899" cy="2923078"/>
          </a:xfrm>
          <a:prstGeom prst="rect">
            <a:avLst/>
          </a:prstGeom>
          <a:solidFill>
            <a:schemeClr val="bg1"/>
          </a:solidFill>
          <a:ln>
            <a:noFill/>
          </a:ln>
          <a:effectLst/>
        </p:spPr>
      </p:pic>
      <p:pic>
        <p:nvPicPr>
          <p:cNvPr id="1034"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48692" y="3117596"/>
            <a:ext cx="1261266" cy="2927604"/>
          </a:xfrm>
          <a:prstGeom prst="rect">
            <a:avLst/>
          </a:prstGeom>
          <a:solidFill>
            <a:schemeClr val="bg1"/>
          </a:solidFill>
          <a:ln>
            <a:noFill/>
          </a:ln>
          <a:effectLst/>
        </p:spPr>
      </p:pic>
      <p:pic>
        <p:nvPicPr>
          <p:cNvPr id="1035"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09958" y="3096316"/>
            <a:ext cx="1248042" cy="2948884"/>
          </a:xfrm>
          <a:prstGeom prst="rect">
            <a:avLst/>
          </a:prstGeom>
          <a:solidFill>
            <a:schemeClr val="bg1"/>
          </a:solidFill>
          <a:ln>
            <a:noFill/>
          </a:ln>
          <a:effectLst/>
        </p:spPr>
      </p:pic>
      <p:pic>
        <p:nvPicPr>
          <p:cNvPr id="1036"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0" y="3091544"/>
            <a:ext cx="1219201" cy="2949217"/>
          </a:xfrm>
          <a:prstGeom prst="rect">
            <a:avLst/>
          </a:prstGeom>
          <a:solidFill>
            <a:schemeClr val="bg1"/>
          </a:solidFill>
          <a:ln>
            <a:noFill/>
          </a:ln>
          <a:effectLst/>
        </p:spPr>
      </p:pic>
      <p:pic>
        <p:nvPicPr>
          <p:cNvPr id="1037"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77201" y="3096315"/>
            <a:ext cx="1195387" cy="2931746"/>
          </a:xfrm>
          <a:prstGeom prst="rect">
            <a:avLst/>
          </a:prstGeom>
          <a:solidFill>
            <a:schemeClr val="bg1"/>
          </a:solidFill>
          <a:ln>
            <a:noFill/>
          </a:ln>
          <a:effectLst/>
        </p:spPr>
      </p:pic>
      <p:pic>
        <p:nvPicPr>
          <p:cNvPr id="1038"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72588" y="3091544"/>
            <a:ext cx="1090613" cy="2949217"/>
          </a:xfrm>
          <a:prstGeom prst="rect">
            <a:avLst/>
          </a:prstGeom>
          <a:solidFill>
            <a:schemeClr val="bg1"/>
          </a:solidFill>
          <a:ln>
            <a:noFill/>
          </a:ln>
          <a:effectLst/>
        </p:spPr>
      </p:pic>
      <p:sp>
        <p:nvSpPr>
          <p:cNvPr id="21" name="Left Brace 20"/>
          <p:cNvSpPr/>
          <p:nvPr/>
        </p:nvSpPr>
        <p:spPr>
          <a:xfrm>
            <a:off x="1924395" y="3136635"/>
            <a:ext cx="217781" cy="2908566"/>
          </a:xfrm>
          <a:prstGeom prst="leftBrace">
            <a:avLst/>
          </a:prstGeom>
          <a:ln w="3492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2" name="TextBox 21"/>
          <p:cNvSpPr txBox="1"/>
          <p:nvPr/>
        </p:nvSpPr>
        <p:spPr>
          <a:xfrm>
            <a:off x="1519536" y="3905118"/>
            <a:ext cx="461665" cy="1371601"/>
          </a:xfrm>
          <a:prstGeom prst="rect">
            <a:avLst/>
          </a:prstGeom>
          <a:noFill/>
        </p:spPr>
        <p:txBody>
          <a:bodyPr vert="vert270" wrap="square" rtlCol="0">
            <a:spAutoFit/>
          </a:bodyPr>
          <a:lstStyle/>
          <a:p>
            <a:r>
              <a:rPr lang="en-US" dirty="0">
                <a:solidFill>
                  <a:prstClr val="black"/>
                </a:solidFill>
              </a:rPr>
              <a:t>RESPONSES</a:t>
            </a:r>
          </a:p>
        </p:txBody>
      </p:sp>
      <p:sp>
        <p:nvSpPr>
          <p:cNvPr id="23" name="Left Brace 22"/>
          <p:cNvSpPr/>
          <p:nvPr/>
        </p:nvSpPr>
        <p:spPr>
          <a:xfrm>
            <a:off x="1990733" y="1887596"/>
            <a:ext cx="108891" cy="1231900"/>
          </a:xfrm>
          <a:prstGeom prst="leftBrace">
            <a:avLst/>
          </a:prstGeom>
          <a:ln w="3492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4" name="TextBox 23"/>
          <p:cNvSpPr txBox="1"/>
          <p:nvPr/>
        </p:nvSpPr>
        <p:spPr>
          <a:xfrm>
            <a:off x="1548840" y="2161386"/>
            <a:ext cx="461665" cy="671621"/>
          </a:xfrm>
          <a:prstGeom prst="rect">
            <a:avLst/>
          </a:prstGeom>
          <a:noFill/>
        </p:spPr>
        <p:txBody>
          <a:bodyPr vert="vert270" wrap="square" rtlCol="0">
            <a:spAutoFit/>
          </a:bodyPr>
          <a:lstStyle/>
          <a:p>
            <a:r>
              <a:rPr lang="en-US" dirty="0">
                <a:solidFill>
                  <a:prstClr val="black"/>
                </a:solidFill>
              </a:rPr>
              <a:t>TYPE</a:t>
            </a:r>
          </a:p>
        </p:txBody>
      </p:sp>
      <p:sp>
        <p:nvSpPr>
          <p:cNvPr id="25" name="Left Brace 24"/>
          <p:cNvSpPr/>
          <p:nvPr/>
        </p:nvSpPr>
        <p:spPr>
          <a:xfrm>
            <a:off x="1915936" y="1066801"/>
            <a:ext cx="217781" cy="813607"/>
          </a:xfrm>
          <a:prstGeom prst="leftBrace">
            <a:avLst/>
          </a:prstGeom>
          <a:ln w="3492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6" name="TextBox 25"/>
          <p:cNvSpPr txBox="1"/>
          <p:nvPr/>
        </p:nvSpPr>
        <p:spPr>
          <a:xfrm>
            <a:off x="1529068" y="968292"/>
            <a:ext cx="461665" cy="830745"/>
          </a:xfrm>
          <a:prstGeom prst="rect">
            <a:avLst/>
          </a:prstGeom>
          <a:noFill/>
        </p:spPr>
        <p:txBody>
          <a:bodyPr vert="vert270" wrap="square" rtlCol="0">
            <a:spAutoFit/>
          </a:bodyPr>
          <a:lstStyle/>
          <a:p>
            <a:r>
              <a:rPr lang="en-US" dirty="0">
                <a:solidFill>
                  <a:prstClr val="black"/>
                </a:solidFill>
              </a:rPr>
              <a:t> ACTS</a:t>
            </a:r>
          </a:p>
        </p:txBody>
      </p:sp>
      <p:sp>
        <p:nvSpPr>
          <p:cNvPr id="27" name="TextBox 26"/>
          <p:cNvSpPr txBox="1"/>
          <p:nvPr/>
        </p:nvSpPr>
        <p:spPr>
          <a:xfrm>
            <a:off x="5674769" y="1885821"/>
            <a:ext cx="1143000" cy="461665"/>
          </a:xfrm>
          <a:prstGeom prst="rect">
            <a:avLst/>
          </a:prstGeom>
          <a:noFill/>
        </p:spPr>
        <p:txBody>
          <a:bodyPr wrap="square" rtlCol="0">
            <a:spAutoFit/>
          </a:bodyPr>
          <a:lstStyle/>
          <a:p>
            <a:pPr algn="ctr"/>
            <a:r>
              <a:rPr lang="en-US" sz="1200" dirty="0">
                <a:solidFill>
                  <a:prstClr val="black"/>
                </a:solidFill>
                <a:latin typeface="Times New Roman" panose="02020603050405020304" pitchFamily="18" charset="0"/>
                <a:cs typeface="Times New Roman" panose="02020603050405020304" pitchFamily="18" charset="0"/>
              </a:rPr>
              <a:t>Inappropriate Touching</a:t>
            </a:r>
          </a:p>
        </p:txBody>
      </p:sp>
      <p:sp>
        <p:nvSpPr>
          <p:cNvPr id="29" name="TextBox 28"/>
          <p:cNvSpPr txBox="1"/>
          <p:nvPr/>
        </p:nvSpPr>
        <p:spPr>
          <a:xfrm>
            <a:off x="6994124" y="1915057"/>
            <a:ext cx="914400" cy="276999"/>
          </a:xfrm>
          <a:prstGeom prst="rect">
            <a:avLst/>
          </a:prstGeom>
          <a:noFill/>
        </p:spPr>
        <p:txBody>
          <a:bodyPr wrap="square" rtlCol="0">
            <a:spAutoFit/>
          </a:bodyPr>
          <a:lstStyle/>
          <a:p>
            <a:pPr algn="ctr"/>
            <a:r>
              <a:rPr lang="en-US" sz="1200" dirty="0">
                <a:solidFill>
                  <a:prstClr val="black"/>
                </a:solidFill>
                <a:latin typeface="Times New Roman" panose="02020603050405020304" pitchFamily="18" charset="0"/>
                <a:cs typeface="Times New Roman" panose="02020603050405020304" pitchFamily="18" charset="0"/>
              </a:rPr>
              <a:t>Drugs</a:t>
            </a:r>
          </a:p>
        </p:txBody>
      </p:sp>
      <p:sp>
        <p:nvSpPr>
          <p:cNvPr id="30" name="TextBox 29"/>
          <p:cNvSpPr txBox="1"/>
          <p:nvPr/>
        </p:nvSpPr>
        <p:spPr>
          <a:xfrm>
            <a:off x="8077200" y="1908420"/>
            <a:ext cx="1195387" cy="276999"/>
          </a:xfrm>
          <a:prstGeom prst="rect">
            <a:avLst/>
          </a:prstGeom>
          <a:noFill/>
        </p:spPr>
        <p:txBody>
          <a:bodyPr wrap="square" rtlCol="0">
            <a:spAutoFit/>
          </a:bodyPr>
          <a:lstStyle/>
          <a:p>
            <a:pPr algn="ctr"/>
            <a:r>
              <a:rPr lang="en-US" sz="1200" dirty="0">
                <a:solidFill>
                  <a:prstClr val="black"/>
                </a:solidFill>
                <a:latin typeface="Times New Roman" panose="02020603050405020304" pitchFamily="18" charset="0"/>
                <a:cs typeface="Times New Roman" panose="02020603050405020304" pitchFamily="18" charset="0"/>
              </a:rPr>
              <a:t>Public Order</a:t>
            </a:r>
          </a:p>
        </p:txBody>
      </p:sp>
      <p:sp>
        <p:nvSpPr>
          <p:cNvPr id="31" name="TextBox 30"/>
          <p:cNvSpPr txBox="1"/>
          <p:nvPr/>
        </p:nvSpPr>
        <p:spPr>
          <a:xfrm>
            <a:off x="9204967" y="1929243"/>
            <a:ext cx="1090613" cy="276999"/>
          </a:xfrm>
          <a:prstGeom prst="rect">
            <a:avLst/>
          </a:prstGeom>
          <a:noFill/>
        </p:spPr>
        <p:txBody>
          <a:bodyPr wrap="square" rtlCol="0">
            <a:spAutoFit/>
          </a:bodyPr>
          <a:lstStyle/>
          <a:p>
            <a:pPr algn="ctr"/>
            <a:r>
              <a:rPr lang="en-US" sz="1200" dirty="0">
                <a:solidFill>
                  <a:prstClr val="black"/>
                </a:solidFill>
                <a:latin typeface="Times New Roman" panose="02020603050405020304" pitchFamily="18" charset="0"/>
                <a:cs typeface="Times New Roman" panose="02020603050405020304" pitchFamily="18" charset="0"/>
              </a:rPr>
              <a:t>Other</a:t>
            </a:r>
          </a:p>
        </p:txBody>
      </p:sp>
    </p:spTree>
    <p:extLst>
      <p:ext uri="{BB962C8B-B14F-4D97-AF65-F5344CB8AC3E}">
        <p14:creationId xmlns:p14="http://schemas.microsoft.com/office/powerpoint/2010/main" val="2037631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81200" y="274638"/>
            <a:ext cx="8229600" cy="715962"/>
          </a:xfrm>
        </p:spPr>
        <p:txBody>
          <a:bodyPr>
            <a:normAutofit/>
          </a:bodyPr>
          <a:lstStyle/>
          <a:p>
            <a:r>
              <a:rPr lang="en-US" sz="2800" dirty="0">
                <a:latin typeface="Times New Roman" panose="02020603050405020304" pitchFamily="18" charset="0"/>
                <a:cs typeface="Times New Roman" panose="02020603050405020304" pitchFamily="18" charset="0"/>
              </a:rPr>
              <a:t>Graduated Response Decision Tree</a:t>
            </a:r>
          </a:p>
        </p:txBody>
      </p:sp>
      <p:sp>
        <p:nvSpPr>
          <p:cNvPr id="5" name="Rectangle 4"/>
          <p:cNvSpPr/>
          <p:nvPr/>
        </p:nvSpPr>
        <p:spPr>
          <a:xfrm>
            <a:off x="2452688" y="1524000"/>
            <a:ext cx="1433513" cy="723900"/>
          </a:xfrm>
          <a:prstGeom prst="rect">
            <a:avLst/>
          </a:prstGeom>
          <a:solidFill>
            <a:srgbClr val="00B050"/>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defRPr/>
            </a:pPr>
            <a:endParaRPr lang="en-US" kern="0">
              <a:solidFill>
                <a:sysClr val="windowText" lastClr="000000"/>
              </a:solidFill>
            </a:endParaRPr>
          </a:p>
        </p:txBody>
      </p:sp>
      <p:sp>
        <p:nvSpPr>
          <p:cNvPr id="6" name="Rectangle 5"/>
          <p:cNvSpPr/>
          <p:nvPr/>
        </p:nvSpPr>
        <p:spPr>
          <a:xfrm>
            <a:off x="5486401" y="1524000"/>
            <a:ext cx="1385887" cy="723900"/>
          </a:xfrm>
          <a:prstGeom prst="rect">
            <a:avLst/>
          </a:prstGeom>
          <a:solidFill>
            <a:srgbClr val="FFFF00"/>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defRPr/>
            </a:pPr>
            <a:endParaRPr lang="en-US" kern="0">
              <a:solidFill>
                <a:sysClr val="windowText" lastClr="000000"/>
              </a:solidFill>
            </a:endParaRPr>
          </a:p>
        </p:txBody>
      </p:sp>
      <p:sp>
        <p:nvSpPr>
          <p:cNvPr id="7" name="Rectangle 6"/>
          <p:cNvSpPr/>
          <p:nvPr/>
        </p:nvSpPr>
        <p:spPr>
          <a:xfrm>
            <a:off x="8305801" y="1494408"/>
            <a:ext cx="1414229" cy="723900"/>
          </a:xfrm>
          <a:prstGeom prst="rect">
            <a:avLst/>
          </a:prstGeom>
          <a:solidFill>
            <a:srgbClr val="FF0000"/>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defRPr/>
            </a:pPr>
            <a:endParaRPr lang="en-US" kern="0">
              <a:solidFill>
                <a:sysClr val="windowText" lastClr="00000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7606" y="2947039"/>
            <a:ext cx="1463675" cy="749300"/>
          </a:xfrm>
          <a:prstGeom prst="rect">
            <a:avLst/>
          </a:prstGeom>
          <a:solidFill>
            <a:schemeClr val="bg2"/>
          </a:solidFill>
          <a:ln>
            <a:noFill/>
          </a:ln>
          <a:effectLst/>
        </p:spPr>
      </p:pic>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5801" y="2954770"/>
            <a:ext cx="1463675" cy="749300"/>
          </a:xfrm>
          <a:prstGeom prst="rect">
            <a:avLst/>
          </a:prstGeom>
          <a:solidFill>
            <a:schemeClr val="bg2"/>
          </a:solidFill>
          <a:ln>
            <a:noFill/>
          </a:ln>
          <a:effectLst/>
        </p:spPr>
      </p:pic>
      <p:sp>
        <p:nvSpPr>
          <p:cNvPr id="12" name="TextBox 11"/>
          <p:cNvSpPr txBox="1"/>
          <p:nvPr/>
        </p:nvSpPr>
        <p:spPr>
          <a:xfrm>
            <a:off x="2559843" y="1600200"/>
            <a:ext cx="1219200" cy="338554"/>
          </a:xfrm>
          <a:prstGeom prst="rect">
            <a:avLst/>
          </a:prstGeom>
          <a:noFill/>
        </p:spPr>
        <p:txBody>
          <a:bodyPr wrap="square" rtlCol="0">
            <a:spAutoFit/>
          </a:bodyPr>
          <a:lstStyle/>
          <a:p>
            <a:pPr algn="ctr"/>
            <a:r>
              <a:rPr lang="en-US" sz="1600" dirty="0">
                <a:solidFill>
                  <a:prstClr val="black"/>
                </a:solidFill>
                <a:latin typeface="Times New Roman" panose="02020603050405020304" pitchFamily="18" charset="0"/>
                <a:cs typeface="Times New Roman" panose="02020603050405020304" pitchFamily="18" charset="0"/>
              </a:rPr>
              <a:t>FIRST ACT</a:t>
            </a:r>
          </a:p>
        </p:txBody>
      </p:sp>
      <p:sp>
        <p:nvSpPr>
          <p:cNvPr id="13" name="TextBox 12"/>
          <p:cNvSpPr txBox="1"/>
          <p:nvPr/>
        </p:nvSpPr>
        <p:spPr>
          <a:xfrm>
            <a:off x="5569743" y="1593563"/>
            <a:ext cx="1219200" cy="584775"/>
          </a:xfrm>
          <a:prstGeom prst="rect">
            <a:avLst/>
          </a:prstGeom>
          <a:noFill/>
        </p:spPr>
        <p:txBody>
          <a:bodyPr wrap="square" rtlCol="0">
            <a:spAutoFit/>
          </a:bodyPr>
          <a:lstStyle/>
          <a:p>
            <a:pPr algn="ctr"/>
            <a:r>
              <a:rPr lang="en-US" sz="1600" dirty="0">
                <a:solidFill>
                  <a:prstClr val="black"/>
                </a:solidFill>
                <a:latin typeface="Times New Roman" panose="02020603050405020304" pitchFamily="18" charset="0"/>
                <a:cs typeface="Times New Roman" panose="02020603050405020304" pitchFamily="18" charset="0"/>
              </a:rPr>
              <a:t>SECOND ACT</a:t>
            </a:r>
          </a:p>
        </p:txBody>
      </p:sp>
      <p:sp>
        <p:nvSpPr>
          <p:cNvPr id="14" name="TextBox 13"/>
          <p:cNvSpPr txBox="1"/>
          <p:nvPr/>
        </p:nvSpPr>
        <p:spPr>
          <a:xfrm>
            <a:off x="8428037" y="1600201"/>
            <a:ext cx="1219200" cy="584775"/>
          </a:xfrm>
          <a:prstGeom prst="rect">
            <a:avLst/>
          </a:prstGeom>
          <a:noFill/>
        </p:spPr>
        <p:txBody>
          <a:bodyPr wrap="square" rtlCol="0">
            <a:spAutoFit/>
          </a:bodyPr>
          <a:lstStyle/>
          <a:p>
            <a:pPr algn="ctr"/>
            <a:r>
              <a:rPr lang="en-US" sz="1600" dirty="0">
                <a:solidFill>
                  <a:prstClr val="black"/>
                </a:solidFill>
                <a:latin typeface="Times New Roman" panose="02020603050405020304" pitchFamily="18" charset="0"/>
                <a:cs typeface="Times New Roman" panose="02020603050405020304" pitchFamily="18" charset="0"/>
              </a:rPr>
              <a:t>THIRD ACT</a:t>
            </a:r>
          </a:p>
        </p:txBody>
      </p:sp>
      <p:sp>
        <p:nvSpPr>
          <p:cNvPr id="21" name="TextBox 20"/>
          <p:cNvSpPr txBox="1"/>
          <p:nvPr/>
        </p:nvSpPr>
        <p:spPr>
          <a:xfrm>
            <a:off x="2315763" y="2960088"/>
            <a:ext cx="1707357" cy="738664"/>
          </a:xfrm>
          <a:prstGeom prst="rect">
            <a:avLst/>
          </a:prstGeom>
          <a:noFill/>
        </p:spPr>
        <p:txBody>
          <a:bodyPr wrap="square" rtlCol="0">
            <a:spAutoFit/>
          </a:bodyPr>
          <a:lstStyle/>
          <a:p>
            <a:pPr algn="ctr"/>
            <a:r>
              <a:rPr lang="en-US" sz="1050" b="1" dirty="0">
                <a:solidFill>
                  <a:prstClr val="black"/>
                </a:solidFill>
                <a:latin typeface="Times New Roman" panose="02020603050405020304" pitchFamily="18" charset="0"/>
                <a:cs typeface="Times New Roman" panose="02020603050405020304" pitchFamily="18" charset="0"/>
              </a:rPr>
              <a:t>Does the type of act require restitution, drug assessment, TX, or other response?</a:t>
            </a:r>
          </a:p>
        </p:txBody>
      </p:sp>
      <p:pic>
        <p:nvPicPr>
          <p:cNvPr id="3" name="Picture 2"/>
          <p:cNvPicPr>
            <a:picLocks noChangeAspect="1"/>
          </p:cNvPicPr>
          <p:nvPr/>
        </p:nvPicPr>
        <p:blipFill>
          <a:blip r:embed="rId3"/>
          <a:stretch>
            <a:fillRect/>
          </a:stretch>
        </p:blipFill>
        <p:spPr>
          <a:xfrm>
            <a:off x="5486401" y="2947040"/>
            <a:ext cx="1463167" cy="749873"/>
          </a:xfrm>
          <a:prstGeom prst="rect">
            <a:avLst/>
          </a:prstGeom>
        </p:spPr>
      </p:pic>
      <p:sp>
        <p:nvSpPr>
          <p:cNvPr id="11" name="Oval 10"/>
          <p:cNvSpPr/>
          <p:nvPr/>
        </p:nvSpPr>
        <p:spPr>
          <a:xfrm>
            <a:off x="5486401" y="4396051"/>
            <a:ext cx="1463167" cy="9144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 name="TextBox 14"/>
          <p:cNvSpPr txBox="1"/>
          <p:nvPr/>
        </p:nvSpPr>
        <p:spPr>
          <a:xfrm>
            <a:off x="5638801" y="4530086"/>
            <a:ext cx="1233487" cy="646331"/>
          </a:xfrm>
          <a:prstGeom prst="rect">
            <a:avLst/>
          </a:prstGeom>
          <a:noFill/>
        </p:spPr>
        <p:txBody>
          <a:bodyPr wrap="square" rtlCol="0">
            <a:spAutoFit/>
          </a:bodyPr>
          <a:lstStyle/>
          <a:p>
            <a:pPr algn="ctr"/>
            <a:r>
              <a:rPr lang="en-US" sz="1200" dirty="0">
                <a:solidFill>
                  <a:prstClr val="black"/>
                </a:solidFill>
                <a:latin typeface="Times New Roman" panose="02020603050405020304" pitchFamily="18" charset="0"/>
                <a:cs typeface="Times New Roman" panose="02020603050405020304" pitchFamily="18" charset="0"/>
              </a:rPr>
              <a:t>Match response to act using Response Matrix</a:t>
            </a:r>
          </a:p>
        </p:txBody>
      </p:sp>
      <p:sp>
        <p:nvSpPr>
          <p:cNvPr id="22" name="Oval 21"/>
          <p:cNvSpPr/>
          <p:nvPr/>
        </p:nvSpPr>
        <p:spPr>
          <a:xfrm>
            <a:off x="2452688" y="4343401"/>
            <a:ext cx="1433513" cy="96705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3" name="TextBox 22"/>
          <p:cNvSpPr txBox="1"/>
          <p:nvPr/>
        </p:nvSpPr>
        <p:spPr>
          <a:xfrm>
            <a:off x="2674140" y="4596094"/>
            <a:ext cx="990600" cy="461665"/>
          </a:xfrm>
          <a:prstGeom prst="rect">
            <a:avLst/>
          </a:prstGeom>
          <a:noFill/>
        </p:spPr>
        <p:txBody>
          <a:bodyPr wrap="square" rtlCol="0">
            <a:spAutoFit/>
          </a:bodyPr>
          <a:lstStyle/>
          <a:p>
            <a:pPr algn="ctr"/>
            <a:r>
              <a:rPr lang="en-US" sz="1200" dirty="0">
                <a:solidFill>
                  <a:prstClr val="black"/>
                </a:solidFill>
                <a:latin typeface="Times New Roman" panose="02020603050405020304" pitchFamily="18" charset="0"/>
                <a:cs typeface="Times New Roman" panose="02020603050405020304" pitchFamily="18" charset="0"/>
              </a:rPr>
              <a:t>WRITTEN WARNING</a:t>
            </a:r>
          </a:p>
        </p:txBody>
      </p:sp>
      <p:cxnSp>
        <p:nvCxnSpPr>
          <p:cNvPr id="27" name="Straight Arrow Connector 26"/>
          <p:cNvCxnSpPr>
            <a:stCxn id="5" idx="2"/>
            <a:endCxn id="1026" idx="0"/>
          </p:cNvCxnSpPr>
          <p:nvPr/>
        </p:nvCxnSpPr>
        <p:spPr>
          <a:xfrm flipH="1">
            <a:off x="3169444" y="2247901"/>
            <a:ext cx="1" cy="699139"/>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pic>
        <p:nvPicPr>
          <p:cNvPr id="28" name="Picture 27"/>
          <p:cNvPicPr>
            <a:picLocks noChangeAspect="1"/>
          </p:cNvPicPr>
          <p:nvPr/>
        </p:nvPicPr>
        <p:blipFill>
          <a:blip r:embed="rId4"/>
          <a:stretch>
            <a:fillRect/>
          </a:stretch>
        </p:blipFill>
        <p:spPr>
          <a:xfrm>
            <a:off x="3017027" y="3662295"/>
            <a:ext cx="304826" cy="867790"/>
          </a:xfrm>
          <a:prstGeom prst="rect">
            <a:avLst/>
          </a:prstGeom>
        </p:spPr>
      </p:pic>
      <p:cxnSp>
        <p:nvCxnSpPr>
          <p:cNvPr id="33" name="Straight Arrow Connector 32"/>
          <p:cNvCxnSpPr/>
          <p:nvPr/>
        </p:nvCxnSpPr>
        <p:spPr>
          <a:xfrm flipH="1">
            <a:off x="6179343" y="2255632"/>
            <a:ext cx="1" cy="699139"/>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34" name="Straight Arrow Connector 33"/>
          <p:cNvCxnSpPr/>
          <p:nvPr/>
        </p:nvCxnSpPr>
        <p:spPr>
          <a:xfrm flipH="1">
            <a:off x="6217983" y="3696912"/>
            <a:ext cx="1" cy="699139"/>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36" name="Straight Arrow Connector 35"/>
          <p:cNvCxnSpPr/>
          <p:nvPr/>
        </p:nvCxnSpPr>
        <p:spPr>
          <a:xfrm flipH="1">
            <a:off x="9037638" y="2247900"/>
            <a:ext cx="1" cy="699139"/>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31" name="Elbow Connector 30"/>
          <p:cNvCxnSpPr>
            <a:endCxn id="11" idx="2"/>
          </p:cNvCxnSpPr>
          <p:nvPr/>
        </p:nvCxnSpPr>
        <p:spPr>
          <a:xfrm>
            <a:off x="3886200" y="3321689"/>
            <a:ext cx="1600200" cy="1531562"/>
          </a:xfrm>
          <a:prstGeom prst="bentConnector3">
            <a:avLst>
              <a:gd name="adj1" fmla="val 50000"/>
            </a:avLst>
          </a:prstGeom>
          <a:ln>
            <a:tailEnd type="triangle"/>
          </a:ln>
        </p:spPr>
        <p:style>
          <a:lnRef idx="3">
            <a:schemeClr val="accent1"/>
          </a:lnRef>
          <a:fillRef idx="0">
            <a:schemeClr val="accent1"/>
          </a:fillRef>
          <a:effectRef idx="2">
            <a:schemeClr val="accent1"/>
          </a:effectRef>
          <a:fontRef idx="minor">
            <a:schemeClr val="tx1"/>
          </a:fontRef>
        </p:style>
      </p:cxnSp>
      <p:sp>
        <p:nvSpPr>
          <p:cNvPr id="39" name="Oval 38"/>
          <p:cNvSpPr/>
          <p:nvPr/>
        </p:nvSpPr>
        <p:spPr>
          <a:xfrm>
            <a:off x="8305801" y="4396051"/>
            <a:ext cx="1463675" cy="914401"/>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44" name="Straight Arrow Connector 43"/>
          <p:cNvCxnSpPr/>
          <p:nvPr/>
        </p:nvCxnSpPr>
        <p:spPr>
          <a:xfrm flipH="1">
            <a:off x="9037384" y="3704071"/>
            <a:ext cx="1" cy="699139"/>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42" name="Elbow Connector 41"/>
          <p:cNvCxnSpPr>
            <a:stCxn id="3" idx="3"/>
          </p:cNvCxnSpPr>
          <p:nvPr/>
        </p:nvCxnSpPr>
        <p:spPr>
          <a:xfrm flipH="1">
            <a:off x="3169441" y="3321976"/>
            <a:ext cx="3780127" cy="2850224"/>
          </a:xfrm>
          <a:prstGeom prst="bentConnector3">
            <a:avLst>
              <a:gd name="adj1" fmla="val -18257"/>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45" name="Straight Arrow Connector 44"/>
          <p:cNvCxnSpPr>
            <a:endCxn id="22" idx="4"/>
          </p:cNvCxnSpPr>
          <p:nvPr/>
        </p:nvCxnSpPr>
        <p:spPr>
          <a:xfrm flipV="1">
            <a:off x="3169440" y="5310452"/>
            <a:ext cx="4" cy="861749"/>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46" name="TextBox 45"/>
          <p:cNvSpPr txBox="1"/>
          <p:nvPr/>
        </p:nvSpPr>
        <p:spPr>
          <a:xfrm>
            <a:off x="5569743" y="2997773"/>
            <a:ext cx="1302544" cy="646331"/>
          </a:xfrm>
          <a:prstGeom prst="rect">
            <a:avLst/>
          </a:prstGeom>
          <a:noFill/>
        </p:spPr>
        <p:txBody>
          <a:bodyPr wrap="square" rtlCol="0">
            <a:spAutoFit/>
          </a:bodyPr>
          <a:lstStyle/>
          <a:p>
            <a:pPr algn="ctr"/>
            <a:r>
              <a:rPr lang="en-US" sz="1200" dirty="0">
                <a:solidFill>
                  <a:prstClr val="black"/>
                </a:solidFill>
                <a:latin typeface="Times New Roman" panose="02020603050405020304" pitchFamily="18" charset="0"/>
                <a:cs typeface="Times New Roman" panose="02020603050405020304" pitchFamily="18" charset="0"/>
              </a:rPr>
              <a:t>Is a Graduated Response necessary?</a:t>
            </a:r>
          </a:p>
        </p:txBody>
      </p:sp>
      <p:sp>
        <p:nvSpPr>
          <p:cNvPr id="47" name="TextBox 46"/>
          <p:cNvSpPr txBox="1"/>
          <p:nvPr/>
        </p:nvSpPr>
        <p:spPr>
          <a:xfrm>
            <a:off x="8428037" y="3088178"/>
            <a:ext cx="1219200" cy="461665"/>
          </a:xfrm>
          <a:prstGeom prst="rect">
            <a:avLst/>
          </a:prstGeom>
          <a:noFill/>
        </p:spPr>
        <p:txBody>
          <a:bodyPr wrap="square" rtlCol="0">
            <a:spAutoFit/>
          </a:bodyPr>
          <a:lstStyle/>
          <a:p>
            <a:pPr algn="ctr"/>
            <a:r>
              <a:rPr lang="en-US" sz="1200" dirty="0">
                <a:solidFill>
                  <a:prstClr val="black"/>
                </a:solidFill>
                <a:latin typeface="Times New Roman" panose="02020603050405020304" pitchFamily="18" charset="0"/>
                <a:cs typeface="Times New Roman" panose="02020603050405020304" pitchFamily="18" charset="0"/>
              </a:rPr>
              <a:t>Is a referral to court necessary?</a:t>
            </a:r>
          </a:p>
        </p:txBody>
      </p:sp>
      <p:sp>
        <p:nvSpPr>
          <p:cNvPr id="48" name="TextBox 47"/>
          <p:cNvSpPr txBox="1"/>
          <p:nvPr/>
        </p:nvSpPr>
        <p:spPr>
          <a:xfrm>
            <a:off x="8488902" y="4688426"/>
            <a:ext cx="1096963" cy="276999"/>
          </a:xfrm>
          <a:prstGeom prst="rect">
            <a:avLst/>
          </a:prstGeom>
          <a:noFill/>
        </p:spPr>
        <p:txBody>
          <a:bodyPr wrap="square" rtlCol="0">
            <a:spAutoFit/>
          </a:bodyPr>
          <a:lstStyle/>
          <a:p>
            <a:pPr algn="ctr"/>
            <a:r>
              <a:rPr lang="en-US" sz="1200" dirty="0">
                <a:solidFill>
                  <a:prstClr val="black"/>
                </a:solidFill>
                <a:latin typeface="Times New Roman" panose="02020603050405020304" pitchFamily="18" charset="0"/>
                <a:cs typeface="Times New Roman" panose="02020603050405020304" pitchFamily="18" charset="0"/>
              </a:rPr>
              <a:t>COMPLAINT</a:t>
            </a:r>
          </a:p>
        </p:txBody>
      </p:sp>
      <p:cxnSp>
        <p:nvCxnSpPr>
          <p:cNvPr id="53" name="Straight Arrow Connector 52"/>
          <p:cNvCxnSpPr/>
          <p:nvPr/>
        </p:nvCxnSpPr>
        <p:spPr>
          <a:xfrm flipH="1">
            <a:off x="6949568" y="3088178"/>
            <a:ext cx="1356233" cy="1"/>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54" name="TextBox 53"/>
          <p:cNvSpPr txBox="1"/>
          <p:nvPr/>
        </p:nvSpPr>
        <p:spPr>
          <a:xfrm>
            <a:off x="9144001" y="3886201"/>
            <a:ext cx="503237" cy="276999"/>
          </a:xfrm>
          <a:prstGeom prst="rect">
            <a:avLst/>
          </a:prstGeom>
          <a:noFill/>
        </p:spPr>
        <p:txBody>
          <a:bodyPr wrap="square" rtlCol="0">
            <a:spAutoFit/>
          </a:bodyPr>
          <a:lstStyle/>
          <a:p>
            <a:r>
              <a:rPr lang="en-US" sz="1200" dirty="0">
                <a:solidFill>
                  <a:prstClr val="black"/>
                </a:solidFill>
                <a:latin typeface="Times New Roman" panose="02020603050405020304" pitchFamily="18" charset="0"/>
                <a:cs typeface="Times New Roman" panose="02020603050405020304" pitchFamily="18" charset="0"/>
              </a:rPr>
              <a:t>YES</a:t>
            </a:r>
          </a:p>
        </p:txBody>
      </p:sp>
      <p:sp>
        <p:nvSpPr>
          <p:cNvPr id="59" name="TextBox 58"/>
          <p:cNvSpPr txBox="1"/>
          <p:nvPr/>
        </p:nvSpPr>
        <p:spPr>
          <a:xfrm>
            <a:off x="6179343" y="3880541"/>
            <a:ext cx="503237" cy="276999"/>
          </a:xfrm>
          <a:prstGeom prst="rect">
            <a:avLst/>
          </a:prstGeom>
          <a:noFill/>
        </p:spPr>
        <p:txBody>
          <a:bodyPr wrap="square" rtlCol="0">
            <a:spAutoFit/>
          </a:bodyPr>
          <a:lstStyle/>
          <a:p>
            <a:r>
              <a:rPr lang="en-US" sz="1200" dirty="0">
                <a:solidFill>
                  <a:prstClr val="black"/>
                </a:solidFill>
                <a:latin typeface="Times New Roman" panose="02020603050405020304" pitchFamily="18" charset="0"/>
                <a:cs typeface="Times New Roman" panose="02020603050405020304" pitchFamily="18" charset="0"/>
              </a:rPr>
              <a:t>YES</a:t>
            </a:r>
          </a:p>
        </p:txBody>
      </p:sp>
      <p:sp>
        <p:nvSpPr>
          <p:cNvPr id="62" name="TextBox 61"/>
          <p:cNvSpPr txBox="1"/>
          <p:nvPr/>
        </p:nvSpPr>
        <p:spPr>
          <a:xfrm>
            <a:off x="3983832" y="2954771"/>
            <a:ext cx="503237" cy="276999"/>
          </a:xfrm>
          <a:prstGeom prst="rect">
            <a:avLst/>
          </a:prstGeom>
          <a:noFill/>
        </p:spPr>
        <p:txBody>
          <a:bodyPr wrap="square" rtlCol="0">
            <a:spAutoFit/>
          </a:bodyPr>
          <a:lstStyle/>
          <a:p>
            <a:r>
              <a:rPr lang="en-US" sz="1200" dirty="0">
                <a:solidFill>
                  <a:prstClr val="black"/>
                </a:solidFill>
                <a:latin typeface="Times New Roman" panose="02020603050405020304" pitchFamily="18" charset="0"/>
                <a:cs typeface="Times New Roman" panose="02020603050405020304" pitchFamily="18" charset="0"/>
              </a:rPr>
              <a:t>YES</a:t>
            </a:r>
          </a:p>
        </p:txBody>
      </p:sp>
      <p:sp>
        <p:nvSpPr>
          <p:cNvPr id="57" name="TextBox 56"/>
          <p:cNvSpPr txBox="1"/>
          <p:nvPr/>
        </p:nvSpPr>
        <p:spPr>
          <a:xfrm>
            <a:off x="7026848" y="3383073"/>
            <a:ext cx="434467" cy="276999"/>
          </a:xfrm>
          <a:prstGeom prst="rect">
            <a:avLst/>
          </a:prstGeom>
          <a:noFill/>
        </p:spPr>
        <p:txBody>
          <a:bodyPr wrap="square" rtlCol="0">
            <a:spAutoFit/>
          </a:bodyPr>
          <a:lstStyle/>
          <a:p>
            <a:r>
              <a:rPr lang="en-US" sz="1200" dirty="0">
                <a:solidFill>
                  <a:prstClr val="black"/>
                </a:solidFill>
                <a:latin typeface="Times New Roman" panose="02020603050405020304" pitchFamily="18" charset="0"/>
                <a:cs typeface="Times New Roman" panose="02020603050405020304" pitchFamily="18" charset="0"/>
              </a:rPr>
              <a:t>NO</a:t>
            </a:r>
          </a:p>
        </p:txBody>
      </p:sp>
      <p:sp>
        <p:nvSpPr>
          <p:cNvPr id="64" name="TextBox 63"/>
          <p:cNvSpPr txBox="1"/>
          <p:nvPr/>
        </p:nvSpPr>
        <p:spPr>
          <a:xfrm>
            <a:off x="7410450" y="2764652"/>
            <a:ext cx="434467" cy="276999"/>
          </a:xfrm>
          <a:prstGeom prst="rect">
            <a:avLst/>
          </a:prstGeom>
          <a:noFill/>
        </p:spPr>
        <p:txBody>
          <a:bodyPr wrap="square" rtlCol="0">
            <a:spAutoFit/>
          </a:bodyPr>
          <a:lstStyle/>
          <a:p>
            <a:r>
              <a:rPr lang="en-US" sz="1200" dirty="0">
                <a:solidFill>
                  <a:prstClr val="black"/>
                </a:solidFill>
                <a:latin typeface="Times New Roman" panose="02020603050405020304" pitchFamily="18" charset="0"/>
                <a:cs typeface="Times New Roman" panose="02020603050405020304" pitchFamily="18" charset="0"/>
              </a:rPr>
              <a:t>NO</a:t>
            </a:r>
          </a:p>
        </p:txBody>
      </p:sp>
      <p:sp>
        <p:nvSpPr>
          <p:cNvPr id="65" name="TextBox 64"/>
          <p:cNvSpPr txBox="1"/>
          <p:nvPr/>
        </p:nvSpPr>
        <p:spPr>
          <a:xfrm>
            <a:off x="3230274" y="3867689"/>
            <a:ext cx="434467" cy="276999"/>
          </a:xfrm>
          <a:prstGeom prst="rect">
            <a:avLst/>
          </a:prstGeom>
          <a:noFill/>
        </p:spPr>
        <p:txBody>
          <a:bodyPr wrap="square" rtlCol="0">
            <a:spAutoFit/>
          </a:bodyPr>
          <a:lstStyle/>
          <a:p>
            <a:r>
              <a:rPr lang="en-US" sz="1200" dirty="0">
                <a:solidFill>
                  <a:prstClr val="black"/>
                </a:solidFill>
                <a:latin typeface="Times New Roman" panose="02020603050405020304" pitchFamily="18" charset="0"/>
                <a:cs typeface="Times New Roman" panose="02020603050405020304" pitchFamily="18" charset="0"/>
              </a:rPr>
              <a:t>NO</a:t>
            </a:r>
          </a:p>
        </p:txBody>
      </p:sp>
      <p:sp>
        <p:nvSpPr>
          <p:cNvPr id="58" name="TextBox 57"/>
          <p:cNvSpPr txBox="1"/>
          <p:nvPr/>
        </p:nvSpPr>
        <p:spPr>
          <a:xfrm>
            <a:off x="7962900" y="5410201"/>
            <a:ext cx="2324100" cy="276999"/>
          </a:xfrm>
          <a:prstGeom prst="rect">
            <a:avLst/>
          </a:prstGeom>
          <a:noFill/>
        </p:spPr>
        <p:txBody>
          <a:bodyPr wrap="square" rtlCol="0">
            <a:spAutoFit/>
          </a:bodyPr>
          <a:lstStyle/>
          <a:p>
            <a:endParaRPr lang="en-US" sz="1200">
              <a:solidFill>
                <a:prstClr val="black"/>
              </a:solidFill>
              <a:latin typeface="Times New Roman" panose="02020603050405020304" pitchFamily="18" charset="0"/>
              <a:cs typeface="Times New Roman" panose="02020603050405020304" pitchFamily="18" charset="0"/>
            </a:endParaRPr>
          </a:p>
        </p:txBody>
      </p:sp>
      <p:sp>
        <p:nvSpPr>
          <p:cNvPr id="2" name="TextBox 1"/>
          <p:cNvSpPr txBox="1"/>
          <p:nvPr/>
        </p:nvSpPr>
        <p:spPr>
          <a:xfrm>
            <a:off x="7924800" y="5410201"/>
            <a:ext cx="2514600" cy="1200329"/>
          </a:xfrm>
          <a:prstGeom prst="rect">
            <a:avLst/>
          </a:prstGeom>
          <a:solidFill>
            <a:schemeClr val="accent1">
              <a:lumMod val="20000"/>
              <a:lumOff val="80000"/>
            </a:schemeClr>
          </a:solidFill>
          <a:ln>
            <a:solidFill>
              <a:schemeClr val="tx1"/>
            </a:solidFill>
          </a:ln>
        </p:spPr>
        <p:txBody>
          <a:bodyPr wrap="square" rtlCol="0">
            <a:spAutoFit/>
          </a:bodyPr>
          <a:lstStyle/>
          <a:p>
            <a:r>
              <a:rPr lang="en-US" sz="1200" dirty="0">
                <a:solidFill>
                  <a:prstClr val="black"/>
                </a:solidFill>
                <a:latin typeface="Times New Roman" panose="02020603050405020304" pitchFamily="18" charset="0"/>
                <a:cs typeface="Times New Roman" panose="02020603050405020304" pitchFamily="18" charset="0"/>
              </a:rPr>
              <a:t>Best practice requires that a response process engage the decision-maker at every decision point to ask what response can be narrowly tailored (least restrictive) to achieve the desired outcome (modify behavior)</a:t>
            </a:r>
          </a:p>
        </p:txBody>
      </p:sp>
    </p:spTree>
    <p:extLst>
      <p:ext uri="{BB962C8B-B14F-4D97-AF65-F5344CB8AC3E}">
        <p14:creationId xmlns:p14="http://schemas.microsoft.com/office/powerpoint/2010/main" val="3982469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957894" y="2684477"/>
            <a:ext cx="2172748" cy="1375795"/>
          </a:xfrm>
          <a:prstGeom prst="rect">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1622"/>
            <a:ext cx="4957894" cy="3392130"/>
          </a:xfrm>
          <a:prstGeom prst="rect">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3372374"/>
            <a:ext cx="4957894" cy="3485626"/>
          </a:xfrm>
          <a:prstGeom prst="rect">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130642" y="0"/>
            <a:ext cx="5061358" cy="3372374"/>
          </a:xfrm>
          <a:prstGeom prst="rect">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130642" y="3372374"/>
            <a:ext cx="5061358" cy="3485626"/>
          </a:xfrm>
          <a:prstGeom prst="rect">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4957894" y="2701255"/>
            <a:ext cx="2172748" cy="1384995"/>
          </a:xfrm>
          <a:prstGeom prst="rect">
            <a:avLst/>
          </a:prstGeom>
          <a:noFill/>
        </p:spPr>
        <p:txBody>
          <a:bodyPr wrap="square" rtlCol="0">
            <a:spAutoFit/>
          </a:bodyPr>
          <a:lstStyle/>
          <a:p>
            <a:pPr algn="ctr"/>
            <a:r>
              <a:rPr lang="en-US" sz="1400" b="1" dirty="0" smtClean="0"/>
              <a:t>GOAL:</a:t>
            </a:r>
          </a:p>
          <a:p>
            <a:pPr algn="ctr"/>
            <a:r>
              <a:rPr lang="en-US" sz="1400" b="1" dirty="0" smtClean="0"/>
              <a:t>REDUCE SCHOOL-BASED REFERRALS TO COURT BY DEVELOPING A GRADUATED RESPONSE PROGRAM</a:t>
            </a:r>
            <a:endParaRPr lang="en-US" sz="1400" b="1" dirty="0"/>
          </a:p>
        </p:txBody>
      </p:sp>
      <p:sp>
        <p:nvSpPr>
          <p:cNvPr id="11" name="TextBox 10"/>
          <p:cNvSpPr txBox="1"/>
          <p:nvPr/>
        </p:nvSpPr>
        <p:spPr>
          <a:xfrm>
            <a:off x="50334" y="134223"/>
            <a:ext cx="4857226" cy="800219"/>
          </a:xfrm>
          <a:prstGeom prst="rect">
            <a:avLst/>
          </a:prstGeom>
          <a:noFill/>
        </p:spPr>
        <p:txBody>
          <a:bodyPr wrap="square" rtlCol="0">
            <a:spAutoFit/>
          </a:bodyPr>
          <a:lstStyle/>
          <a:p>
            <a:r>
              <a:rPr lang="en-US" sz="1400" b="1" u="sng" dirty="0" smtClean="0"/>
              <a:t>WHY REDUCE SCHOOL-BASED REFERRALS TO THE COURT?</a:t>
            </a:r>
            <a:r>
              <a:rPr lang="en-US" sz="1400" b="1" dirty="0" smtClean="0"/>
              <a:t> </a:t>
            </a:r>
            <a:r>
              <a:rPr lang="en-US" sz="900" b="1" dirty="0" smtClean="0"/>
              <a:t>(List the positive outcomes associated with reducing school-based court referrals &amp; replacing with a graduated response program)</a:t>
            </a:r>
          </a:p>
          <a:p>
            <a:endParaRPr lang="en-US" sz="1400" b="1" dirty="0" smtClean="0"/>
          </a:p>
        </p:txBody>
      </p:sp>
      <p:sp>
        <p:nvSpPr>
          <p:cNvPr id="12" name="Rectangle 11"/>
          <p:cNvSpPr/>
          <p:nvPr/>
        </p:nvSpPr>
        <p:spPr>
          <a:xfrm>
            <a:off x="4957894" y="1622"/>
            <a:ext cx="2172748" cy="2682855"/>
          </a:xfrm>
          <a:prstGeom prst="rect">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4957894" y="4060272"/>
            <a:ext cx="2172748" cy="2797728"/>
          </a:xfrm>
          <a:prstGeom prst="rect">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5025006" y="134223"/>
            <a:ext cx="2021746" cy="1569660"/>
          </a:xfrm>
          <a:prstGeom prst="rect">
            <a:avLst/>
          </a:prstGeom>
          <a:noFill/>
        </p:spPr>
        <p:txBody>
          <a:bodyPr wrap="square" rtlCol="0">
            <a:spAutoFit/>
          </a:bodyPr>
          <a:lstStyle/>
          <a:p>
            <a:pPr algn="ctr"/>
            <a:r>
              <a:rPr lang="en-US" sz="1400" b="1" u="sng" dirty="0" smtClean="0"/>
              <a:t>COMMON AGENDA: WHAT IS THE SHARED VISION FOR CHANGE?</a:t>
            </a:r>
            <a:endParaRPr lang="en-US" sz="1400" b="1" dirty="0" smtClean="0"/>
          </a:p>
          <a:p>
            <a:pPr algn="ctr"/>
            <a:r>
              <a:rPr lang="en-US" sz="900" b="1" u="sng" dirty="0" smtClean="0"/>
              <a:t>(</a:t>
            </a:r>
            <a:r>
              <a:rPr lang="en-US" sz="900" b="1" dirty="0" smtClean="0"/>
              <a:t>The group will develop a statement that describes the problem, goals, and the collective vision for solving it.</a:t>
            </a:r>
          </a:p>
          <a:p>
            <a:pPr algn="ctr"/>
            <a:r>
              <a:rPr lang="en-US" sz="900" b="1" dirty="0" smtClean="0"/>
              <a:t>Example: Keeping Kids in School, Out of Court, and on to a positive healthy future)</a:t>
            </a:r>
            <a:endParaRPr lang="en-US" sz="900" b="1" dirty="0"/>
          </a:p>
        </p:txBody>
      </p:sp>
      <p:sp>
        <p:nvSpPr>
          <p:cNvPr id="16" name="TextBox 15"/>
          <p:cNvSpPr txBox="1"/>
          <p:nvPr/>
        </p:nvSpPr>
        <p:spPr>
          <a:xfrm>
            <a:off x="7222921" y="134223"/>
            <a:ext cx="4874004" cy="446276"/>
          </a:xfrm>
          <a:prstGeom prst="rect">
            <a:avLst/>
          </a:prstGeom>
          <a:noFill/>
        </p:spPr>
        <p:txBody>
          <a:bodyPr wrap="square" rtlCol="0">
            <a:spAutoFit/>
          </a:bodyPr>
          <a:lstStyle/>
          <a:p>
            <a:r>
              <a:rPr lang="en-US" sz="1400" b="1" u="sng" dirty="0" smtClean="0"/>
              <a:t>WHO ARE THE PARTNERS/STAKEHOLDERS? </a:t>
            </a:r>
            <a:r>
              <a:rPr lang="en-US" sz="900" b="1" dirty="0" smtClean="0"/>
              <a:t>(List the public and private organizations who can contribute to achieving the common goal and common agenda)</a:t>
            </a:r>
            <a:endParaRPr lang="en-US" sz="900" b="1" u="sng" dirty="0"/>
          </a:p>
        </p:txBody>
      </p:sp>
      <p:sp>
        <p:nvSpPr>
          <p:cNvPr id="17" name="TextBox 16"/>
          <p:cNvSpPr txBox="1"/>
          <p:nvPr/>
        </p:nvSpPr>
        <p:spPr>
          <a:xfrm>
            <a:off x="109057" y="3473042"/>
            <a:ext cx="4798503" cy="584775"/>
          </a:xfrm>
          <a:prstGeom prst="rect">
            <a:avLst/>
          </a:prstGeom>
          <a:noFill/>
        </p:spPr>
        <p:txBody>
          <a:bodyPr wrap="square" rtlCol="0">
            <a:spAutoFit/>
          </a:bodyPr>
          <a:lstStyle/>
          <a:p>
            <a:r>
              <a:rPr lang="en-US" sz="1400" b="1" u="sng" dirty="0" smtClean="0"/>
              <a:t>WHAT SUPPORTS THE WHY?</a:t>
            </a:r>
            <a:r>
              <a:rPr lang="en-US" sz="1400" b="1" dirty="0" smtClean="0"/>
              <a:t> </a:t>
            </a:r>
            <a:r>
              <a:rPr lang="en-US" sz="900" b="1" dirty="0" smtClean="0"/>
              <a:t>(List the research, studies, and other evidence that shows that a School-Justice Partnership to reduce school referrals to court is positive for students, schools, and the community)</a:t>
            </a:r>
            <a:endParaRPr lang="en-US" sz="1400" b="1" u="sng" dirty="0"/>
          </a:p>
        </p:txBody>
      </p:sp>
      <p:sp>
        <p:nvSpPr>
          <p:cNvPr id="18" name="TextBox 17"/>
          <p:cNvSpPr txBox="1"/>
          <p:nvPr/>
        </p:nvSpPr>
        <p:spPr>
          <a:xfrm>
            <a:off x="5025006" y="4086250"/>
            <a:ext cx="2021746" cy="861774"/>
          </a:xfrm>
          <a:prstGeom prst="rect">
            <a:avLst/>
          </a:prstGeom>
          <a:noFill/>
        </p:spPr>
        <p:txBody>
          <a:bodyPr wrap="square" rtlCol="0">
            <a:spAutoFit/>
          </a:bodyPr>
          <a:lstStyle/>
          <a:p>
            <a:pPr algn="ctr"/>
            <a:r>
              <a:rPr lang="en-US" sz="1400" b="1" u="sng" dirty="0" smtClean="0"/>
              <a:t>WHAT IS YOUR NAME?</a:t>
            </a:r>
            <a:endParaRPr lang="en-US" sz="1400" b="1" dirty="0" smtClean="0"/>
          </a:p>
          <a:p>
            <a:pPr algn="ctr"/>
            <a:r>
              <a:rPr lang="en-US" sz="900" b="1" u="sng" dirty="0" smtClean="0"/>
              <a:t>(</a:t>
            </a:r>
            <a:r>
              <a:rPr lang="en-US" sz="900" b="1" dirty="0" smtClean="0"/>
              <a:t>The group will create a name for the collaborative if one has not been created. Example: School-Justice Partnership)</a:t>
            </a:r>
            <a:endParaRPr lang="en-US" sz="900" b="1" u="sng" dirty="0"/>
          </a:p>
        </p:txBody>
      </p:sp>
      <p:sp>
        <p:nvSpPr>
          <p:cNvPr id="19" name="TextBox 18"/>
          <p:cNvSpPr txBox="1"/>
          <p:nvPr/>
        </p:nvSpPr>
        <p:spPr>
          <a:xfrm>
            <a:off x="7222921" y="3473042"/>
            <a:ext cx="4874004" cy="523220"/>
          </a:xfrm>
          <a:prstGeom prst="rect">
            <a:avLst/>
          </a:prstGeom>
          <a:noFill/>
        </p:spPr>
        <p:txBody>
          <a:bodyPr wrap="square" rtlCol="0">
            <a:spAutoFit/>
          </a:bodyPr>
          <a:lstStyle/>
          <a:p>
            <a:r>
              <a:rPr lang="en-US" sz="1400" b="1" u="sng" dirty="0" smtClean="0"/>
              <a:t>HOW WILL THE PARTNERS ACCOMPLISH THE GOAL?</a:t>
            </a:r>
            <a:r>
              <a:rPr lang="en-US" sz="900" b="1" dirty="0"/>
              <a:t> </a:t>
            </a:r>
            <a:r>
              <a:rPr lang="en-US" sz="900" b="1" dirty="0" smtClean="0"/>
              <a:t>(List the strategies and techniques used by others to achieve the common agenda)</a:t>
            </a:r>
            <a:r>
              <a:rPr lang="en-US" sz="1400" b="1" u="sng" dirty="0" smtClean="0"/>
              <a:t> </a:t>
            </a:r>
            <a:endParaRPr lang="en-US" sz="1400" b="1" u="sng" dirty="0"/>
          </a:p>
        </p:txBody>
      </p:sp>
    </p:spTree>
    <p:extLst>
      <p:ext uri="{BB962C8B-B14F-4D97-AF65-F5344CB8AC3E}">
        <p14:creationId xmlns:p14="http://schemas.microsoft.com/office/powerpoint/2010/main" val="13805941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p:cNvGraphicFramePr>
            <a:graphicFrameLocks noChangeAspect="1"/>
          </p:cNvGraphicFramePr>
          <p:nvPr>
            <p:extLst/>
          </p:nvPr>
        </p:nvGraphicFramePr>
        <p:xfrm>
          <a:off x="1" y="0"/>
          <a:ext cx="5719530" cy="6705600"/>
        </p:xfrm>
        <a:graphic>
          <a:graphicData uri="http://schemas.openxmlformats.org/presentationml/2006/ole">
            <mc:AlternateContent xmlns:mc="http://schemas.openxmlformats.org/markup-compatibility/2006">
              <mc:Choice xmlns:v="urn:schemas-microsoft-com:vml" Requires="v">
                <p:oleObj spid="_x0000_s4113" name="Document" r:id="rId3" imgW="7244042" imgH="9652599" progId="Word.Document.12">
                  <p:embed/>
                </p:oleObj>
              </mc:Choice>
              <mc:Fallback>
                <p:oleObj name="Document" r:id="rId3" imgW="7244042" imgH="9652599" progId="Word.Document.12">
                  <p:embed/>
                  <p:pic>
                    <p:nvPicPr>
                      <p:cNvPr id="0" name=""/>
                      <p:cNvPicPr/>
                      <p:nvPr/>
                    </p:nvPicPr>
                    <p:blipFill>
                      <a:blip r:embed="rId4"/>
                      <a:stretch>
                        <a:fillRect/>
                      </a:stretch>
                    </p:blipFill>
                    <p:spPr>
                      <a:xfrm>
                        <a:off x="1" y="0"/>
                        <a:ext cx="5719530" cy="6705600"/>
                      </a:xfrm>
                      <a:prstGeom prst="rect">
                        <a:avLst/>
                      </a:prstGeom>
                    </p:spPr>
                  </p:pic>
                </p:oleObj>
              </mc:Fallback>
            </mc:AlternateContent>
          </a:graphicData>
        </a:graphic>
      </p:graphicFrame>
      <p:graphicFrame>
        <p:nvGraphicFramePr>
          <p:cNvPr id="8" name="Table 7"/>
          <p:cNvGraphicFramePr>
            <a:graphicFrameLocks noGrp="1"/>
          </p:cNvGraphicFramePr>
          <p:nvPr>
            <p:extLst/>
          </p:nvPr>
        </p:nvGraphicFramePr>
        <p:xfrm>
          <a:off x="5873354" y="982878"/>
          <a:ext cx="4343400" cy="281877"/>
        </p:xfrm>
        <a:graphic>
          <a:graphicData uri="http://schemas.openxmlformats.org/drawingml/2006/table">
            <a:tbl>
              <a:tblPr firstRow="1" firstCol="1" bandRow="1">
                <a:tableStyleId>{5C22544A-7EE6-4342-B048-85BDC9FD1C3A}</a:tableStyleId>
              </a:tblPr>
              <a:tblGrid>
                <a:gridCol w="1447800"/>
                <a:gridCol w="1447800"/>
                <a:gridCol w="1447800"/>
              </a:tblGrid>
              <a:tr h="281877">
                <a:tc>
                  <a:txBody>
                    <a:bodyPr/>
                    <a:lstStyle/>
                    <a:p>
                      <a:pPr marL="0" marR="0" algn="ctr">
                        <a:lnSpc>
                          <a:spcPct val="115000"/>
                        </a:lnSpc>
                        <a:spcBef>
                          <a:spcPts val="0"/>
                        </a:spcBef>
                        <a:spcAft>
                          <a:spcPts val="0"/>
                        </a:spcAft>
                        <a:tabLst>
                          <a:tab pos="5457825" algn="l"/>
                        </a:tabLst>
                      </a:pPr>
                      <a:r>
                        <a:rPr lang="en-US" sz="1200" dirty="0">
                          <a:effectLst/>
                        </a:rPr>
                        <a:t>COMPONENT</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15000"/>
                        </a:lnSpc>
                        <a:spcBef>
                          <a:spcPts val="0"/>
                        </a:spcBef>
                        <a:spcAft>
                          <a:spcPts val="0"/>
                        </a:spcAft>
                        <a:tabLst>
                          <a:tab pos="5457825" algn="l"/>
                        </a:tabLst>
                      </a:pPr>
                      <a:r>
                        <a:rPr lang="en-US" sz="1200" dirty="0">
                          <a:effectLst/>
                        </a:rPr>
                        <a:t>PURPOSE</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15000"/>
                        </a:lnSpc>
                        <a:spcBef>
                          <a:spcPts val="0"/>
                        </a:spcBef>
                        <a:spcAft>
                          <a:spcPts val="0"/>
                        </a:spcAft>
                        <a:tabLst>
                          <a:tab pos="5457825" algn="l"/>
                        </a:tabLst>
                      </a:pPr>
                      <a:r>
                        <a:rPr lang="en-US" sz="1200" dirty="0">
                          <a:effectLst/>
                        </a:rPr>
                        <a:t>GOALS/CONDITIONS</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r>
            </a:tbl>
          </a:graphicData>
        </a:graphic>
      </p:graphicFrame>
      <p:sp>
        <p:nvSpPr>
          <p:cNvPr id="9" name="Oval 8"/>
          <p:cNvSpPr/>
          <p:nvPr/>
        </p:nvSpPr>
        <p:spPr>
          <a:xfrm>
            <a:off x="7532593" y="2214564"/>
            <a:ext cx="1007269" cy="864394"/>
          </a:xfrm>
          <a:prstGeom prst="ellipse">
            <a:avLst/>
          </a:prstGeom>
          <a:solidFill>
            <a:srgbClr val="4F81BD"/>
          </a:solidFill>
          <a:ln w="25400" cap="flat" cmpd="sng" algn="ctr">
            <a:solidFill>
              <a:srgbClr val="4F81BD">
                <a:shade val="50000"/>
              </a:srgbClr>
            </a:solidFill>
            <a:prstDash val="solid"/>
          </a:ln>
          <a:effectLst/>
        </p:spPr>
        <p:txBody>
          <a:bodyPr rot="0" spcFirstLastPara="0" vert="horz" wrap="square" lIns="68580" tIns="34290" rIns="68580" bIns="34290" numCol="1" spcCol="0" rtlCol="0" fromWordArt="0" anchor="ctr" anchorCtr="0" forceAA="0" compatLnSpc="1">
            <a:prstTxWarp prst="textNoShape">
              <a:avLst/>
            </a:prstTxWarp>
            <a:noAutofit/>
          </a:bodyPr>
          <a:lstStyle/>
          <a:p>
            <a:pPr defTabSz="457200"/>
            <a:endParaRPr lang="en-US" sz="1350">
              <a:solidFill>
                <a:prstClr val="black"/>
              </a:solidFill>
            </a:endParaRPr>
          </a:p>
        </p:txBody>
      </p:sp>
      <p:sp>
        <p:nvSpPr>
          <p:cNvPr id="10" name="Oval 9"/>
          <p:cNvSpPr/>
          <p:nvPr/>
        </p:nvSpPr>
        <p:spPr>
          <a:xfrm>
            <a:off x="6144429" y="2267157"/>
            <a:ext cx="1007269" cy="864394"/>
          </a:xfrm>
          <a:prstGeom prst="ellipse">
            <a:avLst/>
          </a:prstGeom>
          <a:solidFill>
            <a:srgbClr val="4F81BD"/>
          </a:solidFill>
          <a:ln w="25400" cap="flat" cmpd="sng" algn="ctr">
            <a:solidFill>
              <a:srgbClr val="4F81BD">
                <a:shade val="50000"/>
              </a:srgbClr>
            </a:solidFill>
            <a:prstDash val="solid"/>
          </a:ln>
          <a:effectLst/>
        </p:spPr>
        <p:txBody>
          <a:bodyPr rot="0" spcFirstLastPara="0" vert="horz" wrap="square" lIns="68580" tIns="34290" rIns="68580" bIns="34290" numCol="1" spcCol="0" rtlCol="0" fromWordArt="0" anchor="ctr" anchorCtr="0" forceAA="0" compatLnSpc="1">
            <a:prstTxWarp prst="textNoShape">
              <a:avLst/>
            </a:prstTxWarp>
            <a:noAutofit/>
          </a:bodyPr>
          <a:lstStyle/>
          <a:p>
            <a:pPr defTabSz="457200"/>
            <a:endParaRPr lang="en-US" sz="1350">
              <a:solidFill>
                <a:prstClr val="black"/>
              </a:solidFill>
            </a:endParaRPr>
          </a:p>
        </p:txBody>
      </p:sp>
      <p:sp>
        <p:nvSpPr>
          <p:cNvPr id="11" name="Text Box 2"/>
          <p:cNvSpPr txBox="1">
            <a:spLocks noChangeArrowheads="1"/>
          </p:cNvSpPr>
          <p:nvPr/>
        </p:nvSpPr>
        <p:spPr bwMode="auto">
          <a:xfrm>
            <a:off x="6144429" y="2464750"/>
            <a:ext cx="1007269" cy="43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spAutoFit/>
          </a:bodyPr>
          <a:lstStyle/>
          <a:p>
            <a:pPr algn="ctr" defTabSz="685800" eaLnBrk="0" fontAlgn="base" hangingPunct="0">
              <a:spcBef>
                <a:spcPct val="0"/>
              </a:spcBef>
              <a:spcAft>
                <a:spcPct val="0"/>
              </a:spcAft>
            </a:pPr>
            <a:r>
              <a:rPr lang="en-US" altLang="en-US" sz="1200" dirty="0">
                <a:solidFill>
                  <a:srgbClr val="FFFFFF"/>
                </a:solidFill>
                <a:ea typeface="Calibri" panose="020F0502020204030204" pitchFamily="34" charset="0"/>
                <a:cs typeface="Times New Roman" panose="02020603050405020304" pitchFamily="18" charset="0"/>
              </a:rPr>
              <a:t>Quality Control</a:t>
            </a:r>
            <a:endParaRPr lang="en-US" altLang="en-US" sz="1350" dirty="0">
              <a:solidFill>
                <a:prstClr val="black"/>
              </a:solidFill>
              <a:latin typeface="Arial" panose="020B0604020202020204" pitchFamily="34" charset="0"/>
            </a:endParaRPr>
          </a:p>
        </p:txBody>
      </p:sp>
      <p:sp>
        <p:nvSpPr>
          <p:cNvPr id="12" name="Text Box 12"/>
          <p:cNvSpPr txBox="1">
            <a:spLocks noChangeArrowheads="1"/>
          </p:cNvSpPr>
          <p:nvPr/>
        </p:nvSpPr>
        <p:spPr bwMode="auto">
          <a:xfrm>
            <a:off x="7520366" y="2376074"/>
            <a:ext cx="1064419"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spAutoFit/>
          </a:bodyPr>
          <a:lstStyle/>
          <a:p>
            <a:pPr algn="ctr" defTabSz="685800" eaLnBrk="0" fontAlgn="base" hangingPunct="0">
              <a:spcBef>
                <a:spcPct val="0"/>
              </a:spcBef>
              <a:spcAft>
                <a:spcPct val="0"/>
              </a:spcAft>
            </a:pPr>
            <a:r>
              <a:rPr lang="en-US" altLang="en-US" sz="1050" dirty="0">
                <a:solidFill>
                  <a:srgbClr val="FFFFFF"/>
                </a:solidFill>
                <a:ea typeface="Calibri" panose="020F0502020204030204" pitchFamily="34" charset="0"/>
                <a:cs typeface="Times New Roman" panose="02020603050405020304" pitchFamily="18" charset="0"/>
              </a:rPr>
              <a:t>Who &amp; How on implementation &amp; oversight</a:t>
            </a:r>
            <a:endParaRPr lang="en-US" altLang="en-US" sz="1350" dirty="0">
              <a:solidFill>
                <a:prstClr val="black"/>
              </a:solidFill>
              <a:latin typeface="Arial" panose="020B0604020202020204" pitchFamily="34" charset="0"/>
            </a:endParaRPr>
          </a:p>
        </p:txBody>
      </p:sp>
      <p:sp>
        <p:nvSpPr>
          <p:cNvPr id="13" name="Rectangle 12"/>
          <p:cNvSpPr/>
          <p:nvPr/>
        </p:nvSpPr>
        <p:spPr>
          <a:xfrm>
            <a:off x="8749023" y="1760315"/>
            <a:ext cx="1831806" cy="19073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pPr defTabSz="457200"/>
            <a:endParaRPr lang="en-US" sz="1350">
              <a:solidFill>
                <a:prstClr val="white"/>
              </a:solidFill>
            </a:endParaRPr>
          </a:p>
        </p:txBody>
      </p:sp>
      <p:sp>
        <p:nvSpPr>
          <p:cNvPr id="14" name="Text Box 10"/>
          <p:cNvSpPr txBox="1">
            <a:spLocks noChangeArrowheads="1"/>
          </p:cNvSpPr>
          <p:nvPr/>
        </p:nvSpPr>
        <p:spPr bwMode="auto">
          <a:xfrm>
            <a:off x="8759742" y="1919080"/>
            <a:ext cx="1887375" cy="190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defTabSz="685800" eaLnBrk="0" fontAlgn="base" hangingPunct="0">
              <a:spcBef>
                <a:spcPct val="0"/>
              </a:spcBef>
              <a:spcAft>
                <a:spcPct val="0"/>
              </a:spcAft>
              <a:buFontTx/>
              <a:buChar char="•"/>
            </a:pPr>
            <a:r>
              <a:rPr lang="en-US" altLang="en-US" sz="825" dirty="0">
                <a:solidFill>
                  <a:srgbClr val="FFFFFF"/>
                </a:solidFill>
                <a:ea typeface="Calibri" panose="020F0502020204030204" pitchFamily="34" charset="0"/>
                <a:cs typeface="Times New Roman" panose="02020603050405020304" pitchFamily="18" charset="0"/>
              </a:rPr>
              <a:t>Data Collection</a:t>
            </a:r>
            <a:endParaRPr lang="en-US" altLang="en-US" sz="825" dirty="0">
              <a:solidFill>
                <a:prstClr val="black"/>
              </a:solidFill>
            </a:endParaRPr>
          </a:p>
          <a:p>
            <a:pPr defTabSz="685800" eaLnBrk="0" fontAlgn="base" hangingPunct="0">
              <a:spcBef>
                <a:spcPct val="0"/>
              </a:spcBef>
              <a:spcAft>
                <a:spcPct val="0"/>
              </a:spcAft>
              <a:buFontTx/>
              <a:buChar char="•"/>
            </a:pPr>
            <a:r>
              <a:rPr lang="en-US" altLang="en-US" sz="825" dirty="0">
                <a:solidFill>
                  <a:srgbClr val="FFFFFF"/>
                </a:solidFill>
                <a:ea typeface="Calibri" panose="020F0502020204030204" pitchFamily="34" charset="0"/>
                <a:cs typeface="Times New Roman" panose="02020603050405020304" pitchFamily="18" charset="0"/>
              </a:rPr>
              <a:t>Who collects it?</a:t>
            </a:r>
            <a:endParaRPr lang="en-US" altLang="en-US" sz="825" dirty="0">
              <a:solidFill>
                <a:prstClr val="black"/>
              </a:solidFill>
            </a:endParaRPr>
          </a:p>
          <a:p>
            <a:pPr defTabSz="685800" eaLnBrk="0" fontAlgn="base" hangingPunct="0">
              <a:spcBef>
                <a:spcPct val="0"/>
              </a:spcBef>
              <a:spcAft>
                <a:spcPct val="0"/>
              </a:spcAft>
              <a:buFontTx/>
              <a:buChar char="•"/>
            </a:pPr>
            <a:r>
              <a:rPr lang="en-US" altLang="en-US" sz="825" dirty="0">
                <a:solidFill>
                  <a:srgbClr val="FFFFFF"/>
                </a:solidFill>
                <a:ea typeface="Calibri" panose="020F0502020204030204" pitchFamily="34" charset="0"/>
                <a:cs typeface="Times New Roman" panose="02020603050405020304" pitchFamily="18" charset="0"/>
              </a:rPr>
              <a:t>How is it collected?</a:t>
            </a:r>
            <a:endParaRPr lang="en-US" altLang="en-US" sz="825" dirty="0">
              <a:solidFill>
                <a:prstClr val="black"/>
              </a:solidFill>
            </a:endParaRPr>
          </a:p>
          <a:p>
            <a:pPr defTabSz="685800" eaLnBrk="0" fontAlgn="base" hangingPunct="0">
              <a:spcBef>
                <a:spcPct val="0"/>
              </a:spcBef>
              <a:spcAft>
                <a:spcPct val="0"/>
              </a:spcAft>
              <a:buFontTx/>
              <a:buChar char="•"/>
            </a:pPr>
            <a:r>
              <a:rPr lang="en-US" altLang="en-US" sz="825" dirty="0">
                <a:solidFill>
                  <a:srgbClr val="FFFFFF"/>
                </a:solidFill>
                <a:ea typeface="Calibri" panose="020F0502020204030204" pitchFamily="34" charset="0"/>
                <a:cs typeface="Times New Roman" panose="02020603050405020304" pitchFamily="18" charset="0"/>
              </a:rPr>
              <a:t>How is it used?</a:t>
            </a:r>
            <a:endParaRPr lang="en-US" altLang="en-US" sz="825" dirty="0">
              <a:solidFill>
                <a:prstClr val="black"/>
              </a:solidFill>
            </a:endParaRPr>
          </a:p>
          <a:p>
            <a:pPr defTabSz="685800" eaLnBrk="0" fontAlgn="base" hangingPunct="0">
              <a:spcBef>
                <a:spcPct val="0"/>
              </a:spcBef>
              <a:spcAft>
                <a:spcPct val="0"/>
              </a:spcAft>
              <a:buFontTx/>
              <a:buChar char="•"/>
            </a:pPr>
            <a:r>
              <a:rPr lang="en-US" altLang="en-US" sz="825" dirty="0">
                <a:solidFill>
                  <a:srgbClr val="FFFFFF"/>
                </a:solidFill>
                <a:ea typeface="Calibri" panose="020F0502020204030204" pitchFamily="34" charset="0"/>
                <a:cs typeface="Times New Roman" panose="02020603050405020304" pitchFamily="18" charset="0"/>
              </a:rPr>
              <a:t>How is it reported?</a:t>
            </a:r>
            <a:endParaRPr lang="en-US" altLang="en-US" sz="825" dirty="0">
              <a:solidFill>
                <a:prstClr val="black"/>
              </a:solidFill>
            </a:endParaRPr>
          </a:p>
          <a:p>
            <a:pPr defTabSz="685800" eaLnBrk="0" fontAlgn="base" hangingPunct="0">
              <a:spcBef>
                <a:spcPct val="0"/>
              </a:spcBef>
              <a:spcAft>
                <a:spcPct val="0"/>
              </a:spcAft>
              <a:buFontTx/>
              <a:buChar char="•"/>
            </a:pPr>
            <a:r>
              <a:rPr lang="en-US" altLang="en-US" sz="825" dirty="0">
                <a:solidFill>
                  <a:srgbClr val="FFFFFF"/>
                </a:solidFill>
                <a:ea typeface="Calibri" panose="020F0502020204030204" pitchFamily="34" charset="0"/>
                <a:cs typeface="Times New Roman" panose="02020603050405020304" pitchFamily="18" charset="0"/>
              </a:rPr>
              <a:t>Periodic quality control meetings</a:t>
            </a:r>
            <a:endParaRPr lang="en-US" altLang="en-US" sz="825" dirty="0">
              <a:solidFill>
                <a:prstClr val="black"/>
              </a:solidFill>
            </a:endParaRPr>
          </a:p>
          <a:p>
            <a:pPr defTabSz="685800" eaLnBrk="0" fontAlgn="base" hangingPunct="0">
              <a:spcBef>
                <a:spcPct val="0"/>
              </a:spcBef>
              <a:spcAft>
                <a:spcPct val="0"/>
              </a:spcAft>
              <a:buFontTx/>
              <a:buChar char="•"/>
            </a:pPr>
            <a:r>
              <a:rPr lang="en-US" altLang="en-US" sz="825" dirty="0">
                <a:solidFill>
                  <a:srgbClr val="FFFFFF"/>
                </a:solidFill>
                <a:ea typeface="Calibri" panose="020F0502020204030204" pitchFamily="34" charset="0"/>
                <a:cs typeface="Times New Roman" panose="02020603050405020304" pitchFamily="18" charset="0"/>
              </a:rPr>
              <a:t>Who attends?</a:t>
            </a:r>
            <a:endParaRPr lang="en-US" altLang="en-US" sz="825" dirty="0">
              <a:solidFill>
                <a:prstClr val="black"/>
              </a:solidFill>
            </a:endParaRPr>
          </a:p>
          <a:p>
            <a:pPr defTabSz="685800" eaLnBrk="0" fontAlgn="base" hangingPunct="0">
              <a:spcBef>
                <a:spcPct val="0"/>
              </a:spcBef>
              <a:spcAft>
                <a:spcPct val="0"/>
              </a:spcAft>
              <a:buFontTx/>
              <a:buChar char="•"/>
            </a:pPr>
            <a:r>
              <a:rPr lang="en-US" altLang="en-US" sz="825" dirty="0">
                <a:solidFill>
                  <a:srgbClr val="FFFFFF"/>
                </a:solidFill>
                <a:ea typeface="Calibri" panose="020F0502020204030204" pitchFamily="34" charset="0"/>
                <a:cs typeface="Times New Roman" panose="02020603050405020304" pitchFamily="18" charset="0"/>
              </a:rPr>
              <a:t>How often?</a:t>
            </a:r>
            <a:endParaRPr lang="en-US" altLang="en-US" sz="825" dirty="0">
              <a:solidFill>
                <a:prstClr val="black"/>
              </a:solidFill>
            </a:endParaRPr>
          </a:p>
          <a:p>
            <a:pPr defTabSz="685800" eaLnBrk="0" fontAlgn="base" hangingPunct="0">
              <a:spcBef>
                <a:spcPct val="0"/>
              </a:spcBef>
              <a:spcAft>
                <a:spcPct val="0"/>
              </a:spcAft>
              <a:buFontTx/>
              <a:buChar char="•"/>
            </a:pPr>
            <a:r>
              <a:rPr lang="en-US" altLang="en-US" sz="825" dirty="0">
                <a:solidFill>
                  <a:srgbClr val="FFFFFF"/>
                </a:solidFill>
                <a:ea typeface="Calibri" panose="020F0502020204030204" pitchFamily="34" charset="0"/>
                <a:cs typeface="Times New Roman" panose="02020603050405020304" pitchFamily="18" charset="0"/>
              </a:rPr>
              <a:t>What are the Performance measures?</a:t>
            </a:r>
            <a:endParaRPr lang="en-US" altLang="en-US" sz="825" dirty="0">
              <a:solidFill>
                <a:prstClr val="black"/>
              </a:solidFill>
            </a:endParaRPr>
          </a:p>
          <a:p>
            <a:pPr defTabSz="685800" eaLnBrk="0" fontAlgn="base" hangingPunct="0">
              <a:spcBef>
                <a:spcPct val="0"/>
              </a:spcBef>
              <a:spcAft>
                <a:spcPct val="0"/>
              </a:spcAft>
              <a:buFontTx/>
              <a:buChar char="•"/>
            </a:pPr>
            <a:r>
              <a:rPr lang="en-US" altLang="en-US" sz="825" dirty="0">
                <a:solidFill>
                  <a:srgbClr val="FFFFFF"/>
                </a:solidFill>
                <a:ea typeface="Calibri" panose="020F0502020204030204" pitchFamily="34" charset="0"/>
                <a:cs typeface="Times New Roman" panose="02020603050405020304" pitchFamily="18" charset="0"/>
              </a:rPr>
              <a:t>What are the outcome measures?</a:t>
            </a:r>
            <a:endParaRPr lang="en-US" altLang="en-US" sz="825" dirty="0">
              <a:solidFill>
                <a:prstClr val="black"/>
              </a:solidFill>
            </a:endParaRPr>
          </a:p>
          <a:p>
            <a:pPr defTabSz="685800" eaLnBrk="0" fontAlgn="base" hangingPunct="0">
              <a:spcBef>
                <a:spcPct val="0"/>
              </a:spcBef>
              <a:spcAft>
                <a:spcPct val="0"/>
              </a:spcAft>
              <a:buFontTx/>
              <a:buChar char="•"/>
            </a:pPr>
            <a:r>
              <a:rPr lang="en-US" altLang="en-US" sz="825" dirty="0">
                <a:solidFill>
                  <a:srgbClr val="FFFFFF"/>
                </a:solidFill>
                <a:ea typeface="Calibri" panose="020F0502020204030204" pitchFamily="34" charset="0"/>
                <a:cs typeface="Times New Roman" panose="02020603050405020304" pitchFamily="18" charset="0"/>
              </a:rPr>
              <a:t>What is the process for modifications?</a:t>
            </a:r>
            <a:endParaRPr lang="en-US" altLang="en-US" sz="1350" dirty="0">
              <a:solidFill>
                <a:prstClr val="black"/>
              </a:solidFill>
              <a:latin typeface="Arial" panose="020B0604020202020204" pitchFamily="34" charset="0"/>
            </a:endParaRPr>
          </a:p>
        </p:txBody>
      </p:sp>
      <p:cxnSp>
        <p:nvCxnSpPr>
          <p:cNvPr id="15" name="Straight Arrow Connector 14"/>
          <p:cNvCxnSpPr/>
          <p:nvPr/>
        </p:nvCxnSpPr>
        <p:spPr>
          <a:xfrm>
            <a:off x="4580335" y="4286250"/>
            <a:ext cx="0" cy="1143000"/>
          </a:xfrm>
          <a:prstGeom prst="straightConnector1">
            <a:avLst/>
          </a:prstGeom>
          <a:noFill/>
          <a:ln w="34925" cap="flat" cmpd="sng" algn="ctr">
            <a:solidFill>
              <a:srgbClr val="4F81BD">
                <a:shade val="95000"/>
                <a:satMod val="105000"/>
              </a:srgbClr>
            </a:solidFill>
            <a:prstDash val="solid"/>
            <a:tailEnd type="arrow"/>
          </a:ln>
          <a:effectLst/>
        </p:spPr>
      </p:cxnSp>
      <p:cxnSp>
        <p:nvCxnSpPr>
          <p:cNvPr id="16" name="Straight Arrow Connector 15"/>
          <p:cNvCxnSpPr/>
          <p:nvPr/>
        </p:nvCxnSpPr>
        <p:spPr>
          <a:xfrm>
            <a:off x="8059278" y="1214829"/>
            <a:ext cx="2039" cy="958932"/>
          </a:xfrm>
          <a:prstGeom prst="straightConnector1">
            <a:avLst/>
          </a:prstGeom>
          <a:noFill/>
          <a:ln w="34925" cap="flat" cmpd="sng" algn="ctr">
            <a:solidFill>
              <a:srgbClr val="4F81BD">
                <a:shade val="95000"/>
                <a:satMod val="105000"/>
              </a:srgbClr>
            </a:solidFill>
            <a:prstDash val="solid"/>
            <a:tailEnd type="arrow"/>
          </a:ln>
          <a:effectLst/>
        </p:spPr>
      </p:cxnSp>
      <p:cxnSp>
        <p:nvCxnSpPr>
          <p:cNvPr id="17" name="Straight Arrow Connector 16"/>
          <p:cNvCxnSpPr/>
          <p:nvPr/>
        </p:nvCxnSpPr>
        <p:spPr>
          <a:xfrm flipH="1">
            <a:off x="9415671" y="1188039"/>
            <a:ext cx="985" cy="582215"/>
          </a:xfrm>
          <a:prstGeom prst="straightConnector1">
            <a:avLst/>
          </a:prstGeom>
          <a:noFill/>
          <a:ln w="34925" cap="flat" cmpd="sng" algn="ctr">
            <a:solidFill>
              <a:srgbClr val="4F81BD">
                <a:shade val="95000"/>
                <a:satMod val="105000"/>
              </a:srgbClr>
            </a:solidFill>
            <a:prstDash val="solid"/>
            <a:tailEnd type="arrow"/>
          </a:ln>
          <a:effectLst/>
        </p:spPr>
      </p:cxnSp>
      <p:sp>
        <p:nvSpPr>
          <p:cNvPr id="18" name="Oval 17"/>
          <p:cNvSpPr/>
          <p:nvPr/>
        </p:nvSpPr>
        <p:spPr>
          <a:xfrm>
            <a:off x="6504372" y="4148346"/>
            <a:ext cx="2200275" cy="1425285"/>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pPr defTabSz="457200"/>
            <a:endParaRPr lang="en-US" sz="1350">
              <a:solidFill>
                <a:prstClr val="white"/>
              </a:solidFill>
            </a:endParaRPr>
          </a:p>
        </p:txBody>
      </p:sp>
      <p:cxnSp>
        <p:nvCxnSpPr>
          <p:cNvPr id="19" name="Straight Arrow Connector 18"/>
          <p:cNvCxnSpPr/>
          <p:nvPr/>
        </p:nvCxnSpPr>
        <p:spPr>
          <a:xfrm>
            <a:off x="6634014" y="3131552"/>
            <a:ext cx="412037" cy="1154699"/>
          </a:xfrm>
          <a:prstGeom prst="straightConnector1">
            <a:avLst/>
          </a:prstGeom>
          <a:ln w="34925">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H="1">
            <a:off x="7702879" y="3078959"/>
            <a:ext cx="356399" cy="1066751"/>
          </a:xfrm>
          <a:prstGeom prst="straightConnector1">
            <a:avLst/>
          </a:prstGeom>
          <a:noFill/>
          <a:ln w="34925" cap="flat" cmpd="sng" algn="ctr">
            <a:solidFill>
              <a:srgbClr val="4F81BD">
                <a:shade val="95000"/>
                <a:satMod val="105000"/>
              </a:srgbClr>
            </a:solidFill>
            <a:prstDash val="solid"/>
            <a:tailEnd type="arrow"/>
          </a:ln>
          <a:effectLst/>
        </p:spPr>
      </p:cxnSp>
      <p:cxnSp>
        <p:nvCxnSpPr>
          <p:cNvPr id="21" name="Straight Arrow Connector 20"/>
          <p:cNvCxnSpPr/>
          <p:nvPr/>
        </p:nvCxnSpPr>
        <p:spPr>
          <a:xfrm flipH="1">
            <a:off x="8537261" y="3685256"/>
            <a:ext cx="1127667" cy="805160"/>
          </a:xfrm>
          <a:prstGeom prst="straightConnector1">
            <a:avLst/>
          </a:prstGeom>
          <a:noFill/>
          <a:ln w="34925" cap="flat" cmpd="sng" algn="ctr">
            <a:solidFill>
              <a:srgbClr val="4F81BD">
                <a:shade val="95000"/>
                <a:satMod val="105000"/>
              </a:srgbClr>
            </a:solidFill>
            <a:prstDash val="solid"/>
            <a:tailEnd type="arrow"/>
          </a:ln>
          <a:effectLst/>
        </p:spPr>
      </p:cxnSp>
      <p:sp>
        <p:nvSpPr>
          <p:cNvPr id="22" name="Text Box 2"/>
          <p:cNvSpPr txBox="1">
            <a:spLocks noChangeArrowheads="1"/>
          </p:cNvSpPr>
          <p:nvPr/>
        </p:nvSpPr>
        <p:spPr bwMode="auto">
          <a:xfrm>
            <a:off x="6504370" y="4490416"/>
            <a:ext cx="2194322" cy="108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algn="ctr" defTabSz="685800" eaLnBrk="0" fontAlgn="base" hangingPunct="0">
              <a:spcBef>
                <a:spcPct val="0"/>
              </a:spcBef>
              <a:spcAft>
                <a:spcPct val="0"/>
              </a:spcAft>
            </a:pPr>
            <a:r>
              <a:rPr lang="en-US" altLang="en-US" dirty="0">
                <a:solidFill>
                  <a:prstClr val="black"/>
                </a:solidFill>
                <a:ea typeface="Calibri" panose="020F0502020204030204" pitchFamily="34" charset="0"/>
                <a:cs typeface="Times New Roman" panose="02020603050405020304" pitchFamily="18" charset="0"/>
              </a:rPr>
              <a:t>INTER-AGENCY</a:t>
            </a:r>
            <a:endParaRPr lang="en-US" altLang="en-US" sz="825" dirty="0">
              <a:solidFill>
                <a:prstClr val="black"/>
              </a:solidFill>
            </a:endParaRPr>
          </a:p>
          <a:p>
            <a:pPr algn="ctr" defTabSz="685800" eaLnBrk="0" fontAlgn="base" hangingPunct="0">
              <a:spcBef>
                <a:spcPct val="0"/>
              </a:spcBef>
              <a:spcAft>
                <a:spcPct val="0"/>
              </a:spcAft>
            </a:pPr>
            <a:r>
              <a:rPr lang="en-US" altLang="en-US" dirty="0">
                <a:solidFill>
                  <a:prstClr val="black"/>
                </a:solidFill>
                <a:ea typeface="Calibri" panose="020F0502020204030204" pitchFamily="34" charset="0"/>
                <a:cs typeface="Times New Roman" panose="02020603050405020304" pitchFamily="18" charset="0"/>
              </a:rPr>
              <a:t>AGREEMENT/MOU</a:t>
            </a:r>
            <a:endParaRPr lang="en-US" altLang="en-US" sz="1350" dirty="0">
              <a:solidFill>
                <a:prstClr val="black"/>
              </a:solidFill>
              <a:latin typeface="Arial" panose="020B0604020202020204" pitchFamily="34" charset="0"/>
            </a:endParaRPr>
          </a:p>
        </p:txBody>
      </p:sp>
      <p:sp>
        <p:nvSpPr>
          <p:cNvPr id="23" name="Rectangle 16"/>
          <p:cNvSpPr>
            <a:spLocks noChangeArrowheads="1"/>
          </p:cNvSpPr>
          <p:nvPr/>
        </p:nvSpPr>
        <p:spPr bwMode="auto">
          <a:xfrm>
            <a:off x="3473054" y="3785802"/>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457200"/>
            <a:endParaRPr lang="en-US" sz="1350">
              <a:solidFill>
                <a:prstClr val="black"/>
              </a:solidFill>
            </a:endParaRPr>
          </a:p>
        </p:txBody>
      </p:sp>
      <p:sp>
        <p:nvSpPr>
          <p:cNvPr id="24" name="Rectangle 21"/>
          <p:cNvSpPr>
            <a:spLocks noChangeArrowheads="1"/>
          </p:cNvSpPr>
          <p:nvPr/>
        </p:nvSpPr>
        <p:spPr bwMode="auto">
          <a:xfrm>
            <a:off x="3473054" y="3957252"/>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457200"/>
            <a:endParaRPr lang="en-US" sz="1350">
              <a:solidFill>
                <a:prstClr val="black"/>
              </a:solidFill>
            </a:endParaRPr>
          </a:p>
        </p:txBody>
      </p:sp>
      <p:cxnSp>
        <p:nvCxnSpPr>
          <p:cNvPr id="33" name="Straight Arrow Connector 32"/>
          <p:cNvCxnSpPr>
            <a:endCxn id="10" idx="0"/>
          </p:cNvCxnSpPr>
          <p:nvPr/>
        </p:nvCxnSpPr>
        <p:spPr>
          <a:xfrm>
            <a:off x="6634013" y="1197769"/>
            <a:ext cx="14050" cy="1069388"/>
          </a:xfrm>
          <a:prstGeom prst="straightConnector1">
            <a:avLst/>
          </a:prstGeom>
          <a:noFill/>
          <a:ln w="34925" cap="flat" cmpd="sng" algn="ctr">
            <a:solidFill>
              <a:srgbClr val="4F81BD">
                <a:shade val="95000"/>
                <a:satMod val="105000"/>
              </a:srgbClr>
            </a:solidFill>
            <a:prstDash val="solid"/>
            <a:tailEnd type="arrow"/>
          </a:ln>
          <a:effectLst/>
        </p:spPr>
      </p:cxnSp>
    </p:spTree>
    <p:extLst>
      <p:ext uri="{BB962C8B-B14F-4D97-AF65-F5344CB8AC3E}">
        <p14:creationId xmlns:p14="http://schemas.microsoft.com/office/powerpoint/2010/main" val="652239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Box 2"/>
          <p:cNvSpPr txBox="1">
            <a:spLocks noChangeArrowheads="1"/>
          </p:cNvSpPr>
          <p:nvPr/>
        </p:nvSpPr>
        <p:spPr bwMode="auto">
          <a:xfrm>
            <a:off x="8481270" y="115888"/>
            <a:ext cx="3281406" cy="2028825"/>
          </a:xfrm>
          <a:prstGeom prst="rect">
            <a:avLst/>
          </a:prstGeom>
          <a:noFill/>
          <a:ln w="38100">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eaLnBrk="0" fontAlgn="base" hangingPunct="0">
              <a:spcBef>
                <a:spcPct val="0"/>
              </a:spcBef>
              <a:spcAft>
                <a:spcPct val="0"/>
              </a:spcAft>
            </a:pPr>
            <a:r>
              <a:rPr lang="en-US" altLang="en-US" sz="1200" b="1" u="sng" dirty="0">
                <a:solidFill>
                  <a:prstClr val="black"/>
                </a:solidFill>
                <a:ea typeface="Calibri" panose="020F0502020204030204" pitchFamily="34" charset="0"/>
                <a:cs typeface="Times New Roman" panose="02020603050405020304" pitchFamily="18" charset="0"/>
              </a:rPr>
              <a:t>FOCUS ACTS</a:t>
            </a:r>
          </a:p>
          <a:p>
            <a:pPr algn="ctr" eaLnBrk="0" fontAlgn="base" hangingPunct="0">
              <a:spcBef>
                <a:spcPct val="0"/>
              </a:spcBef>
              <a:spcAft>
                <a:spcPct val="0"/>
              </a:spcAft>
            </a:pPr>
            <a:endParaRPr lang="en-US" altLang="en-US" sz="800" u="sng" dirty="0">
              <a:solidFill>
                <a:prstClr val="black"/>
              </a:solidFill>
            </a:endParaRPr>
          </a:p>
          <a:p>
            <a:pPr eaLnBrk="0" fontAlgn="base" hangingPunct="0">
              <a:spcBef>
                <a:spcPct val="0"/>
              </a:spcBef>
              <a:spcAft>
                <a:spcPct val="0"/>
              </a:spcAft>
            </a:pPr>
            <a:r>
              <a:rPr lang="en-US" altLang="en-US" sz="1000" dirty="0">
                <a:solidFill>
                  <a:prstClr val="black"/>
                </a:solidFill>
                <a:latin typeface="Arial" panose="020B0604020202020204" pitchFamily="34" charset="0"/>
              </a:rPr>
              <a:t>What school related offenses are we not going to refer to the court?</a:t>
            </a:r>
          </a:p>
          <a:p>
            <a:pPr eaLnBrk="0" fontAlgn="base" hangingPunct="0">
              <a:spcBef>
                <a:spcPct val="0"/>
              </a:spcBef>
              <a:spcAft>
                <a:spcPct val="0"/>
              </a:spcAft>
            </a:pPr>
            <a:endParaRPr lang="en-US" altLang="en-US" sz="1000" dirty="0">
              <a:solidFill>
                <a:prstClr val="white"/>
              </a:solidFill>
              <a:latin typeface="Arial" panose="020B0604020202020204" pitchFamily="34" charset="0"/>
            </a:endParaRPr>
          </a:p>
          <a:p>
            <a:pPr marL="171450" indent="-171450" eaLnBrk="0" fontAlgn="base" hangingPunct="0">
              <a:spcBef>
                <a:spcPct val="0"/>
              </a:spcBef>
              <a:spcAft>
                <a:spcPct val="0"/>
              </a:spcAft>
              <a:buFont typeface="Arial" panose="020B0604020202020204" pitchFamily="34" charset="0"/>
              <a:buChar char="•"/>
            </a:pPr>
            <a:r>
              <a:rPr lang="en-US" altLang="en-US" sz="1000" dirty="0">
                <a:solidFill>
                  <a:prstClr val="black"/>
                </a:solidFill>
                <a:latin typeface="Arial" panose="020B0604020202020204" pitchFamily="34" charset="0"/>
              </a:rPr>
              <a:t>Identify school related offenses for alternatives to arrest/referral using the Focus Act Decision Tree</a:t>
            </a:r>
          </a:p>
          <a:p>
            <a:pPr marL="171450" indent="-171450" eaLnBrk="0" fontAlgn="base" hangingPunct="0">
              <a:spcBef>
                <a:spcPct val="0"/>
              </a:spcBef>
              <a:spcAft>
                <a:spcPct val="0"/>
              </a:spcAft>
              <a:buFont typeface="Arial" panose="020B0604020202020204" pitchFamily="34" charset="0"/>
              <a:buChar char="•"/>
            </a:pPr>
            <a:r>
              <a:rPr lang="en-US" altLang="en-US" sz="1000" dirty="0">
                <a:solidFill>
                  <a:prstClr val="black"/>
                </a:solidFill>
                <a:latin typeface="Arial" panose="020B0604020202020204" pitchFamily="34" charset="0"/>
              </a:rPr>
              <a:t>Exceptions, if any, that do not swallow the rule</a:t>
            </a:r>
          </a:p>
        </p:txBody>
      </p:sp>
      <p:sp>
        <p:nvSpPr>
          <p:cNvPr id="5" name="Text Box 2"/>
          <p:cNvSpPr txBox="1">
            <a:spLocks noChangeArrowheads="1"/>
          </p:cNvSpPr>
          <p:nvPr/>
        </p:nvSpPr>
        <p:spPr bwMode="auto">
          <a:xfrm>
            <a:off x="4328719" y="129695"/>
            <a:ext cx="3556932" cy="2047875"/>
          </a:xfrm>
          <a:prstGeom prst="rect">
            <a:avLst/>
          </a:prstGeom>
          <a:noFill/>
          <a:ln w="38100">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eaLnBrk="0" fontAlgn="base" hangingPunct="0">
              <a:spcBef>
                <a:spcPct val="0"/>
              </a:spcBef>
              <a:spcAft>
                <a:spcPct val="0"/>
              </a:spcAft>
            </a:pPr>
            <a:r>
              <a:rPr lang="en-US" altLang="en-US" sz="1200" b="1" u="sng" dirty="0">
                <a:solidFill>
                  <a:prstClr val="black"/>
                </a:solidFill>
                <a:ea typeface="Calibri" panose="020F0502020204030204" pitchFamily="34" charset="0"/>
                <a:cs typeface="Times New Roman" panose="02020603050405020304" pitchFamily="18" charset="0"/>
              </a:rPr>
              <a:t>STAKEHOLDERS</a:t>
            </a:r>
          </a:p>
          <a:p>
            <a:pPr algn="ctr" eaLnBrk="0" fontAlgn="base" hangingPunct="0">
              <a:spcBef>
                <a:spcPct val="0"/>
              </a:spcBef>
              <a:spcAft>
                <a:spcPct val="0"/>
              </a:spcAft>
            </a:pPr>
            <a:endParaRPr lang="en-US" altLang="en-US" sz="800" u="sng" dirty="0">
              <a:solidFill>
                <a:prstClr val="black"/>
              </a:solidFill>
            </a:endParaRPr>
          </a:p>
          <a:p>
            <a:pPr eaLnBrk="0" fontAlgn="base" hangingPunct="0">
              <a:spcBef>
                <a:spcPct val="0"/>
              </a:spcBef>
              <a:spcAft>
                <a:spcPct val="0"/>
              </a:spcAft>
            </a:pPr>
            <a:r>
              <a:rPr lang="en-US" altLang="en-US" sz="1100" b="1" dirty="0">
                <a:solidFill>
                  <a:prstClr val="black"/>
                </a:solidFill>
                <a:ea typeface="Calibri" panose="020F0502020204030204" pitchFamily="34" charset="0"/>
                <a:cs typeface="Times New Roman" panose="02020603050405020304" pitchFamily="18" charset="0"/>
              </a:rPr>
              <a:t>Who will decide the terms of the agreement &amp; what will be the process for gathering input from interested stakeholders?</a:t>
            </a:r>
          </a:p>
          <a:p>
            <a:pPr eaLnBrk="0" fontAlgn="base" hangingPunct="0">
              <a:spcBef>
                <a:spcPct val="0"/>
              </a:spcBef>
              <a:spcAft>
                <a:spcPct val="0"/>
              </a:spcAft>
            </a:pPr>
            <a:endParaRPr lang="en-US" altLang="en-US" sz="800" dirty="0">
              <a:solidFill>
                <a:prstClr val="black"/>
              </a:solidFill>
            </a:endParaRPr>
          </a:p>
          <a:p>
            <a:pPr eaLnBrk="0" fontAlgn="base" hangingPunct="0">
              <a:spcBef>
                <a:spcPct val="0"/>
              </a:spcBef>
              <a:spcAft>
                <a:spcPct val="0"/>
              </a:spcAft>
              <a:buFontTx/>
              <a:buChar char="•"/>
            </a:pPr>
            <a:r>
              <a:rPr lang="en-US" altLang="en-US" sz="1100" i="1" dirty="0">
                <a:solidFill>
                  <a:srgbClr val="000000"/>
                </a:solidFill>
                <a:ea typeface="Calibri" panose="020F0502020204030204" pitchFamily="34" charset="0"/>
                <a:cs typeface="Times New Roman" panose="02020603050405020304" pitchFamily="18" charset="0"/>
              </a:rPr>
              <a:t>What approach?</a:t>
            </a:r>
            <a:endParaRPr lang="en-US" altLang="en-US" sz="800" dirty="0">
              <a:solidFill>
                <a:prstClr val="black"/>
              </a:solidFill>
            </a:endParaRPr>
          </a:p>
          <a:p>
            <a:pPr eaLnBrk="0" fontAlgn="base" hangingPunct="0">
              <a:spcBef>
                <a:spcPct val="0"/>
              </a:spcBef>
              <a:spcAft>
                <a:spcPct val="0"/>
              </a:spcAft>
              <a:buFontTx/>
              <a:buChar char="•"/>
            </a:pPr>
            <a:r>
              <a:rPr lang="en-US" altLang="en-US" sz="1100" i="1" dirty="0">
                <a:solidFill>
                  <a:srgbClr val="000000"/>
                </a:solidFill>
                <a:ea typeface="Calibri" panose="020F0502020204030204" pitchFamily="34" charset="0"/>
                <a:cs typeface="Times New Roman" panose="02020603050405020304" pitchFamily="18" charset="0"/>
              </a:rPr>
              <a:t>Who are the members?</a:t>
            </a:r>
            <a:endParaRPr lang="en-US" altLang="en-US" sz="800" dirty="0">
              <a:solidFill>
                <a:prstClr val="black"/>
              </a:solidFill>
            </a:endParaRPr>
          </a:p>
          <a:p>
            <a:pPr eaLnBrk="0" fontAlgn="base" hangingPunct="0">
              <a:spcBef>
                <a:spcPct val="0"/>
              </a:spcBef>
              <a:spcAft>
                <a:spcPct val="0"/>
              </a:spcAft>
              <a:buFontTx/>
              <a:buChar char="•"/>
            </a:pPr>
            <a:r>
              <a:rPr lang="en-US" altLang="en-US" sz="1100" i="1" dirty="0">
                <a:solidFill>
                  <a:srgbClr val="000000"/>
                </a:solidFill>
                <a:ea typeface="Calibri" panose="020F0502020204030204" pitchFamily="34" charset="0"/>
                <a:cs typeface="Times New Roman" panose="02020603050405020304" pitchFamily="18" charset="0"/>
              </a:rPr>
              <a:t>Who is the convener?</a:t>
            </a:r>
            <a:endParaRPr lang="en-US" altLang="en-US" sz="800" dirty="0">
              <a:solidFill>
                <a:prstClr val="black"/>
              </a:solidFill>
            </a:endParaRPr>
          </a:p>
          <a:p>
            <a:pPr eaLnBrk="0" fontAlgn="base" hangingPunct="0">
              <a:spcBef>
                <a:spcPct val="0"/>
              </a:spcBef>
              <a:spcAft>
                <a:spcPct val="0"/>
              </a:spcAft>
              <a:buFontTx/>
              <a:buChar char="•"/>
            </a:pPr>
            <a:r>
              <a:rPr lang="en-US" altLang="en-US" sz="1100" i="1" dirty="0">
                <a:solidFill>
                  <a:srgbClr val="000000"/>
                </a:solidFill>
                <a:ea typeface="Calibri" panose="020F0502020204030204" pitchFamily="34" charset="0"/>
                <a:cs typeface="Times New Roman" panose="02020603050405020304" pitchFamily="18" charset="0"/>
              </a:rPr>
              <a:t>Who is the facilitator?</a:t>
            </a:r>
            <a:endParaRPr lang="en-US" altLang="en-US" sz="800" dirty="0">
              <a:solidFill>
                <a:prstClr val="black"/>
              </a:solidFill>
            </a:endParaRPr>
          </a:p>
          <a:p>
            <a:pPr eaLnBrk="0" fontAlgn="base" hangingPunct="0">
              <a:spcBef>
                <a:spcPct val="0"/>
              </a:spcBef>
              <a:spcAft>
                <a:spcPct val="0"/>
              </a:spcAft>
              <a:buFontTx/>
              <a:buChar char="•"/>
            </a:pPr>
            <a:r>
              <a:rPr lang="en-US" altLang="en-US" sz="1100" i="1" dirty="0">
                <a:solidFill>
                  <a:srgbClr val="000000"/>
                </a:solidFill>
                <a:ea typeface="Calibri" panose="020F0502020204030204" pitchFamily="34" charset="0"/>
                <a:cs typeface="Times New Roman" panose="02020603050405020304" pitchFamily="18" charset="0"/>
              </a:rPr>
              <a:t>Who can provide support?</a:t>
            </a:r>
            <a:endParaRPr lang="en-US" altLang="en-US" sz="800" dirty="0">
              <a:solidFill>
                <a:prstClr val="black"/>
              </a:solidFill>
            </a:endParaRPr>
          </a:p>
          <a:p>
            <a:pPr eaLnBrk="0" fontAlgn="base" hangingPunct="0">
              <a:spcBef>
                <a:spcPct val="0"/>
              </a:spcBef>
              <a:spcAft>
                <a:spcPct val="0"/>
              </a:spcAft>
            </a:pPr>
            <a:endParaRPr lang="en-US" altLang="en-US" dirty="0">
              <a:solidFill>
                <a:prstClr val="black"/>
              </a:solidFill>
              <a:latin typeface="Arial" panose="020B0604020202020204" pitchFamily="34" charset="0"/>
            </a:endParaRPr>
          </a:p>
        </p:txBody>
      </p:sp>
      <p:sp>
        <p:nvSpPr>
          <p:cNvPr id="6" name="Text Box 4"/>
          <p:cNvSpPr txBox="1">
            <a:spLocks noChangeArrowheads="1"/>
          </p:cNvSpPr>
          <p:nvPr/>
        </p:nvSpPr>
        <p:spPr bwMode="auto">
          <a:xfrm>
            <a:off x="111853" y="129695"/>
            <a:ext cx="3445079" cy="2057400"/>
          </a:xfrm>
          <a:prstGeom prst="rect">
            <a:avLst/>
          </a:prstGeom>
          <a:noFill/>
          <a:ln w="38100">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eaLnBrk="0" fontAlgn="base" hangingPunct="0">
              <a:spcBef>
                <a:spcPct val="0"/>
              </a:spcBef>
              <a:spcAft>
                <a:spcPct val="0"/>
              </a:spcAft>
            </a:pPr>
            <a:r>
              <a:rPr lang="en-US" altLang="en-US" sz="1200" b="1" u="sng" dirty="0">
                <a:solidFill>
                  <a:prstClr val="black"/>
                </a:solidFill>
                <a:ea typeface="Calibri" panose="020F0502020204030204" pitchFamily="34" charset="0"/>
                <a:cs typeface="Times New Roman" panose="02020603050405020304" pitchFamily="18" charset="0"/>
              </a:rPr>
              <a:t>COLLECTIVE IMPACT SYSTEM</a:t>
            </a:r>
          </a:p>
          <a:p>
            <a:pPr algn="ctr" eaLnBrk="0" fontAlgn="base" hangingPunct="0">
              <a:spcBef>
                <a:spcPct val="0"/>
              </a:spcBef>
              <a:spcAft>
                <a:spcPct val="0"/>
              </a:spcAft>
            </a:pPr>
            <a:endParaRPr lang="en-US" altLang="en-US" sz="800" u="sng" dirty="0">
              <a:solidFill>
                <a:prstClr val="black"/>
              </a:solidFill>
            </a:endParaRPr>
          </a:p>
          <a:p>
            <a:pPr eaLnBrk="0" fontAlgn="base" hangingPunct="0">
              <a:spcBef>
                <a:spcPct val="0"/>
              </a:spcBef>
              <a:spcAft>
                <a:spcPct val="0"/>
              </a:spcAft>
            </a:pPr>
            <a:r>
              <a:rPr lang="en-US" altLang="en-US" sz="1100" b="1" dirty="0">
                <a:solidFill>
                  <a:prstClr val="black"/>
                </a:solidFill>
                <a:ea typeface="Calibri" panose="020F0502020204030204" pitchFamily="34" charset="0"/>
                <a:cs typeface="Times New Roman" panose="02020603050405020304" pitchFamily="18" charset="0"/>
              </a:rPr>
              <a:t>How will we create an independent backbone agency of public and private stakeholders to support the school system?</a:t>
            </a:r>
          </a:p>
          <a:p>
            <a:pPr eaLnBrk="0" fontAlgn="base" hangingPunct="0">
              <a:spcBef>
                <a:spcPct val="0"/>
              </a:spcBef>
              <a:spcAft>
                <a:spcPct val="0"/>
              </a:spcAft>
            </a:pPr>
            <a:endParaRPr lang="en-US" altLang="en-US" sz="800" dirty="0">
              <a:solidFill>
                <a:prstClr val="black"/>
              </a:solidFill>
            </a:endParaRPr>
          </a:p>
          <a:p>
            <a:pPr eaLnBrk="0" fontAlgn="base" hangingPunct="0">
              <a:spcBef>
                <a:spcPct val="0"/>
              </a:spcBef>
              <a:spcAft>
                <a:spcPct val="0"/>
              </a:spcAft>
              <a:buFontTx/>
              <a:buChar char="•"/>
            </a:pPr>
            <a:r>
              <a:rPr lang="en-US" altLang="en-US" sz="1100" i="1" dirty="0">
                <a:solidFill>
                  <a:srgbClr val="000000"/>
                </a:solidFill>
                <a:ea typeface="Calibri" panose="020F0502020204030204" pitchFamily="34" charset="0"/>
                <a:cs typeface="Times New Roman" panose="02020603050405020304" pitchFamily="18" charset="0"/>
              </a:rPr>
              <a:t>Identify Board of Directors;</a:t>
            </a:r>
            <a:endParaRPr lang="en-US" altLang="en-US" sz="800" dirty="0">
              <a:solidFill>
                <a:prstClr val="black"/>
              </a:solidFill>
            </a:endParaRPr>
          </a:p>
          <a:p>
            <a:pPr eaLnBrk="0" fontAlgn="base" hangingPunct="0">
              <a:spcBef>
                <a:spcPct val="0"/>
              </a:spcBef>
              <a:spcAft>
                <a:spcPct val="0"/>
              </a:spcAft>
              <a:buFontTx/>
              <a:buChar char="•"/>
            </a:pPr>
            <a:r>
              <a:rPr lang="en-US" altLang="en-US" sz="1100" i="1" dirty="0">
                <a:solidFill>
                  <a:srgbClr val="000000"/>
                </a:solidFill>
                <a:ea typeface="Calibri" panose="020F0502020204030204" pitchFamily="34" charset="0"/>
                <a:cs typeface="Times New Roman" panose="02020603050405020304" pitchFamily="18" charset="0"/>
              </a:rPr>
              <a:t>Draft By-Laws &amp; Mission/Vision;</a:t>
            </a:r>
            <a:endParaRPr lang="en-US" altLang="en-US" sz="800" dirty="0">
              <a:solidFill>
                <a:prstClr val="black"/>
              </a:solidFill>
            </a:endParaRPr>
          </a:p>
          <a:p>
            <a:pPr eaLnBrk="0" fontAlgn="base" hangingPunct="0">
              <a:spcBef>
                <a:spcPct val="0"/>
              </a:spcBef>
              <a:spcAft>
                <a:spcPct val="0"/>
              </a:spcAft>
              <a:buFontTx/>
              <a:buChar char="•"/>
            </a:pPr>
            <a:r>
              <a:rPr lang="en-US" altLang="en-US" sz="1100" i="1" dirty="0">
                <a:solidFill>
                  <a:srgbClr val="000000"/>
                </a:solidFill>
                <a:ea typeface="Calibri" panose="020F0502020204030204" pitchFamily="34" charset="0"/>
                <a:cs typeface="Times New Roman" panose="02020603050405020304" pitchFamily="18" charset="0"/>
              </a:rPr>
              <a:t>Identify Funding streams;</a:t>
            </a:r>
            <a:endParaRPr lang="en-US" altLang="en-US" sz="800" dirty="0">
              <a:solidFill>
                <a:prstClr val="black"/>
              </a:solidFill>
            </a:endParaRPr>
          </a:p>
          <a:p>
            <a:pPr eaLnBrk="0" fontAlgn="base" hangingPunct="0">
              <a:spcBef>
                <a:spcPct val="0"/>
              </a:spcBef>
              <a:spcAft>
                <a:spcPct val="0"/>
              </a:spcAft>
              <a:buFontTx/>
              <a:buChar char="•"/>
            </a:pPr>
            <a:r>
              <a:rPr lang="en-US" altLang="en-US" sz="1100" i="1" dirty="0">
                <a:solidFill>
                  <a:srgbClr val="000000"/>
                </a:solidFill>
                <a:ea typeface="Calibri" panose="020F0502020204030204" pitchFamily="34" charset="0"/>
                <a:cs typeface="Times New Roman" panose="02020603050405020304" pitchFamily="18" charset="0"/>
              </a:rPr>
              <a:t>Create operational staffing</a:t>
            </a:r>
            <a:endParaRPr lang="en-US" altLang="en-US" sz="800" dirty="0">
              <a:solidFill>
                <a:prstClr val="black"/>
              </a:solidFill>
            </a:endParaRPr>
          </a:p>
          <a:p>
            <a:pPr eaLnBrk="0" fontAlgn="base" hangingPunct="0">
              <a:spcBef>
                <a:spcPct val="0"/>
              </a:spcBef>
              <a:spcAft>
                <a:spcPct val="0"/>
              </a:spcAft>
              <a:buFontTx/>
              <a:buChar char="•"/>
            </a:pPr>
            <a:r>
              <a:rPr lang="en-US" altLang="en-US" sz="1100" i="1" dirty="0">
                <a:solidFill>
                  <a:srgbClr val="000000"/>
                </a:solidFill>
                <a:ea typeface="Calibri" panose="020F0502020204030204" pitchFamily="34" charset="0"/>
                <a:cs typeface="Times New Roman" panose="02020603050405020304" pitchFamily="18" charset="0"/>
              </a:rPr>
              <a:t>Develop plan to “bridge” school &amp; providers</a:t>
            </a:r>
            <a:endParaRPr lang="en-US" altLang="en-US" sz="800" dirty="0">
              <a:solidFill>
                <a:prstClr val="black"/>
              </a:solidFill>
            </a:endParaRPr>
          </a:p>
          <a:p>
            <a:pPr eaLnBrk="0" fontAlgn="base" hangingPunct="0">
              <a:spcBef>
                <a:spcPct val="0"/>
              </a:spcBef>
              <a:spcAft>
                <a:spcPct val="0"/>
              </a:spcAft>
            </a:pPr>
            <a:endParaRPr lang="en-US" altLang="en-US" dirty="0">
              <a:solidFill>
                <a:prstClr val="black"/>
              </a:solidFill>
              <a:latin typeface="Arial" panose="020B0604020202020204" pitchFamily="34" charset="0"/>
            </a:endParaRPr>
          </a:p>
        </p:txBody>
      </p:sp>
      <p:sp>
        <p:nvSpPr>
          <p:cNvPr id="7" name="Text Box 1"/>
          <p:cNvSpPr txBox="1">
            <a:spLocks noChangeArrowheads="1"/>
          </p:cNvSpPr>
          <p:nvPr/>
        </p:nvSpPr>
        <p:spPr bwMode="auto">
          <a:xfrm>
            <a:off x="121376" y="2430463"/>
            <a:ext cx="3435556" cy="2038350"/>
          </a:xfrm>
          <a:prstGeom prst="rect">
            <a:avLst/>
          </a:prstGeom>
          <a:noFill/>
          <a:ln w="38100">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eaLnBrk="0" fontAlgn="base" hangingPunct="0">
              <a:spcBef>
                <a:spcPct val="0"/>
              </a:spcBef>
              <a:spcAft>
                <a:spcPct val="0"/>
              </a:spcAft>
            </a:pPr>
            <a:r>
              <a:rPr lang="en-US" altLang="en-US" sz="1200" b="1" u="sng">
                <a:solidFill>
                  <a:prstClr val="black"/>
                </a:solidFill>
                <a:ea typeface="Calibri" panose="020F0502020204030204" pitchFamily="34" charset="0"/>
                <a:cs typeface="Times New Roman" panose="02020603050405020304" pitchFamily="18" charset="0"/>
              </a:rPr>
              <a:t>BRIDGING (Immediate &amp; Long Range Goals)</a:t>
            </a:r>
          </a:p>
          <a:p>
            <a:pPr algn="ctr" eaLnBrk="0" fontAlgn="base" hangingPunct="0">
              <a:spcBef>
                <a:spcPct val="0"/>
              </a:spcBef>
              <a:spcAft>
                <a:spcPct val="0"/>
              </a:spcAft>
            </a:pPr>
            <a:endParaRPr lang="en-US" altLang="en-US" sz="800">
              <a:solidFill>
                <a:prstClr val="black"/>
              </a:solidFill>
            </a:endParaRPr>
          </a:p>
          <a:p>
            <a:pPr eaLnBrk="0" fontAlgn="base" hangingPunct="0">
              <a:spcBef>
                <a:spcPct val="0"/>
              </a:spcBef>
              <a:spcAft>
                <a:spcPct val="0"/>
              </a:spcAft>
            </a:pPr>
            <a:r>
              <a:rPr lang="en-US" altLang="en-US" sz="1100" b="1">
                <a:solidFill>
                  <a:prstClr val="black"/>
                </a:solidFill>
                <a:ea typeface="Calibri" panose="020F0502020204030204" pitchFamily="34" charset="0"/>
                <a:cs typeface="Times New Roman" panose="02020603050405020304" pitchFamily="18" charset="0"/>
              </a:rPr>
              <a:t>How will we respond to students nonresponsive to our accountability measures caused by trauma or observable underlying causation?</a:t>
            </a:r>
          </a:p>
          <a:p>
            <a:pPr eaLnBrk="0" fontAlgn="base" hangingPunct="0">
              <a:spcBef>
                <a:spcPct val="0"/>
              </a:spcBef>
              <a:spcAft>
                <a:spcPct val="0"/>
              </a:spcAft>
            </a:pPr>
            <a:endParaRPr lang="en-US" altLang="en-US" sz="800">
              <a:solidFill>
                <a:prstClr val="black"/>
              </a:solidFill>
            </a:endParaRPr>
          </a:p>
          <a:p>
            <a:pPr eaLnBrk="0" fontAlgn="base" hangingPunct="0">
              <a:spcBef>
                <a:spcPct val="0"/>
              </a:spcBef>
              <a:spcAft>
                <a:spcPct val="0"/>
              </a:spcAft>
              <a:buFontTx/>
              <a:buChar char="•"/>
            </a:pPr>
            <a:r>
              <a:rPr lang="en-US" altLang="en-US" sz="1100" i="1">
                <a:solidFill>
                  <a:srgbClr val="000000"/>
                </a:solidFill>
                <a:ea typeface="Calibri" panose="020F0502020204030204" pitchFamily="34" charset="0"/>
                <a:cs typeface="Times New Roman" panose="02020603050405020304" pitchFamily="18" charset="0"/>
              </a:rPr>
              <a:t>Direct referral to other agency;</a:t>
            </a:r>
            <a:endParaRPr lang="en-US" altLang="en-US" sz="800">
              <a:solidFill>
                <a:prstClr val="black"/>
              </a:solidFill>
            </a:endParaRPr>
          </a:p>
          <a:p>
            <a:pPr eaLnBrk="0" fontAlgn="base" hangingPunct="0">
              <a:spcBef>
                <a:spcPct val="0"/>
              </a:spcBef>
              <a:spcAft>
                <a:spcPct val="0"/>
              </a:spcAft>
              <a:buFontTx/>
              <a:buChar char="•"/>
            </a:pPr>
            <a:r>
              <a:rPr lang="en-US" altLang="en-US" sz="1100" i="1">
                <a:solidFill>
                  <a:srgbClr val="000000"/>
                </a:solidFill>
                <a:ea typeface="Calibri" panose="020F0502020204030204" pitchFamily="34" charset="0"/>
                <a:cs typeface="Times New Roman" panose="02020603050405020304" pitchFamily="18" charset="0"/>
              </a:rPr>
              <a:t>Single Point of Entry;</a:t>
            </a:r>
            <a:endParaRPr lang="en-US" altLang="en-US" sz="800">
              <a:solidFill>
                <a:prstClr val="black"/>
              </a:solidFill>
            </a:endParaRPr>
          </a:p>
          <a:p>
            <a:pPr eaLnBrk="0" fontAlgn="base" hangingPunct="0">
              <a:spcBef>
                <a:spcPct val="0"/>
              </a:spcBef>
              <a:spcAft>
                <a:spcPct val="0"/>
              </a:spcAft>
              <a:buFontTx/>
              <a:buChar char="•"/>
            </a:pPr>
            <a:r>
              <a:rPr lang="en-US" altLang="en-US" sz="1100" i="1">
                <a:solidFill>
                  <a:srgbClr val="000000"/>
                </a:solidFill>
                <a:ea typeface="Calibri" panose="020F0502020204030204" pitchFamily="34" charset="0"/>
                <a:cs typeface="Times New Roman" panose="02020603050405020304" pitchFamily="18" charset="0"/>
              </a:rPr>
              <a:t>Funding </a:t>
            </a:r>
            <a:endParaRPr lang="en-US" altLang="en-US" sz="800">
              <a:solidFill>
                <a:prstClr val="black"/>
              </a:solidFill>
            </a:endParaRPr>
          </a:p>
          <a:p>
            <a:pPr eaLnBrk="0" fontAlgn="base" hangingPunct="0">
              <a:spcBef>
                <a:spcPct val="0"/>
              </a:spcBef>
              <a:spcAft>
                <a:spcPct val="0"/>
              </a:spcAft>
              <a:buFontTx/>
              <a:buChar char="•"/>
            </a:pPr>
            <a:r>
              <a:rPr lang="en-US" altLang="en-US" sz="1100" i="1">
                <a:solidFill>
                  <a:srgbClr val="000000"/>
                </a:solidFill>
                <a:ea typeface="Calibri" panose="020F0502020204030204" pitchFamily="34" charset="0"/>
                <a:cs typeface="Times New Roman" panose="02020603050405020304" pitchFamily="18" charset="0"/>
              </a:rPr>
              <a:t>Collective Impact Model</a:t>
            </a:r>
            <a:endParaRPr lang="en-US" altLang="en-US" sz="800" dirty="0">
              <a:solidFill>
                <a:prstClr val="black"/>
              </a:solidFill>
            </a:endParaRPr>
          </a:p>
        </p:txBody>
      </p:sp>
      <p:sp>
        <p:nvSpPr>
          <p:cNvPr id="8" name="Text Box 6"/>
          <p:cNvSpPr txBox="1">
            <a:spLocks noChangeArrowheads="1"/>
          </p:cNvSpPr>
          <p:nvPr/>
        </p:nvSpPr>
        <p:spPr bwMode="auto">
          <a:xfrm>
            <a:off x="8481270" y="4673601"/>
            <a:ext cx="3281406" cy="2000250"/>
          </a:xfrm>
          <a:prstGeom prst="rect">
            <a:avLst/>
          </a:prstGeom>
          <a:noFill/>
          <a:ln w="38100">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eaLnBrk="0" fontAlgn="base" hangingPunct="0">
              <a:spcBef>
                <a:spcPct val="0"/>
              </a:spcBef>
              <a:spcAft>
                <a:spcPct val="0"/>
              </a:spcAft>
            </a:pPr>
            <a:r>
              <a:rPr lang="en-US" altLang="en-US" sz="1200" b="1" u="sng" dirty="0">
                <a:solidFill>
                  <a:prstClr val="black"/>
                </a:solidFill>
                <a:ea typeface="Calibri" panose="020F0502020204030204" pitchFamily="34" charset="0"/>
                <a:cs typeface="Times New Roman" panose="02020603050405020304" pitchFamily="18" charset="0"/>
              </a:rPr>
              <a:t>GRADUATED RESPONSES</a:t>
            </a:r>
          </a:p>
          <a:p>
            <a:pPr algn="ctr" eaLnBrk="0" fontAlgn="base" hangingPunct="0">
              <a:spcBef>
                <a:spcPct val="0"/>
              </a:spcBef>
              <a:spcAft>
                <a:spcPct val="0"/>
              </a:spcAft>
            </a:pPr>
            <a:endParaRPr lang="en-US" altLang="en-US" sz="800" dirty="0">
              <a:solidFill>
                <a:prstClr val="black"/>
              </a:solidFill>
            </a:endParaRPr>
          </a:p>
          <a:p>
            <a:pPr eaLnBrk="0" fontAlgn="base" hangingPunct="0">
              <a:spcBef>
                <a:spcPct val="0"/>
              </a:spcBef>
              <a:spcAft>
                <a:spcPct val="0"/>
              </a:spcAft>
            </a:pPr>
            <a:r>
              <a:rPr lang="en-US" altLang="en-US" sz="1100" b="1" dirty="0">
                <a:solidFill>
                  <a:prstClr val="black"/>
                </a:solidFill>
                <a:ea typeface="Calibri" panose="020F0502020204030204" pitchFamily="34" charset="0"/>
                <a:cs typeface="Times New Roman" panose="02020603050405020304" pitchFamily="18" charset="0"/>
              </a:rPr>
              <a:t>When does it become necessary to refer a student to the court?</a:t>
            </a:r>
          </a:p>
          <a:p>
            <a:pPr eaLnBrk="0" fontAlgn="base" hangingPunct="0">
              <a:spcBef>
                <a:spcPct val="0"/>
              </a:spcBef>
              <a:spcAft>
                <a:spcPct val="0"/>
              </a:spcAft>
            </a:pPr>
            <a:endParaRPr lang="en-US" altLang="en-US" sz="800" dirty="0">
              <a:solidFill>
                <a:prstClr val="black"/>
              </a:solidFill>
            </a:endParaRPr>
          </a:p>
          <a:p>
            <a:pPr eaLnBrk="0" fontAlgn="base" hangingPunct="0">
              <a:spcBef>
                <a:spcPct val="0"/>
              </a:spcBef>
              <a:spcAft>
                <a:spcPct val="0"/>
              </a:spcAft>
              <a:buFontTx/>
              <a:buChar char="•"/>
            </a:pPr>
            <a:r>
              <a:rPr lang="en-US" altLang="en-US" sz="1100" i="1" dirty="0">
                <a:solidFill>
                  <a:srgbClr val="000000"/>
                </a:solidFill>
                <a:ea typeface="Calibri" panose="020F0502020204030204" pitchFamily="34" charset="0"/>
                <a:cs typeface="Times New Roman" panose="02020603050405020304" pitchFamily="18" charset="0"/>
              </a:rPr>
              <a:t>Match the Focus Acts to identified responses using Graduated Response Matrix</a:t>
            </a:r>
            <a:endParaRPr lang="en-US" altLang="en-US" sz="800" dirty="0">
              <a:solidFill>
                <a:prstClr val="black"/>
              </a:solidFill>
            </a:endParaRPr>
          </a:p>
          <a:p>
            <a:pPr eaLnBrk="0" fontAlgn="base" hangingPunct="0">
              <a:spcBef>
                <a:spcPct val="0"/>
              </a:spcBef>
              <a:spcAft>
                <a:spcPct val="0"/>
              </a:spcAft>
            </a:pPr>
            <a:endParaRPr lang="en-US" altLang="en-US" dirty="0">
              <a:solidFill>
                <a:prstClr val="black"/>
              </a:solidFill>
              <a:latin typeface="Arial" panose="020B0604020202020204" pitchFamily="34" charset="0"/>
            </a:endParaRPr>
          </a:p>
        </p:txBody>
      </p:sp>
      <p:sp>
        <p:nvSpPr>
          <p:cNvPr id="9" name="Text Box 8"/>
          <p:cNvSpPr txBox="1">
            <a:spLocks noChangeArrowheads="1"/>
          </p:cNvSpPr>
          <p:nvPr/>
        </p:nvSpPr>
        <p:spPr bwMode="auto">
          <a:xfrm>
            <a:off x="121376" y="4673600"/>
            <a:ext cx="3435556" cy="2000250"/>
          </a:xfrm>
          <a:prstGeom prst="rect">
            <a:avLst/>
          </a:prstGeom>
          <a:noFill/>
          <a:ln w="38100">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eaLnBrk="0" fontAlgn="base" hangingPunct="0">
              <a:spcBef>
                <a:spcPct val="0"/>
              </a:spcBef>
              <a:spcAft>
                <a:spcPct val="0"/>
              </a:spcAft>
            </a:pPr>
            <a:r>
              <a:rPr lang="en-US" altLang="en-US" sz="1200" b="1" u="sng">
                <a:solidFill>
                  <a:prstClr val="black"/>
                </a:solidFill>
                <a:ea typeface="Calibri" panose="020F0502020204030204" pitchFamily="34" charset="0"/>
                <a:cs typeface="Times New Roman" panose="02020603050405020304" pitchFamily="18" charset="0"/>
              </a:rPr>
              <a:t>INTERAGENCY AGREEMENT</a:t>
            </a:r>
          </a:p>
          <a:p>
            <a:pPr algn="ctr" eaLnBrk="0" fontAlgn="base" hangingPunct="0">
              <a:spcBef>
                <a:spcPct val="0"/>
              </a:spcBef>
              <a:spcAft>
                <a:spcPct val="0"/>
              </a:spcAft>
            </a:pPr>
            <a:endParaRPr lang="en-US" altLang="en-US" sz="800">
              <a:solidFill>
                <a:prstClr val="black"/>
              </a:solidFill>
            </a:endParaRPr>
          </a:p>
          <a:p>
            <a:pPr eaLnBrk="0" fontAlgn="base" hangingPunct="0">
              <a:spcBef>
                <a:spcPct val="0"/>
              </a:spcBef>
              <a:spcAft>
                <a:spcPct val="0"/>
              </a:spcAft>
            </a:pPr>
            <a:r>
              <a:rPr lang="en-US" altLang="en-US" sz="1100" b="1">
                <a:solidFill>
                  <a:prstClr val="black"/>
                </a:solidFill>
                <a:ea typeface="Calibri" panose="020F0502020204030204" pitchFamily="34" charset="0"/>
                <a:cs typeface="Times New Roman" panose="02020603050405020304" pitchFamily="18" charset="0"/>
              </a:rPr>
              <a:t>How and when will we memorialize our action plan decisions for operational compliance and sustainability?</a:t>
            </a:r>
          </a:p>
          <a:p>
            <a:pPr eaLnBrk="0" fontAlgn="base" hangingPunct="0">
              <a:spcBef>
                <a:spcPct val="0"/>
              </a:spcBef>
              <a:spcAft>
                <a:spcPct val="0"/>
              </a:spcAft>
            </a:pPr>
            <a:endParaRPr lang="en-US" altLang="en-US" sz="800">
              <a:solidFill>
                <a:prstClr val="black"/>
              </a:solidFill>
            </a:endParaRPr>
          </a:p>
          <a:p>
            <a:pPr eaLnBrk="0" fontAlgn="base" hangingPunct="0">
              <a:spcBef>
                <a:spcPct val="0"/>
              </a:spcBef>
              <a:spcAft>
                <a:spcPct val="0"/>
              </a:spcAft>
              <a:buFontTx/>
              <a:buChar char="•"/>
            </a:pPr>
            <a:r>
              <a:rPr lang="en-US" altLang="en-US" sz="1100" i="1">
                <a:solidFill>
                  <a:srgbClr val="000000"/>
                </a:solidFill>
                <a:ea typeface="Calibri" panose="020F0502020204030204" pitchFamily="34" charset="0"/>
                <a:cs typeface="Times New Roman" panose="02020603050405020304" pitchFamily="18" charset="0"/>
              </a:rPr>
              <a:t>Who will be drafting for circulation?</a:t>
            </a:r>
            <a:endParaRPr lang="en-US" altLang="en-US" sz="800">
              <a:solidFill>
                <a:prstClr val="black"/>
              </a:solidFill>
            </a:endParaRPr>
          </a:p>
          <a:p>
            <a:pPr eaLnBrk="0" fontAlgn="base" hangingPunct="0">
              <a:spcBef>
                <a:spcPct val="0"/>
              </a:spcBef>
              <a:spcAft>
                <a:spcPct val="0"/>
              </a:spcAft>
              <a:buFontTx/>
              <a:buChar char="•"/>
            </a:pPr>
            <a:r>
              <a:rPr lang="en-US" altLang="en-US" sz="1100" i="1">
                <a:solidFill>
                  <a:srgbClr val="000000"/>
                </a:solidFill>
                <a:ea typeface="Calibri" panose="020F0502020204030204" pitchFamily="34" charset="0"/>
                <a:cs typeface="Times New Roman" panose="02020603050405020304" pitchFamily="18" charset="0"/>
              </a:rPr>
              <a:t>When is target date for execution?</a:t>
            </a:r>
          </a:p>
          <a:p>
            <a:pPr eaLnBrk="0" fontAlgn="base" hangingPunct="0">
              <a:spcBef>
                <a:spcPct val="0"/>
              </a:spcBef>
              <a:spcAft>
                <a:spcPct val="0"/>
              </a:spcAft>
              <a:buFontTx/>
              <a:buChar char="•"/>
            </a:pPr>
            <a:r>
              <a:rPr lang="en-US" altLang="en-US" sz="1100" i="1">
                <a:solidFill>
                  <a:srgbClr val="000000"/>
                </a:solidFill>
                <a:cs typeface="Times New Roman" panose="02020603050405020304" pitchFamily="18" charset="0"/>
              </a:rPr>
              <a:t>How will the MOU be marketed?</a:t>
            </a:r>
            <a:endParaRPr lang="en-US" altLang="en-US" sz="800" dirty="0">
              <a:solidFill>
                <a:prstClr val="black"/>
              </a:solidFill>
            </a:endParaRPr>
          </a:p>
        </p:txBody>
      </p:sp>
      <p:sp>
        <p:nvSpPr>
          <p:cNvPr id="10" name="Text Box 5"/>
          <p:cNvSpPr txBox="1">
            <a:spLocks noChangeArrowheads="1"/>
          </p:cNvSpPr>
          <p:nvPr/>
        </p:nvSpPr>
        <p:spPr bwMode="auto">
          <a:xfrm>
            <a:off x="8481270" y="2430463"/>
            <a:ext cx="3281406" cy="1990725"/>
          </a:xfrm>
          <a:prstGeom prst="rect">
            <a:avLst/>
          </a:prstGeom>
          <a:noFill/>
          <a:ln w="38100">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eaLnBrk="0" fontAlgn="base" hangingPunct="0">
              <a:spcBef>
                <a:spcPct val="0"/>
              </a:spcBef>
              <a:spcAft>
                <a:spcPct val="0"/>
              </a:spcAft>
            </a:pPr>
            <a:r>
              <a:rPr lang="en-US" altLang="en-US" sz="1200" b="1" u="sng" dirty="0">
                <a:solidFill>
                  <a:prstClr val="black"/>
                </a:solidFill>
                <a:ea typeface="Calibri" panose="020F0502020204030204" pitchFamily="34" charset="0"/>
                <a:cs typeface="Times New Roman" panose="02020603050405020304" pitchFamily="18" charset="0"/>
              </a:rPr>
              <a:t>IDENTIFY RESPONSES</a:t>
            </a:r>
          </a:p>
          <a:p>
            <a:pPr algn="ctr" eaLnBrk="0" fontAlgn="base" hangingPunct="0">
              <a:spcBef>
                <a:spcPct val="0"/>
              </a:spcBef>
              <a:spcAft>
                <a:spcPct val="0"/>
              </a:spcAft>
            </a:pPr>
            <a:endParaRPr lang="en-US" altLang="en-US" sz="800" dirty="0">
              <a:solidFill>
                <a:prstClr val="black"/>
              </a:solidFill>
            </a:endParaRPr>
          </a:p>
          <a:p>
            <a:pPr eaLnBrk="0" fontAlgn="base" hangingPunct="0">
              <a:spcBef>
                <a:spcPct val="0"/>
              </a:spcBef>
              <a:spcAft>
                <a:spcPct val="0"/>
              </a:spcAft>
            </a:pPr>
            <a:r>
              <a:rPr lang="en-US" altLang="en-US" sz="1100" b="1" dirty="0">
                <a:solidFill>
                  <a:prstClr val="black"/>
                </a:solidFill>
                <a:ea typeface="Calibri" panose="020F0502020204030204" pitchFamily="34" charset="0"/>
                <a:cs typeface="Times New Roman" panose="02020603050405020304" pitchFamily="18" charset="0"/>
              </a:rPr>
              <a:t>What accountability measures do we have or can acquire in response to the Focus Acts?</a:t>
            </a:r>
          </a:p>
          <a:p>
            <a:pPr eaLnBrk="0" fontAlgn="base" hangingPunct="0">
              <a:spcBef>
                <a:spcPct val="0"/>
              </a:spcBef>
              <a:spcAft>
                <a:spcPct val="0"/>
              </a:spcAft>
            </a:pPr>
            <a:endParaRPr lang="en-US" altLang="en-US" sz="800" dirty="0">
              <a:solidFill>
                <a:prstClr val="black"/>
              </a:solidFill>
            </a:endParaRPr>
          </a:p>
          <a:p>
            <a:pPr eaLnBrk="0" fontAlgn="base" hangingPunct="0">
              <a:spcBef>
                <a:spcPct val="0"/>
              </a:spcBef>
              <a:spcAft>
                <a:spcPct val="0"/>
              </a:spcAft>
              <a:buFontTx/>
              <a:buChar char="•"/>
            </a:pPr>
            <a:r>
              <a:rPr lang="en-US" altLang="en-US" sz="1100" i="1" dirty="0">
                <a:solidFill>
                  <a:srgbClr val="000000"/>
                </a:solidFill>
                <a:ea typeface="Calibri" panose="020F0502020204030204" pitchFamily="34" charset="0"/>
                <a:cs typeface="Times New Roman" panose="02020603050405020304" pitchFamily="18" charset="0"/>
              </a:rPr>
              <a:t>Develop list of responses to the Focus Acts using the Resource Development Decision tree</a:t>
            </a:r>
            <a:endParaRPr lang="en-US" altLang="en-US" sz="800" dirty="0">
              <a:solidFill>
                <a:prstClr val="black"/>
              </a:solidFill>
            </a:endParaRPr>
          </a:p>
          <a:p>
            <a:pPr eaLnBrk="0" fontAlgn="base" hangingPunct="0">
              <a:spcBef>
                <a:spcPct val="0"/>
              </a:spcBef>
              <a:spcAft>
                <a:spcPct val="0"/>
              </a:spcAft>
            </a:pPr>
            <a:endParaRPr lang="en-US" altLang="en-US" dirty="0">
              <a:solidFill>
                <a:prstClr val="black"/>
              </a:solidFill>
              <a:latin typeface="Arial" panose="020B0604020202020204" pitchFamily="34" charset="0"/>
            </a:endParaRPr>
          </a:p>
        </p:txBody>
      </p:sp>
      <p:sp>
        <p:nvSpPr>
          <p:cNvPr id="12" name="Text Box 7"/>
          <p:cNvSpPr txBox="1">
            <a:spLocks noChangeArrowheads="1"/>
          </p:cNvSpPr>
          <p:nvPr/>
        </p:nvSpPr>
        <p:spPr bwMode="auto">
          <a:xfrm>
            <a:off x="4342351" y="4683125"/>
            <a:ext cx="3543300" cy="1981200"/>
          </a:xfrm>
          <a:prstGeom prst="rect">
            <a:avLst/>
          </a:prstGeom>
          <a:noFill/>
          <a:ln w="38100">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eaLnBrk="0" fontAlgn="base" hangingPunct="0">
              <a:spcBef>
                <a:spcPct val="0"/>
              </a:spcBef>
              <a:spcAft>
                <a:spcPct val="0"/>
              </a:spcAft>
            </a:pPr>
            <a:r>
              <a:rPr lang="en-US" altLang="en-US" sz="1200" b="1" u="sng">
                <a:solidFill>
                  <a:prstClr val="black"/>
                </a:solidFill>
                <a:ea typeface="Calibri" panose="020F0502020204030204" pitchFamily="34" charset="0"/>
                <a:cs typeface="Times New Roman" panose="02020603050405020304" pitchFamily="18" charset="0"/>
              </a:rPr>
              <a:t>QUALITY CONTROL</a:t>
            </a:r>
          </a:p>
          <a:p>
            <a:pPr algn="ctr" eaLnBrk="0" fontAlgn="base" hangingPunct="0">
              <a:spcBef>
                <a:spcPct val="0"/>
              </a:spcBef>
              <a:spcAft>
                <a:spcPct val="0"/>
              </a:spcAft>
            </a:pPr>
            <a:endParaRPr lang="en-US" altLang="en-US" sz="800">
              <a:solidFill>
                <a:prstClr val="black"/>
              </a:solidFill>
            </a:endParaRPr>
          </a:p>
          <a:p>
            <a:pPr eaLnBrk="0" fontAlgn="base" hangingPunct="0">
              <a:spcBef>
                <a:spcPct val="0"/>
              </a:spcBef>
              <a:spcAft>
                <a:spcPct val="0"/>
              </a:spcAft>
            </a:pPr>
            <a:r>
              <a:rPr lang="en-US" altLang="en-US" sz="1100" b="1">
                <a:solidFill>
                  <a:prstClr val="black"/>
                </a:solidFill>
                <a:ea typeface="Calibri" panose="020F0502020204030204" pitchFamily="34" charset="0"/>
                <a:cs typeface="Times New Roman" panose="02020603050405020304" pitchFamily="18" charset="0"/>
              </a:rPr>
              <a:t>How are we going to monitor intake of referrals for MOU compliance and to measure performance and outcomes?</a:t>
            </a:r>
          </a:p>
          <a:p>
            <a:pPr eaLnBrk="0" fontAlgn="base" hangingPunct="0">
              <a:spcBef>
                <a:spcPct val="0"/>
              </a:spcBef>
              <a:spcAft>
                <a:spcPct val="0"/>
              </a:spcAft>
            </a:pPr>
            <a:endParaRPr lang="en-US" altLang="en-US" sz="800">
              <a:solidFill>
                <a:prstClr val="black"/>
              </a:solidFill>
            </a:endParaRPr>
          </a:p>
          <a:p>
            <a:pPr eaLnBrk="0" fontAlgn="base" hangingPunct="0">
              <a:spcBef>
                <a:spcPct val="0"/>
              </a:spcBef>
              <a:spcAft>
                <a:spcPct val="0"/>
              </a:spcAft>
              <a:buFontTx/>
              <a:buChar char="•"/>
            </a:pPr>
            <a:r>
              <a:rPr lang="en-US" altLang="en-US" sz="1100" i="1">
                <a:solidFill>
                  <a:srgbClr val="000000"/>
                </a:solidFill>
                <a:ea typeface="Calibri" panose="020F0502020204030204" pitchFamily="34" charset="0"/>
                <a:cs typeface="Times New Roman" panose="02020603050405020304" pitchFamily="18" charset="0"/>
              </a:rPr>
              <a:t>What performance &amp; outcomes are collected and measured?</a:t>
            </a:r>
            <a:endParaRPr lang="en-US" altLang="en-US" sz="800">
              <a:solidFill>
                <a:prstClr val="black"/>
              </a:solidFill>
            </a:endParaRPr>
          </a:p>
          <a:p>
            <a:pPr eaLnBrk="0" fontAlgn="base" hangingPunct="0">
              <a:spcBef>
                <a:spcPct val="0"/>
              </a:spcBef>
              <a:spcAft>
                <a:spcPct val="0"/>
              </a:spcAft>
              <a:buFontTx/>
              <a:buChar char="•"/>
            </a:pPr>
            <a:r>
              <a:rPr lang="en-US" altLang="en-US" sz="1100" i="1">
                <a:solidFill>
                  <a:srgbClr val="000000"/>
                </a:solidFill>
                <a:ea typeface="Calibri" panose="020F0502020204030204" pitchFamily="34" charset="0"/>
                <a:cs typeface="Times New Roman" panose="02020603050405020304" pitchFamily="18" charset="0"/>
              </a:rPr>
              <a:t>Who collects and measures?</a:t>
            </a:r>
            <a:endParaRPr lang="en-US" altLang="en-US" sz="800">
              <a:solidFill>
                <a:prstClr val="black"/>
              </a:solidFill>
            </a:endParaRPr>
          </a:p>
          <a:p>
            <a:pPr eaLnBrk="0" fontAlgn="base" hangingPunct="0">
              <a:spcBef>
                <a:spcPct val="0"/>
              </a:spcBef>
              <a:spcAft>
                <a:spcPct val="0"/>
              </a:spcAft>
              <a:buFontTx/>
              <a:buChar char="•"/>
            </a:pPr>
            <a:r>
              <a:rPr lang="en-US" altLang="en-US" sz="1100" i="1">
                <a:solidFill>
                  <a:srgbClr val="000000"/>
                </a:solidFill>
                <a:ea typeface="Calibri" panose="020F0502020204030204" pitchFamily="34" charset="0"/>
                <a:cs typeface="Times New Roman" panose="02020603050405020304" pitchFamily="18" charset="0"/>
              </a:rPr>
              <a:t>Periodic review</a:t>
            </a:r>
            <a:endParaRPr lang="en-US" altLang="en-US" sz="800">
              <a:solidFill>
                <a:prstClr val="black"/>
              </a:solidFill>
            </a:endParaRPr>
          </a:p>
          <a:p>
            <a:pPr eaLnBrk="0" fontAlgn="base" hangingPunct="0">
              <a:spcBef>
                <a:spcPct val="0"/>
              </a:spcBef>
              <a:spcAft>
                <a:spcPct val="0"/>
              </a:spcAft>
              <a:buFontTx/>
              <a:buChar char="•"/>
            </a:pPr>
            <a:r>
              <a:rPr lang="en-US" altLang="en-US" sz="1100" i="1">
                <a:solidFill>
                  <a:srgbClr val="000000"/>
                </a:solidFill>
                <a:ea typeface="Calibri" panose="020F0502020204030204" pitchFamily="34" charset="0"/>
                <a:cs typeface="Times New Roman" panose="02020603050405020304" pitchFamily="18" charset="0"/>
              </a:rPr>
              <a:t>Training</a:t>
            </a:r>
            <a:endParaRPr lang="en-US" altLang="en-US" sz="800" dirty="0">
              <a:solidFill>
                <a:prstClr val="black"/>
              </a:solidFill>
            </a:endParaRPr>
          </a:p>
        </p:txBody>
      </p:sp>
      <p:sp>
        <p:nvSpPr>
          <p:cNvPr id="13" name="Oval 12"/>
          <p:cNvSpPr/>
          <p:nvPr/>
        </p:nvSpPr>
        <p:spPr>
          <a:xfrm>
            <a:off x="4933950" y="2516187"/>
            <a:ext cx="2133600" cy="18669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solidFill>
                <a:prstClr val="white"/>
              </a:solidFill>
            </a:endParaRPr>
          </a:p>
        </p:txBody>
      </p:sp>
      <p:sp>
        <p:nvSpPr>
          <p:cNvPr id="14" name="Text Box 10"/>
          <p:cNvSpPr txBox="1">
            <a:spLocks noChangeArrowheads="1"/>
          </p:cNvSpPr>
          <p:nvPr/>
        </p:nvSpPr>
        <p:spPr bwMode="auto">
          <a:xfrm>
            <a:off x="5338762" y="2854325"/>
            <a:ext cx="1323975"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0" fontAlgn="base" hangingPunct="0">
              <a:spcBef>
                <a:spcPct val="0"/>
              </a:spcBef>
              <a:spcAft>
                <a:spcPct val="0"/>
              </a:spcAft>
            </a:pPr>
            <a:r>
              <a:rPr lang="en-US" altLang="en-US" sz="1600" u="sng" dirty="0">
                <a:solidFill>
                  <a:srgbClr val="000000"/>
                </a:solidFill>
                <a:ea typeface="Calibri" panose="020F0502020204030204" pitchFamily="34" charset="0"/>
                <a:cs typeface="Times New Roman" panose="02020603050405020304" pitchFamily="18" charset="0"/>
              </a:rPr>
              <a:t>GOAL</a:t>
            </a:r>
            <a:endParaRPr lang="en-US" altLang="en-US" sz="800" dirty="0">
              <a:solidFill>
                <a:prstClr val="black"/>
              </a:solidFill>
            </a:endParaRPr>
          </a:p>
          <a:p>
            <a:pPr algn="ctr" eaLnBrk="0" fontAlgn="base" hangingPunct="0">
              <a:spcBef>
                <a:spcPct val="0"/>
              </a:spcBef>
              <a:spcAft>
                <a:spcPct val="0"/>
              </a:spcAft>
            </a:pPr>
            <a:r>
              <a:rPr lang="en-US" altLang="en-US" sz="1200" dirty="0">
                <a:solidFill>
                  <a:srgbClr val="000000"/>
                </a:solidFill>
                <a:ea typeface="Calibri" panose="020F0502020204030204" pitchFamily="34" charset="0"/>
                <a:cs typeface="Times New Roman" panose="02020603050405020304" pitchFamily="18" charset="0"/>
              </a:rPr>
              <a:t>Reduce school arrests and referrals to the court</a:t>
            </a:r>
            <a:endParaRPr lang="en-US" altLang="en-US" dirty="0">
              <a:solidFill>
                <a:prstClr val="black"/>
              </a:solidFill>
              <a:latin typeface="Arial" panose="020B0604020202020204" pitchFamily="34" charset="0"/>
            </a:endParaRPr>
          </a:p>
        </p:txBody>
      </p:sp>
      <p:sp>
        <p:nvSpPr>
          <p:cNvPr id="15" name="Right Arrow 14"/>
          <p:cNvSpPr/>
          <p:nvPr/>
        </p:nvSpPr>
        <p:spPr>
          <a:xfrm>
            <a:off x="7885650" y="982662"/>
            <a:ext cx="595619" cy="295275"/>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solidFill>
                <a:prstClr val="white"/>
              </a:solidFill>
            </a:endParaRPr>
          </a:p>
        </p:txBody>
      </p:sp>
      <p:sp>
        <p:nvSpPr>
          <p:cNvPr id="16" name="Down Arrow 15"/>
          <p:cNvSpPr/>
          <p:nvPr/>
        </p:nvSpPr>
        <p:spPr>
          <a:xfrm>
            <a:off x="9988623" y="2187575"/>
            <a:ext cx="266700" cy="219075"/>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solidFill>
                <a:prstClr val="white"/>
              </a:solidFill>
            </a:endParaRPr>
          </a:p>
        </p:txBody>
      </p:sp>
      <p:sp>
        <p:nvSpPr>
          <p:cNvPr id="17" name="Down Arrow 16"/>
          <p:cNvSpPr/>
          <p:nvPr/>
        </p:nvSpPr>
        <p:spPr>
          <a:xfrm>
            <a:off x="10121973" y="4445001"/>
            <a:ext cx="266700" cy="238125"/>
          </a:xfrm>
          <a:prstGeom prst="downArrow">
            <a:avLst/>
          </a:prstGeom>
          <a:solidFill>
            <a:sysClr val="windowText" lastClr="000000"/>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solidFill>
                <a:prstClr val="black"/>
              </a:solidFill>
            </a:endParaRPr>
          </a:p>
        </p:txBody>
      </p:sp>
      <p:sp>
        <p:nvSpPr>
          <p:cNvPr id="18" name="Up Arrow 17"/>
          <p:cNvSpPr/>
          <p:nvPr/>
        </p:nvSpPr>
        <p:spPr>
          <a:xfrm>
            <a:off x="1577217" y="2199241"/>
            <a:ext cx="257175" cy="219075"/>
          </a:xfrm>
          <a:prstGeom prst="up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solidFill>
                <a:prstClr val="white"/>
              </a:solidFill>
            </a:endParaRPr>
          </a:p>
        </p:txBody>
      </p:sp>
      <p:sp>
        <p:nvSpPr>
          <p:cNvPr id="19" name="Left Arrow 18"/>
          <p:cNvSpPr/>
          <p:nvPr/>
        </p:nvSpPr>
        <p:spPr>
          <a:xfrm>
            <a:off x="3556932" y="5545137"/>
            <a:ext cx="771787" cy="257175"/>
          </a:xfrm>
          <a:prstGeom prst="lef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solidFill>
                <a:prstClr val="white"/>
              </a:solidFill>
            </a:endParaRPr>
          </a:p>
        </p:txBody>
      </p:sp>
      <p:sp>
        <p:nvSpPr>
          <p:cNvPr id="20" name="Left Arrow 19"/>
          <p:cNvSpPr/>
          <p:nvPr/>
        </p:nvSpPr>
        <p:spPr>
          <a:xfrm>
            <a:off x="7885651" y="5545137"/>
            <a:ext cx="595620" cy="257175"/>
          </a:xfrm>
          <a:prstGeom prst="leftArrow">
            <a:avLst/>
          </a:prstGeom>
          <a:solidFill>
            <a:sysClr val="windowText" lastClr="000000"/>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solidFill>
                <a:prstClr val="black"/>
              </a:solidFill>
            </a:endParaRPr>
          </a:p>
        </p:txBody>
      </p:sp>
      <p:sp>
        <p:nvSpPr>
          <p:cNvPr id="21" name="Up Arrow 20"/>
          <p:cNvSpPr/>
          <p:nvPr/>
        </p:nvSpPr>
        <p:spPr>
          <a:xfrm>
            <a:off x="1577217" y="4456681"/>
            <a:ext cx="257175" cy="200025"/>
          </a:xfrm>
          <a:prstGeom prst="upArrow">
            <a:avLst/>
          </a:prstGeom>
          <a:solidFill>
            <a:sysClr val="windowText" lastClr="000000"/>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solidFill>
                <a:prstClr val="black"/>
              </a:solidFill>
            </a:endParaRPr>
          </a:p>
        </p:txBody>
      </p:sp>
      <p:sp>
        <p:nvSpPr>
          <p:cNvPr id="22" name="Up Arrow 21"/>
          <p:cNvSpPr/>
          <p:nvPr/>
        </p:nvSpPr>
        <p:spPr>
          <a:xfrm>
            <a:off x="5872161" y="2216149"/>
            <a:ext cx="257175" cy="271464"/>
          </a:xfrm>
          <a:prstGeom prst="upArrow">
            <a:avLst/>
          </a:prstGeom>
          <a:solidFill>
            <a:sysClr val="windowText" lastClr="000000"/>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solidFill>
                <a:prstClr val="black"/>
              </a:solidFill>
            </a:endParaRPr>
          </a:p>
        </p:txBody>
      </p:sp>
      <p:sp>
        <p:nvSpPr>
          <p:cNvPr id="23" name="Rectangle 19"/>
          <p:cNvSpPr>
            <a:spLocks noChangeArrowheads="1"/>
          </p:cNvSpPr>
          <p:nvPr/>
        </p:nvSpPr>
        <p:spPr bwMode="auto">
          <a:xfrm>
            <a:off x="4895850" y="32210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2" name="Right Brace 1"/>
          <p:cNvSpPr/>
          <p:nvPr/>
        </p:nvSpPr>
        <p:spPr>
          <a:xfrm>
            <a:off x="3556932" y="129695"/>
            <a:ext cx="385894" cy="4339118"/>
          </a:xfrm>
          <a:prstGeom prst="righ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US">
              <a:solidFill>
                <a:prstClr val="black"/>
              </a:solidFill>
            </a:endParaRPr>
          </a:p>
        </p:txBody>
      </p:sp>
      <p:sp>
        <p:nvSpPr>
          <p:cNvPr id="3" name="TextBox 2"/>
          <p:cNvSpPr txBox="1"/>
          <p:nvPr/>
        </p:nvSpPr>
        <p:spPr>
          <a:xfrm>
            <a:off x="3867053" y="1051005"/>
            <a:ext cx="461665" cy="2492213"/>
          </a:xfrm>
          <a:prstGeom prst="rect">
            <a:avLst/>
          </a:prstGeom>
          <a:noFill/>
        </p:spPr>
        <p:txBody>
          <a:bodyPr vert="vert270" wrap="square" rtlCol="0">
            <a:spAutoFit/>
          </a:bodyPr>
          <a:lstStyle/>
          <a:p>
            <a:r>
              <a:rPr lang="en-US" dirty="0">
                <a:solidFill>
                  <a:prstClr val="black"/>
                </a:solidFill>
              </a:rPr>
              <a:t>POST AGREEMENT WORK</a:t>
            </a:r>
          </a:p>
        </p:txBody>
      </p:sp>
    </p:spTree>
    <p:extLst>
      <p:ext uri="{BB962C8B-B14F-4D97-AF65-F5344CB8AC3E}">
        <p14:creationId xmlns:p14="http://schemas.microsoft.com/office/powerpoint/2010/main" val="3337466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141" y="157429"/>
            <a:ext cx="12035250" cy="1209897"/>
          </a:xfrm>
        </p:spPr>
        <p:txBody>
          <a:bodyPr>
            <a:normAutofit fontScale="90000"/>
          </a:bodyPr>
          <a:lstStyle/>
          <a:p>
            <a:pPr lvl="0"/>
            <a:r>
              <a:rPr lang="en-US" dirty="0" smtClean="0"/>
              <a:t/>
            </a:r>
            <a:br>
              <a:rPr lang="en-US" dirty="0" smtClean="0"/>
            </a:br>
            <a:r>
              <a:rPr lang="en-US" dirty="0" smtClean="0"/>
              <a:t>ACTION STEP ONE: STAKEHOLDER GROUP</a:t>
            </a:r>
            <a:br>
              <a:rPr lang="en-US" dirty="0" smtClean="0"/>
            </a:br>
            <a:r>
              <a:rPr lang="en-US" sz="2700" b="1" dirty="0" smtClean="0"/>
              <a:t>GOAL:  </a:t>
            </a:r>
            <a:r>
              <a:rPr lang="en-US" altLang="en-US" sz="2700" b="1" dirty="0" smtClean="0">
                <a:latin typeface="Calibri" panose="020F0502020204030204" pitchFamily="34" charset="0"/>
                <a:ea typeface="Calibri" panose="020F0502020204030204" pitchFamily="34" charset="0"/>
                <a:cs typeface="Times New Roman" panose="02020603050405020304" pitchFamily="18" charset="0"/>
              </a:rPr>
              <a:t>Who </a:t>
            </a:r>
            <a:r>
              <a:rPr lang="en-US" altLang="en-US" sz="2700" b="1" dirty="0">
                <a:latin typeface="Calibri" panose="020F0502020204030204" pitchFamily="34" charset="0"/>
                <a:ea typeface="Calibri" panose="020F0502020204030204" pitchFamily="34" charset="0"/>
                <a:cs typeface="Times New Roman" panose="02020603050405020304" pitchFamily="18" charset="0"/>
              </a:rPr>
              <a:t>will decide the terms of the </a:t>
            </a:r>
            <a:r>
              <a:rPr lang="en-US" altLang="en-US" sz="2700" b="1" dirty="0" smtClean="0">
                <a:latin typeface="Calibri" panose="020F0502020204030204" pitchFamily="34" charset="0"/>
                <a:ea typeface="Calibri" panose="020F0502020204030204" pitchFamily="34" charset="0"/>
                <a:cs typeface="Times New Roman" panose="02020603050405020304" pitchFamily="18" charset="0"/>
              </a:rPr>
              <a:t>agreement, how will we gather </a:t>
            </a:r>
            <a:r>
              <a:rPr lang="en-US" altLang="en-US" sz="2700" b="1" dirty="0">
                <a:latin typeface="Calibri" panose="020F0502020204030204" pitchFamily="34" charset="0"/>
                <a:ea typeface="Calibri" panose="020F0502020204030204" pitchFamily="34" charset="0"/>
                <a:cs typeface="Times New Roman" panose="02020603050405020304" pitchFamily="18" charset="0"/>
              </a:rPr>
              <a:t>input from interested </a:t>
            </a:r>
            <a:r>
              <a:rPr lang="en-US" altLang="en-US" sz="2700" b="1" dirty="0" smtClean="0">
                <a:latin typeface="Calibri" panose="020F0502020204030204" pitchFamily="34" charset="0"/>
                <a:ea typeface="Calibri" panose="020F0502020204030204" pitchFamily="34" charset="0"/>
                <a:cs typeface="Times New Roman" panose="02020603050405020304" pitchFamily="18" charset="0"/>
              </a:rPr>
              <a:t>stakeholders, and what will we call this group?</a:t>
            </a:r>
            <a:r>
              <a:rPr lang="en-US" altLang="en-US" sz="2700" b="1" dirty="0">
                <a:latin typeface="Calibri" panose="020F0502020204030204" pitchFamily="34" charset="0"/>
                <a:ea typeface="Calibri" panose="020F0502020204030204" pitchFamily="34" charset="0"/>
                <a:cs typeface="Times New Roman" panose="02020603050405020304" pitchFamily="18" charset="0"/>
              </a:rPr>
              <a:t/>
            </a:r>
            <a:br>
              <a:rPr lang="en-US" altLang="en-US" sz="2700" b="1" dirty="0">
                <a:latin typeface="Calibri" panose="020F0502020204030204" pitchFamily="34" charset="0"/>
                <a:ea typeface="Calibri" panose="020F0502020204030204" pitchFamily="34" charset="0"/>
                <a:cs typeface="Times New Roman" panose="02020603050405020304" pitchFamily="18" charset="0"/>
              </a:rPr>
            </a:br>
            <a:r>
              <a:rPr lang="en-US" sz="2700" dirty="0" smtClean="0"/>
              <a:t/>
            </a:r>
            <a:br>
              <a:rPr lang="en-US" sz="2700" dirty="0" smtClean="0"/>
            </a:br>
            <a:endParaRPr lang="en-US" sz="2700" dirty="0"/>
          </a:p>
        </p:txBody>
      </p:sp>
      <p:graphicFrame>
        <p:nvGraphicFramePr>
          <p:cNvPr id="3" name="Content Placeholder 2"/>
          <p:cNvGraphicFramePr>
            <a:graphicFrameLocks noGrp="1"/>
          </p:cNvGraphicFramePr>
          <p:nvPr>
            <p:ph idx="1"/>
            <p:extLst/>
          </p:nvPr>
        </p:nvGraphicFramePr>
        <p:xfrm>
          <a:off x="74141" y="1461333"/>
          <a:ext cx="11898783" cy="5324028"/>
        </p:xfrm>
        <a:graphic>
          <a:graphicData uri="http://schemas.openxmlformats.org/drawingml/2006/table">
            <a:tbl>
              <a:tblPr firstRow="1" bandRow="1">
                <a:tableStyleId>{5C22544A-7EE6-4342-B048-85BDC9FD1C3A}</a:tableStyleId>
              </a:tblPr>
              <a:tblGrid>
                <a:gridCol w="7791218"/>
                <a:gridCol w="2031856"/>
                <a:gridCol w="2075709"/>
              </a:tblGrid>
              <a:tr h="496832">
                <a:tc>
                  <a:txBody>
                    <a:bodyPr/>
                    <a:lstStyle/>
                    <a:p>
                      <a:pPr algn="ctr"/>
                      <a:r>
                        <a:rPr lang="en-US" sz="2400" dirty="0" smtClean="0">
                          <a:solidFill>
                            <a:schemeClr val="tx1"/>
                          </a:solidFill>
                        </a:rPr>
                        <a:t>STEPS</a:t>
                      </a:r>
                      <a:endParaRPr lang="en-US" sz="2400" dirty="0">
                        <a:solidFill>
                          <a:schemeClr val="tx1"/>
                        </a:solidFill>
                      </a:endParaRPr>
                    </a:p>
                  </a:txBody>
                  <a:tcPr/>
                </a:tc>
                <a:tc>
                  <a:txBody>
                    <a:bodyPr/>
                    <a:lstStyle/>
                    <a:p>
                      <a:pPr algn="ctr"/>
                      <a:r>
                        <a:rPr lang="en-US" sz="2400" dirty="0" smtClean="0">
                          <a:solidFill>
                            <a:schemeClr val="tx1"/>
                          </a:solidFill>
                        </a:rPr>
                        <a:t>WHO</a:t>
                      </a:r>
                      <a:endParaRPr lang="en-US" sz="2400" dirty="0">
                        <a:solidFill>
                          <a:schemeClr val="tx1"/>
                        </a:solidFill>
                      </a:endParaRPr>
                    </a:p>
                  </a:txBody>
                  <a:tcPr/>
                </a:tc>
                <a:tc>
                  <a:txBody>
                    <a:bodyPr/>
                    <a:lstStyle/>
                    <a:p>
                      <a:pPr algn="ctr"/>
                      <a:r>
                        <a:rPr lang="en-US" sz="2400" dirty="0" smtClean="0">
                          <a:solidFill>
                            <a:schemeClr val="tx1"/>
                          </a:solidFill>
                        </a:rPr>
                        <a:t>DEADLINE</a:t>
                      </a:r>
                      <a:endParaRPr lang="en-US" sz="2400" dirty="0">
                        <a:solidFill>
                          <a:schemeClr val="tx1"/>
                        </a:solidFill>
                      </a:endParaRPr>
                    </a:p>
                  </a:txBody>
                  <a:tcPr/>
                </a:tc>
              </a:tr>
              <a:tr h="761807">
                <a:tc>
                  <a:txBody>
                    <a:bodyPr/>
                    <a:lstStyle/>
                    <a:p>
                      <a:r>
                        <a:rPr lang="en-US" sz="2000" dirty="0" smtClean="0"/>
                        <a:t>1.  Identify</a:t>
                      </a:r>
                      <a:r>
                        <a:rPr lang="en-US" sz="2000" baseline="0" dirty="0" smtClean="0"/>
                        <a:t> the </a:t>
                      </a:r>
                      <a:r>
                        <a:rPr lang="en-US" sz="2000" dirty="0" smtClean="0"/>
                        <a:t>stakeholder</a:t>
                      </a:r>
                      <a:r>
                        <a:rPr lang="en-US" sz="2000" baseline="0" dirty="0" smtClean="0"/>
                        <a:t> approach (Who votes v. who advises)</a:t>
                      </a:r>
                      <a:endParaRPr lang="en-US" sz="2000" dirty="0" smtClean="0"/>
                    </a:p>
                    <a:p>
                      <a:endParaRPr lang="en-US" sz="2000" dirty="0"/>
                    </a:p>
                  </a:txBody>
                  <a:tcPr/>
                </a:tc>
                <a:tc>
                  <a:txBody>
                    <a:bodyPr/>
                    <a:lstStyle/>
                    <a:p>
                      <a:endParaRPr lang="en-US"/>
                    </a:p>
                  </a:txBody>
                  <a:tcPr/>
                </a:tc>
                <a:tc>
                  <a:txBody>
                    <a:bodyPr/>
                    <a:lstStyle/>
                    <a:p>
                      <a:endParaRPr lang="en-US" dirty="0"/>
                    </a:p>
                  </a:txBody>
                  <a:tcPr/>
                </a:tc>
              </a:tr>
              <a:tr h="761807">
                <a:tc>
                  <a:txBody>
                    <a:bodyPr/>
                    <a:lstStyle/>
                    <a:p>
                      <a:r>
                        <a:rPr lang="en-US" sz="2000" dirty="0" smtClean="0"/>
                        <a:t>2.  Identify Common Agenda (Mission:</a:t>
                      </a:r>
                      <a:r>
                        <a:rPr lang="en-US" sz="2000" baseline="0" dirty="0" smtClean="0"/>
                        <a:t> Keeping Kids in School, Out of Court, and . . .)</a:t>
                      </a:r>
                      <a:endParaRPr lang="en-US" sz="2000" dirty="0"/>
                    </a:p>
                  </a:txBody>
                  <a:tcPr/>
                </a:tc>
                <a:tc>
                  <a:txBody>
                    <a:bodyPr/>
                    <a:lstStyle/>
                    <a:p>
                      <a:endParaRPr lang="en-US"/>
                    </a:p>
                  </a:txBody>
                  <a:tcPr/>
                </a:tc>
                <a:tc>
                  <a:txBody>
                    <a:bodyPr/>
                    <a:lstStyle/>
                    <a:p>
                      <a:endParaRPr lang="en-US" dirty="0"/>
                    </a:p>
                  </a:txBody>
                  <a:tcPr/>
                </a:tc>
              </a:tr>
              <a:tr h="1018161">
                <a:tc>
                  <a:txBody>
                    <a:bodyPr/>
                    <a:lstStyle/>
                    <a:p>
                      <a:r>
                        <a:rPr lang="en-US" sz="2000" dirty="0" smtClean="0"/>
                        <a:t>2.  Identify the stakeholders and their roles according to the approach</a:t>
                      </a:r>
                      <a:r>
                        <a:rPr lang="en-US" sz="2000" baseline="0" dirty="0" smtClean="0"/>
                        <a:t> (This may include those providing a supporting role e.g. assist convener, identify meeting place and time, </a:t>
                      </a:r>
                      <a:r>
                        <a:rPr lang="en-US" sz="2000" baseline="0" dirty="0" err="1" smtClean="0"/>
                        <a:t>etc</a:t>
                      </a:r>
                      <a:r>
                        <a:rPr lang="en-US" sz="2000" baseline="0" dirty="0" smtClean="0"/>
                        <a:t>)</a:t>
                      </a:r>
                      <a:endParaRPr lang="en-US" sz="2000" dirty="0"/>
                    </a:p>
                  </a:txBody>
                  <a:tcPr/>
                </a:tc>
                <a:tc>
                  <a:txBody>
                    <a:bodyPr/>
                    <a:lstStyle/>
                    <a:p>
                      <a:endParaRPr lang="en-US"/>
                    </a:p>
                  </a:txBody>
                  <a:tcPr/>
                </a:tc>
                <a:tc>
                  <a:txBody>
                    <a:bodyPr/>
                    <a:lstStyle/>
                    <a:p>
                      <a:endParaRPr lang="en-US"/>
                    </a:p>
                  </a:txBody>
                  <a:tcPr/>
                </a:tc>
              </a:tr>
              <a:tr h="761807">
                <a:tc>
                  <a:txBody>
                    <a:bodyPr/>
                    <a:lstStyle/>
                    <a:p>
                      <a:r>
                        <a:rPr lang="en-US" sz="2000" dirty="0" smtClean="0"/>
                        <a:t>3.  Create</a:t>
                      </a:r>
                      <a:r>
                        <a:rPr lang="en-US" sz="2000" baseline="0" dirty="0" smtClean="0"/>
                        <a:t> a name for the group.</a:t>
                      </a:r>
                      <a:endParaRPr lang="en-US" sz="2000" dirty="0" smtClean="0"/>
                    </a:p>
                    <a:p>
                      <a:endParaRPr lang="en-US" sz="2000" dirty="0"/>
                    </a:p>
                  </a:txBody>
                  <a:tcPr/>
                </a:tc>
                <a:tc>
                  <a:txBody>
                    <a:bodyPr/>
                    <a:lstStyle/>
                    <a:p>
                      <a:endParaRPr lang="en-US"/>
                    </a:p>
                  </a:txBody>
                  <a:tcPr/>
                </a:tc>
                <a:tc>
                  <a:txBody>
                    <a:bodyPr/>
                    <a:lstStyle/>
                    <a:p>
                      <a:endParaRPr lang="en-US"/>
                    </a:p>
                  </a:txBody>
                  <a:tcPr/>
                </a:tc>
              </a:tr>
              <a:tr h="761807">
                <a:tc>
                  <a:txBody>
                    <a:bodyPr/>
                    <a:lstStyle/>
                    <a:p>
                      <a:r>
                        <a:rPr lang="en-US" sz="2000" dirty="0" smtClean="0"/>
                        <a:t>4.  Identify the convener(s).</a:t>
                      </a:r>
                    </a:p>
                    <a:p>
                      <a:endParaRPr lang="en-US" sz="2000" dirty="0"/>
                    </a:p>
                  </a:txBody>
                  <a:tcPr/>
                </a:tc>
                <a:tc>
                  <a:txBody>
                    <a:bodyPr/>
                    <a:lstStyle/>
                    <a:p>
                      <a:endParaRPr lang="en-US"/>
                    </a:p>
                  </a:txBody>
                  <a:tcPr/>
                </a:tc>
                <a:tc>
                  <a:txBody>
                    <a:bodyPr/>
                    <a:lstStyle/>
                    <a:p>
                      <a:endParaRPr lang="en-US"/>
                    </a:p>
                  </a:txBody>
                  <a:tcPr/>
                </a:tc>
              </a:tr>
              <a:tr h="761807">
                <a:tc>
                  <a:txBody>
                    <a:bodyPr/>
                    <a:lstStyle/>
                    <a:p>
                      <a:pPr marL="342900" indent="-342900">
                        <a:buAutoNum type="arabicPeriod" startAt="5"/>
                      </a:pPr>
                      <a:r>
                        <a:rPr lang="en-US" sz="2000" dirty="0" smtClean="0"/>
                        <a:t>Identify the facilitator.</a:t>
                      </a:r>
                    </a:p>
                    <a:p>
                      <a:pPr marL="342900" indent="-342900">
                        <a:buAutoNum type="arabicPeriod" startAt="5"/>
                      </a:pPr>
                      <a:endParaRPr lang="en-US" sz="2000" dirty="0"/>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28410279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lvl="0" eaLnBrk="0" fontAlgn="base" hangingPunct="0">
              <a:lnSpc>
                <a:spcPct val="100000"/>
              </a:lnSpc>
              <a:spcAft>
                <a:spcPct val="0"/>
              </a:spcAft>
            </a:pPr>
            <a:r>
              <a:rPr lang="en-US" altLang="en-US" b="1" dirty="0" smtClean="0">
                <a:latin typeface="Calibri Light" panose="020F0302020204030204" pitchFamily="34" charset="0"/>
                <a:ea typeface="Calibri" panose="020F0502020204030204" pitchFamily="34" charset="0"/>
                <a:cs typeface="Times New Roman" panose="02020603050405020304" pitchFamily="18" charset="0"/>
              </a:rPr>
              <a:t>ACTION STEP TWO: FOCUS ACTS</a:t>
            </a:r>
            <a:r>
              <a:rPr lang="en-US" altLang="en-US" sz="3600" u="sng" dirty="0">
                <a:latin typeface="Calibri Light" panose="020F0302020204030204" pitchFamily="34" charset="0"/>
              </a:rPr>
              <a:t/>
            </a:r>
            <a:br>
              <a:rPr lang="en-US" altLang="en-US" sz="3600" u="sng" dirty="0">
                <a:latin typeface="Calibri Light" panose="020F0302020204030204" pitchFamily="34" charset="0"/>
              </a:rPr>
            </a:br>
            <a:r>
              <a:rPr lang="en-US" altLang="en-US" sz="2700" b="1" dirty="0" smtClean="0">
                <a:latin typeface="Calibri Light" panose="020F0302020204030204" pitchFamily="34" charset="0"/>
              </a:rPr>
              <a:t>GOAL:</a:t>
            </a:r>
            <a:r>
              <a:rPr lang="en-US" altLang="en-US" sz="2700" dirty="0" smtClean="0">
                <a:latin typeface="Calibri Light" panose="020F0302020204030204" pitchFamily="34" charset="0"/>
              </a:rPr>
              <a:t>  </a:t>
            </a:r>
            <a:r>
              <a:rPr lang="en-US" altLang="en-US" sz="2700" b="1" dirty="0" smtClean="0">
                <a:latin typeface="Calibri Light" panose="020F0302020204030204" pitchFamily="34" charset="0"/>
              </a:rPr>
              <a:t>What </a:t>
            </a:r>
            <a:r>
              <a:rPr lang="en-US" altLang="en-US" sz="2700" b="1" dirty="0">
                <a:latin typeface="Calibri Light" panose="020F0302020204030204" pitchFamily="34" charset="0"/>
              </a:rPr>
              <a:t>school related offenses are we not going to refer to the court?</a:t>
            </a:r>
            <a:br>
              <a:rPr lang="en-US" altLang="en-US" sz="2700" b="1" dirty="0">
                <a:latin typeface="Calibri Light" panose="020F0302020204030204" pitchFamily="34" charset="0"/>
              </a:rPr>
            </a:br>
            <a:endParaRPr lang="en-US" sz="2700" b="1" dirty="0">
              <a:latin typeface="Calibri Light" panose="020F0302020204030204" pitchFamily="34" charset="0"/>
            </a:endParaRPr>
          </a:p>
        </p:txBody>
      </p:sp>
      <p:graphicFrame>
        <p:nvGraphicFramePr>
          <p:cNvPr id="6" name="Content Placeholder 5"/>
          <p:cNvGraphicFramePr>
            <a:graphicFrameLocks noGrp="1"/>
          </p:cNvGraphicFramePr>
          <p:nvPr>
            <p:ph idx="1"/>
            <p:extLst/>
          </p:nvPr>
        </p:nvGraphicFramePr>
        <p:xfrm>
          <a:off x="838200" y="1825625"/>
          <a:ext cx="10515602" cy="4754880"/>
        </p:xfrm>
        <a:graphic>
          <a:graphicData uri="http://schemas.openxmlformats.org/drawingml/2006/table">
            <a:tbl>
              <a:tblPr firstRow="1" bandRow="1">
                <a:tableStyleId>{5C22544A-7EE6-4342-B048-85BDC9FD1C3A}</a:tableStyleId>
              </a:tblPr>
              <a:tblGrid>
                <a:gridCol w="6262688"/>
                <a:gridCol w="2314576"/>
                <a:gridCol w="1938338"/>
              </a:tblGrid>
              <a:tr h="370840">
                <a:tc>
                  <a:txBody>
                    <a:bodyPr/>
                    <a:lstStyle/>
                    <a:p>
                      <a:pPr algn="ctr"/>
                      <a:r>
                        <a:rPr lang="en-US" sz="2400" dirty="0" smtClean="0">
                          <a:solidFill>
                            <a:schemeClr val="tx1"/>
                          </a:solidFill>
                        </a:rPr>
                        <a:t>STEPS</a:t>
                      </a:r>
                      <a:endParaRPr lang="en-US" sz="2400" dirty="0">
                        <a:solidFill>
                          <a:schemeClr val="tx1"/>
                        </a:solidFill>
                      </a:endParaRPr>
                    </a:p>
                  </a:txBody>
                  <a:tcPr/>
                </a:tc>
                <a:tc>
                  <a:txBody>
                    <a:bodyPr/>
                    <a:lstStyle/>
                    <a:p>
                      <a:pPr algn="ctr"/>
                      <a:r>
                        <a:rPr lang="en-US" sz="2400" dirty="0" smtClean="0">
                          <a:solidFill>
                            <a:schemeClr val="tx1"/>
                          </a:solidFill>
                        </a:rPr>
                        <a:t>WHO</a:t>
                      </a:r>
                      <a:endParaRPr lang="en-US" sz="2400" dirty="0">
                        <a:solidFill>
                          <a:schemeClr val="tx1"/>
                        </a:solidFill>
                      </a:endParaRPr>
                    </a:p>
                  </a:txBody>
                  <a:tcPr/>
                </a:tc>
                <a:tc>
                  <a:txBody>
                    <a:bodyPr/>
                    <a:lstStyle/>
                    <a:p>
                      <a:pPr algn="ctr"/>
                      <a:r>
                        <a:rPr lang="en-US" sz="2400" dirty="0" smtClean="0">
                          <a:solidFill>
                            <a:schemeClr val="tx1"/>
                          </a:solidFill>
                        </a:rPr>
                        <a:t>DEADLINE</a:t>
                      </a:r>
                      <a:endParaRPr lang="en-US" sz="2400" dirty="0">
                        <a:solidFill>
                          <a:schemeClr val="tx1"/>
                        </a:solidFill>
                      </a:endParaRPr>
                    </a:p>
                  </a:txBody>
                  <a:tcPr/>
                </a:tc>
              </a:tr>
              <a:tr h="370840">
                <a:tc>
                  <a:txBody>
                    <a:bodyPr/>
                    <a:lstStyle/>
                    <a:p>
                      <a:pPr marL="342900" indent="-342900">
                        <a:buAutoNum type="arabicPeriod"/>
                      </a:pPr>
                      <a:r>
                        <a:rPr lang="en-US" sz="2400" dirty="0" smtClean="0">
                          <a:latin typeface="Calibri" panose="020F0502020204030204" pitchFamily="34" charset="0"/>
                        </a:rPr>
                        <a:t>I</a:t>
                      </a:r>
                      <a:r>
                        <a:rPr lang="en-US" altLang="en-US" sz="2400" dirty="0" smtClean="0">
                          <a:latin typeface="Calibri" panose="020F0502020204030204" pitchFamily="34" charset="0"/>
                        </a:rPr>
                        <a:t>dentify school related offenses for alternatives to arrest/referral using the Focus Act Decision Tree</a:t>
                      </a:r>
                    </a:p>
                    <a:p>
                      <a:pPr marL="0" indent="0">
                        <a:buNone/>
                      </a:pPr>
                      <a:endParaRPr lang="en-US" sz="2400" dirty="0">
                        <a:latin typeface="Calibri" panose="020F0502020204030204" pitchFamily="34" charset="0"/>
                      </a:endParaRPr>
                    </a:p>
                  </a:txBody>
                  <a:tcPr/>
                </a:tc>
                <a:tc>
                  <a:txBody>
                    <a:bodyPr/>
                    <a:lstStyle/>
                    <a:p>
                      <a:endParaRPr lang="en-US" dirty="0"/>
                    </a:p>
                  </a:txBody>
                  <a:tcPr/>
                </a:tc>
                <a:tc>
                  <a:txBody>
                    <a:bodyPr/>
                    <a:lstStyle/>
                    <a:p>
                      <a:endParaRPr lang="en-US"/>
                    </a:p>
                  </a:txBody>
                  <a:tcPr/>
                </a:tc>
              </a:tr>
              <a:tr h="370840">
                <a:tc>
                  <a:txBody>
                    <a:bodyPr/>
                    <a:lstStyle/>
                    <a:p>
                      <a:pPr marL="342900" indent="-342900">
                        <a:buAutoNum type="arabicPeriod" startAt="2"/>
                      </a:pPr>
                      <a:r>
                        <a:rPr lang="en-US" sz="2400" dirty="0" smtClean="0"/>
                        <a:t>Exceptions, if any, that do not swallow the rule.</a:t>
                      </a:r>
                    </a:p>
                    <a:p>
                      <a:pPr marL="0" indent="0">
                        <a:buNone/>
                      </a:pPr>
                      <a:endParaRPr lang="en-US" sz="2400" dirty="0"/>
                    </a:p>
                  </a:txBody>
                  <a:tcPr/>
                </a:tc>
                <a:tc>
                  <a:txBody>
                    <a:bodyPr/>
                    <a:lstStyle/>
                    <a:p>
                      <a:endParaRPr lang="en-US" dirty="0"/>
                    </a:p>
                  </a:txBody>
                  <a:tcPr/>
                </a:tc>
                <a:tc>
                  <a:txBody>
                    <a:bodyPr/>
                    <a:lstStyle/>
                    <a:p>
                      <a:endParaRPr lang="en-US"/>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smtClean="0"/>
                        <a:t>3.</a:t>
                      </a:r>
                      <a:r>
                        <a:rPr lang="en-US" sz="2400" baseline="0" dirty="0" smtClean="0"/>
                        <a:t> </a:t>
                      </a:r>
                      <a:r>
                        <a:rPr lang="en-US" altLang="en-US" sz="2400" b="0" dirty="0" smtClean="0">
                          <a:latin typeface="+mn-lt"/>
                        </a:rPr>
                        <a:t>Develop clear guidelines defining the role of       police on campus using the Role Conflict Avoidance Decision-Tree</a:t>
                      </a:r>
                    </a:p>
                    <a:p>
                      <a:pPr marL="0" indent="0">
                        <a:buNone/>
                      </a:pPr>
                      <a:r>
                        <a:rPr lang="en-US" sz="2400" baseline="0" dirty="0" smtClean="0"/>
                        <a:t> </a:t>
                      </a:r>
                      <a:endParaRPr lang="en-US" sz="2400" dirty="0"/>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6291710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214313"/>
            <a:ext cx="10515600" cy="2039490"/>
          </a:xfrm>
        </p:spPr>
        <p:txBody>
          <a:bodyPr>
            <a:normAutofit fontScale="90000"/>
          </a:bodyPr>
          <a:lstStyle/>
          <a:p>
            <a:pPr lvl="0" eaLnBrk="0" fontAlgn="base" hangingPunct="0">
              <a:lnSpc>
                <a:spcPct val="100000"/>
              </a:lnSpc>
              <a:spcAft>
                <a:spcPct val="0"/>
              </a:spcAft>
            </a:pPr>
            <a:r>
              <a:rPr lang="en-US" altLang="en-US" b="1" dirty="0" smtClean="0">
                <a:ea typeface="Calibri" panose="020F0502020204030204" pitchFamily="34" charset="0"/>
                <a:cs typeface="Times New Roman" panose="02020603050405020304" pitchFamily="18" charset="0"/>
              </a:rPr>
              <a:t>ACTION STEP THREE: IDENTIFY RESPONSES</a:t>
            </a:r>
            <a:br>
              <a:rPr lang="en-US" altLang="en-US" b="1" dirty="0" smtClean="0">
                <a:ea typeface="Calibri" panose="020F0502020204030204" pitchFamily="34" charset="0"/>
                <a:cs typeface="Times New Roman" panose="02020603050405020304" pitchFamily="18" charset="0"/>
              </a:rPr>
            </a:br>
            <a:r>
              <a:rPr lang="en-US" altLang="en-US" sz="2800" dirty="0"/>
              <a:t/>
            </a:r>
            <a:br>
              <a:rPr lang="en-US" altLang="en-US" sz="2800" dirty="0"/>
            </a:br>
            <a:r>
              <a:rPr lang="en-US" altLang="en-US" sz="2700" b="1" dirty="0" smtClean="0"/>
              <a:t>GOAL:  </a:t>
            </a:r>
            <a:r>
              <a:rPr lang="en-US" altLang="en-US" sz="2700" b="1" dirty="0" smtClean="0">
                <a:ea typeface="Calibri" panose="020F0502020204030204" pitchFamily="34" charset="0"/>
                <a:cs typeface="Times New Roman" panose="02020603050405020304" pitchFamily="18" charset="0"/>
              </a:rPr>
              <a:t>What </a:t>
            </a:r>
            <a:r>
              <a:rPr lang="en-US" altLang="en-US" sz="2700" b="1" dirty="0">
                <a:ea typeface="Calibri" panose="020F0502020204030204" pitchFamily="34" charset="0"/>
                <a:cs typeface="Times New Roman" panose="02020603050405020304" pitchFamily="18" charset="0"/>
              </a:rPr>
              <a:t>accountability measures do we have or can acquire in response to the Focus Acts?</a:t>
            </a:r>
            <a:br>
              <a:rPr lang="en-US" altLang="en-US" sz="2700" b="1" dirty="0">
                <a:ea typeface="Calibri" panose="020F0502020204030204" pitchFamily="34" charset="0"/>
                <a:cs typeface="Times New Roman" panose="02020603050405020304" pitchFamily="18" charset="0"/>
              </a:rPr>
            </a:br>
            <a:endParaRPr lang="en-US" sz="2700" dirty="0"/>
          </a:p>
        </p:txBody>
      </p:sp>
      <p:graphicFrame>
        <p:nvGraphicFramePr>
          <p:cNvPr id="5" name="Content Placeholder 4"/>
          <p:cNvGraphicFramePr>
            <a:graphicFrameLocks noGrp="1"/>
          </p:cNvGraphicFramePr>
          <p:nvPr>
            <p:ph idx="1"/>
            <p:extLst/>
          </p:nvPr>
        </p:nvGraphicFramePr>
        <p:xfrm>
          <a:off x="838200" y="2585475"/>
          <a:ext cx="10515601" cy="3778379"/>
        </p:xfrm>
        <a:graphic>
          <a:graphicData uri="http://schemas.openxmlformats.org/drawingml/2006/table">
            <a:tbl>
              <a:tblPr firstRow="1" bandRow="1">
                <a:tableStyleId>{5C22544A-7EE6-4342-B048-85BDC9FD1C3A}</a:tableStyleId>
              </a:tblPr>
              <a:tblGrid>
                <a:gridCol w="6348413"/>
                <a:gridCol w="2014538"/>
                <a:gridCol w="2152650"/>
              </a:tblGrid>
              <a:tr h="1349421">
                <a:tc>
                  <a:txBody>
                    <a:bodyPr/>
                    <a:lstStyle/>
                    <a:p>
                      <a:pPr algn="ctr"/>
                      <a:r>
                        <a:rPr lang="en-US" sz="2400" dirty="0" smtClean="0">
                          <a:solidFill>
                            <a:schemeClr val="tx1"/>
                          </a:solidFill>
                        </a:rPr>
                        <a:t>STEPS</a:t>
                      </a:r>
                      <a:endParaRPr lang="en-US" sz="2400" dirty="0">
                        <a:solidFill>
                          <a:schemeClr val="tx1"/>
                        </a:solidFill>
                      </a:endParaRPr>
                    </a:p>
                  </a:txBody>
                  <a:tcPr/>
                </a:tc>
                <a:tc>
                  <a:txBody>
                    <a:bodyPr/>
                    <a:lstStyle/>
                    <a:p>
                      <a:pPr algn="ctr"/>
                      <a:r>
                        <a:rPr lang="en-US" sz="2400" dirty="0" smtClean="0">
                          <a:solidFill>
                            <a:schemeClr val="tx1"/>
                          </a:solidFill>
                        </a:rPr>
                        <a:t>WHO</a:t>
                      </a:r>
                      <a:endParaRPr lang="en-US" sz="2400" dirty="0">
                        <a:solidFill>
                          <a:schemeClr val="tx1"/>
                        </a:solidFill>
                      </a:endParaRPr>
                    </a:p>
                  </a:txBody>
                  <a:tcPr/>
                </a:tc>
                <a:tc>
                  <a:txBody>
                    <a:bodyPr/>
                    <a:lstStyle/>
                    <a:p>
                      <a:pPr algn="ctr"/>
                      <a:r>
                        <a:rPr lang="en-US" sz="2400" dirty="0" smtClean="0">
                          <a:solidFill>
                            <a:schemeClr val="tx1"/>
                          </a:solidFill>
                        </a:rPr>
                        <a:t>DEADLINE</a:t>
                      </a:r>
                      <a:endParaRPr lang="en-US" sz="2400" dirty="0">
                        <a:solidFill>
                          <a:schemeClr val="tx1"/>
                        </a:solidFill>
                      </a:endParaRPr>
                    </a:p>
                  </a:txBody>
                  <a:tcPr/>
                </a:tc>
              </a:tr>
              <a:tr h="2428958">
                <a:tc>
                  <a:txBody>
                    <a:bodyPr/>
                    <a:lstStyle/>
                    <a:p>
                      <a:pPr marL="342900" marR="0" lvl="0" indent="-342900" algn="l" defTabSz="914400" rtl="0" eaLnBrk="0" fontAlgn="base" latinLnBrk="0" hangingPunct="0">
                        <a:lnSpc>
                          <a:spcPct val="100000"/>
                        </a:lnSpc>
                        <a:spcBef>
                          <a:spcPct val="0"/>
                        </a:spcBef>
                        <a:spcAft>
                          <a:spcPct val="0"/>
                        </a:spcAft>
                        <a:buClrTx/>
                        <a:buSzTx/>
                        <a:buFontTx/>
                        <a:buAutoNum type="arabicPeriod"/>
                        <a:tabLst/>
                      </a:pPr>
                      <a:r>
                        <a:rPr kumimoji="0" lang="en-US" altLang="en-US" sz="2400" b="0" i="0" u="none" strike="noStrike" cap="none" normalizeH="0" baseline="0" dirty="0" smtClean="0">
                          <a:ln>
                            <a:noFill/>
                          </a:ln>
                          <a:solidFill>
                            <a:srgbClr val="000000"/>
                          </a:solidFill>
                          <a:effectLst/>
                          <a:latin typeface="+mj-lt"/>
                          <a:ea typeface="Calibri" panose="020F0502020204030204" pitchFamily="34" charset="0"/>
                          <a:cs typeface="Times New Roman" panose="02020603050405020304" pitchFamily="18" charset="0"/>
                        </a:rPr>
                        <a:t>Develop list of responses to the Focus Acts using the Focus Act Response Matrix</a:t>
                      </a:r>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1400604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9637" y="236537"/>
            <a:ext cx="10515600" cy="1325563"/>
          </a:xfrm>
        </p:spPr>
        <p:txBody>
          <a:bodyPr>
            <a:normAutofit fontScale="90000"/>
          </a:bodyPr>
          <a:lstStyle/>
          <a:p>
            <a:pPr lvl="0" eaLnBrk="0" fontAlgn="base" hangingPunct="0">
              <a:lnSpc>
                <a:spcPct val="100000"/>
              </a:lnSpc>
              <a:spcAft>
                <a:spcPct val="0"/>
              </a:spcAft>
            </a:pPr>
            <a:r>
              <a:rPr lang="en-US" altLang="en-US" b="1" dirty="0" smtClean="0">
                <a:ea typeface="Calibri" panose="020F0502020204030204" pitchFamily="34" charset="0"/>
                <a:cs typeface="Times New Roman" panose="02020603050405020304" pitchFamily="18" charset="0"/>
              </a:rPr>
              <a:t>ACTION STEP FOUR: GRADUATED </a:t>
            </a:r>
            <a:r>
              <a:rPr lang="en-US" altLang="en-US" b="1" dirty="0">
                <a:ea typeface="Calibri" panose="020F0502020204030204" pitchFamily="34" charset="0"/>
                <a:cs typeface="Times New Roman" panose="02020603050405020304" pitchFamily="18" charset="0"/>
              </a:rPr>
              <a:t>RESPONSES</a:t>
            </a:r>
            <a:r>
              <a:rPr lang="en-US" altLang="en-US" sz="4800" b="1" dirty="0">
                <a:latin typeface="Calibri" panose="020F0502020204030204" pitchFamily="34" charset="0"/>
                <a:ea typeface="Calibri" panose="020F0502020204030204" pitchFamily="34" charset="0"/>
                <a:cs typeface="Times New Roman" panose="02020603050405020304" pitchFamily="18" charset="0"/>
              </a:rPr>
              <a:t/>
            </a:r>
            <a:br>
              <a:rPr lang="en-US" altLang="en-US" sz="4800" b="1" dirty="0">
                <a:latin typeface="Calibri" panose="020F0502020204030204" pitchFamily="34" charset="0"/>
                <a:ea typeface="Calibri" panose="020F0502020204030204" pitchFamily="34" charset="0"/>
                <a:cs typeface="Times New Roman" panose="02020603050405020304" pitchFamily="18" charset="0"/>
              </a:rPr>
            </a:br>
            <a:r>
              <a:rPr lang="en-US" altLang="en-US" sz="2800" dirty="0"/>
              <a:t/>
            </a:r>
            <a:br>
              <a:rPr lang="en-US" altLang="en-US" sz="2800" dirty="0"/>
            </a:br>
            <a:r>
              <a:rPr lang="en-US" altLang="en-US" sz="2700" b="1" dirty="0" smtClean="0"/>
              <a:t>GOAL:</a:t>
            </a:r>
            <a:r>
              <a:rPr lang="en-US" altLang="en-US" sz="2700" dirty="0" smtClean="0"/>
              <a:t> </a:t>
            </a:r>
            <a:r>
              <a:rPr lang="en-US" altLang="en-US" sz="2700" b="1" dirty="0" smtClean="0">
                <a:ea typeface="Calibri" panose="020F0502020204030204" pitchFamily="34" charset="0"/>
                <a:cs typeface="Times New Roman" panose="02020603050405020304" pitchFamily="18" charset="0"/>
              </a:rPr>
              <a:t>When do </a:t>
            </a:r>
            <a:r>
              <a:rPr lang="en-US" altLang="en-US" sz="2700" b="1" dirty="0">
                <a:ea typeface="Calibri" panose="020F0502020204030204" pitchFamily="34" charset="0"/>
                <a:cs typeface="Times New Roman" panose="02020603050405020304" pitchFamily="18" charset="0"/>
              </a:rPr>
              <a:t>we refer a student to the court?</a:t>
            </a:r>
            <a:br>
              <a:rPr lang="en-US" altLang="en-US" sz="2700" b="1" dirty="0">
                <a:ea typeface="Calibri" panose="020F0502020204030204" pitchFamily="34" charset="0"/>
                <a:cs typeface="Times New Roman" panose="02020603050405020304" pitchFamily="18" charset="0"/>
              </a:rPr>
            </a:br>
            <a:endParaRPr lang="en-US" sz="2700" dirty="0"/>
          </a:p>
        </p:txBody>
      </p:sp>
      <p:graphicFrame>
        <p:nvGraphicFramePr>
          <p:cNvPr id="4" name="Content Placeholder 3"/>
          <p:cNvGraphicFramePr>
            <a:graphicFrameLocks noGrp="1"/>
          </p:cNvGraphicFramePr>
          <p:nvPr>
            <p:ph idx="1"/>
            <p:extLst/>
          </p:nvPr>
        </p:nvGraphicFramePr>
        <p:xfrm>
          <a:off x="838200" y="1825625"/>
          <a:ext cx="10515601" cy="4445866"/>
        </p:xfrm>
        <a:graphic>
          <a:graphicData uri="http://schemas.openxmlformats.org/drawingml/2006/table">
            <a:tbl>
              <a:tblPr firstRow="1" bandRow="1">
                <a:tableStyleId>{5C22544A-7EE6-4342-B048-85BDC9FD1C3A}</a:tableStyleId>
              </a:tblPr>
              <a:tblGrid>
                <a:gridCol w="5776913"/>
                <a:gridCol w="2243138"/>
                <a:gridCol w="2495550"/>
              </a:tblGrid>
              <a:tr h="1162765">
                <a:tc>
                  <a:txBody>
                    <a:bodyPr/>
                    <a:lstStyle/>
                    <a:p>
                      <a:pPr algn="ctr"/>
                      <a:r>
                        <a:rPr lang="en-US" sz="2800" dirty="0" smtClean="0">
                          <a:solidFill>
                            <a:schemeClr val="tx1"/>
                          </a:solidFill>
                        </a:rPr>
                        <a:t>STEPS</a:t>
                      </a:r>
                      <a:endParaRPr lang="en-US" sz="2800" dirty="0">
                        <a:solidFill>
                          <a:schemeClr val="tx1"/>
                        </a:solidFill>
                      </a:endParaRPr>
                    </a:p>
                  </a:txBody>
                  <a:tcPr/>
                </a:tc>
                <a:tc>
                  <a:txBody>
                    <a:bodyPr/>
                    <a:lstStyle/>
                    <a:p>
                      <a:pPr algn="ctr"/>
                      <a:r>
                        <a:rPr lang="en-US" sz="2800" dirty="0" smtClean="0">
                          <a:solidFill>
                            <a:schemeClr val="tx1"/>
                          </a:solidFill>
                        </a:rPr>
                        <a:t>WHO</a:t>
                      </a:r>
                      <a:endParaRPr lang="en-US" sz="2800" dirty="0">
                        <a:solidFill>
                          <a:schemeClr val="tx1"/>
                        </a:solidFill>
                      </a:endParaRPr>
                    </a:p>
                  </a:txBody>
                  <a:tcPr/>
                </a:tc>
                <a:tc>
                  <a:txBody>
                    <a:bodyPr/>
                    <a:lstStyle/>
                    <a:p>
                      <a:pPr algn="ctr"/>
                      <a:r>
                        <a:rPr lang="en-US" sz="2800" dirty="0" smtClean="0">
                          <a:solidFill>
                            <a:schemeClr val="tx1"/>
                          </a:solidFill>
                        </a:rPr>
                        <a:t>DEADLINE</a:t>
                      </a:r>
                      <a:endParaRPr lang="en-US" sz="2800" dirty="0">
                        <a:solidFill>
                          <a:schemeClr val="tx1"/>
                        </a:solidFill>
                      </a:endParaRPr>
                    </a:p>
                  </a:txBody>
                  <a:tcPr/>
                </a:tc>
              </a:tr>
              <a:tr h="3283101">
                <a:tc>
                  <a:txBody>
                    <a:bodyPr/>
                    <a:lstStyle/>
                    <a:p>
                      <a:endParaRPr lang="en-US" dirty="0" smtClean="0"/>
                    </a:p>
                    <a:p>
                      <a:pPr marL="0" marR="0" lvl="0" indent="0" algn="l" defTabSz="914400" rtl="0" eaLnBrk="0" fontAlgn="base" latinLnBrk="0" hangingPunct="0">
                        <a:lnSpc>
                          <a:spcPct val="100000"/>
                        </a:lnSpc>
                        <a:spcBef>
                          <a:spcPct val="0"/>
                        </a:spcBef>
                        <a:spcAft>
                          <a:spcPct val="0"/>
                        </a:spcAft>
                        <a:buClrTx/>
                        <a:buSzTx/>
                        <a:buFontTx/>
                        <a:buNone/>
                        <a:tabLst/>
                      </a:pPr>
                      <a:r>
                        <a:rPr lang="en-US" dirty="0" smtClean="0"/>
                        <a:t>1. </a:t>
                      </a:r>
                      <a:r>
                        <a:rPr kumimoji="0" lang="en-US" altLang="en-US" sz="2400" b="0" i="0" u="none" strike="noStrike" kern="1200" cap="none" spc="0" normalizeH="0" baseline="0" noProof="0" dirty="0" smtClean="0">
                          <a:ln>
                            <a:noFill/>
                          </a:ln>
                          <a:solidFill>
                            <a:srgbClr val="000000"/>
                          </a:solidFill>
                          <a:effectLst/>
                          <a:uLnTx/>
                          <a:uFillTx/>
                          <a:latin typeface="Calibri Light" panose="020F0302020204030204"/>
                          <a:ea typeface="Calibri" panose="020F0502020204030204" pitchFamily="34" charset="0"/>
                          <a:cs typeface="Times New Roman" panose="02020603050405020304" pitchFamily="18" charset="0"/>
                        </a:rPr>
                        <a:t>Using the Graduated Response Decision Tree as a guide, develop a Graduated Response Matrix</a:t>
                      </a:r>
                      <a:endParaRPr kumimoji="0" lang="en-US" altLang="en-US" sz="2400" b="0" i="0" u="none" strike="noStrike" cap="none" normalizeH="0" baseline="0" dirty="0" smtClean="0">
                        <a:ln>
                          <a:noFill/>
                        </a:ln>
                        <a:solidFill>
                          <a:schemeClr val="tx1"/>
                        </a:solidFill>
                        <a:effectLst/>
                      </a:endParaRPr>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15579494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49" y="142875"/>
            <a:ext cx="11530013" cy="1547813"/>
          </a:xfrm>
        </p:spPr>
        <p:txBody>
          <a:bodyPr>
            <a:normAutofit fontScale="90000"/>
          </a:bodyPr>
          <a:lstStyle/>
          <a:p>
            <a:pPr lvl="0" eaLnBrk="0" fontAlgn="base" hangingPunct="0">
              <a:lnSpc>
                <a:spcPct val="100000"/>
              </a:lnSpc>
              <a:spcAft>
                <a:spcPct val="0"/>
              </a:spcAft>
            </a:pPr>
            <a:r>
              <a:rPr lang="en-US" altLang="en-US" b="1" dirty="0" smtClean="0">
                <a:latin typeface="Calibri" panose="020F0502020204030204" pitchFamily="34" charset="0"/>
                <a:ea typeface="Calibri" panose="020F0502020204030204" pitchFamily="34" charset="0"/>
                <a:cs typeface="Times New Roman" panose="02020603050405020304" pitchFamily="18" charset="0"/>
              </a:rPr>
              <a:t/>
            </a:r>
            <a:br>
              <a:rPr lang="en-US" altLang="en-US" b="1" dirty="0" smtClean="0">
                <a:latin typeface="Calibri" panose="020F0502020204030204" pitchFamily="34" charset="0"/>
                <a:ea typeface="Calibri" panose="020F0502020204030204" pitchFamily="34" charset="0"/>
                <a:cs typeface="Times New Roman" panose="02020603050405020304" pitchFamily="18" charset="0"/>
              </a:rPr>
            </a:br>
            <a:r>
              <a:rPr lang="en-US" altLang="en-US" b="1" dirty="0" smtClean="0">
                <a:latin typeface="Calibri" panose="020F0502020204030204" pitchFamily="34" charset="0"/>
                <a:ea typeface="Calibri" panose="020F0502020204030204" pitchFamily="34" charset="0"/>
                <a:cs typeface="Times New Roman" panose="02020603050405020304" pitchFamily="18" charset="0"/>
              </a:rPr>
              <a:t>ACTION STEP FIVE: QUALITY CONTROL</a:t>
            </a:r>
            <a:r>
              <a:rPr lang="en-US" altLang="en-US" dirty="0"/>
              <a:t/>
            </a:r>
            <a:br>
              <a:rPr lang="en-US" altLang="en-US" dirty="0"/>
            </a:br>
            <a:r>
              <a:rPr lang="en-US" altLang="en-US" sz="2700" b="1" dirty="0">
                <a:latin typeface="Calibri" panose="020F0502020204030204" pitchFamily="34" charset="0"/>
                <a:ea typeface="Calibri" panose="020F0502020204030204" pitchFamily="34" charset="0"/>
                <a:cs typeface="Times New Roman" panose="02020603050405020304" pitchFamily="18" charset="0"/>
              </a:rPr>
              <a:t>How are we going to monitor intake of referrals for MOU compliance and to measure performance and outcomes?</a:t>
            </a:r>
            <a:r>
              <a:rPr lang="en-US" altLang="en-US" sz="4000" b="1" dirty="0">
                <a:latin typeface="Calibri" panose="020F0502020204030204" pitchFamily="34" charset="0"/>
                <a:ea typeface="Calibri" panose="020F0502020204030204" pitchFamily="34" charset="0"/>
                <a:cs typeface="Times New Roman" panose="02020603050405020304" pitchFamily="18" charset="0"/>
              </a:rPr>
              <a:t/>
            </a:r>
            <a:br>
              <a:rPr lang="en-US" altLang="en-US" sz="4000" b="1" dirty="0">
                <a:latin typeface="Calibri" panose="020F0502020204030204" pitchFamily="34" charset="0"/>
                <a:ea typeface="Calibri" panose="020F0502020204030204" pitchFamily="34" charset="0"/>
                <a:cs typeface="Times New Roman" panose="02020603050405020304" pitchFamily="18" charset="0"/>
              </a:rPr>
            </a:br>
            <a:endParaRPr lang="en-US" sz="4000" dirty="0"/>
          </a:p>
        </p:txBody>
      </p:sp>
      <p:graphicFrame>
        <p:nvGraphicFramePr>
          <p:cNvPr id="4" name="Content Placeholder 3"/>
          <p:cNvGraphicFramePr>
            <a:graphicFrameLocks noGrp="1"/>
          </p:cNvGraphicFramePr>
          <p:nvPr>
            <p:ph idx="1"/>
            <p:extLst/>
          </p:nvPr>
        </p:nvGraphicFramePr>
        <p:xfrm>
          <a:off x="285750" y="1825625"/>
          <a:ext cx="11530016" cy="4861503"/>
        </p:xfrm>
        <a:graphic>
          <a:graphicData uri="http://schemas.openxmlformats.org/drawingml/2006/table">
            <a:tbl>
              <a:tblPr firstRow="1" bandRow="1">
                <a:tableStyleId>{5C22544A-7EE6-4342-B048-85BDC9FD1C3A}</a:tableStyleId>
              </a:tblPr>
              <a:tblGrid>
                <a:gridCol w="6915150"/>
                <a:gridCol w="2328863"/>
                <a:gridCol w="2286003"/>
              </a:tblGrid>
              <a:tr h="565291">
                <a:tc>
                  <a:txBody>
                    <a:bodyPr/>
                    <a:lstStyle/>
                    <a:p>
                      <a:pPr algn="ctr"/>
                      <a:r>
                        <a:rPr lang="en-US" sz="2400" dirty="0" smtClean="0">
                          <a:solidFill>
                            <a:schemeClr val="tx1"/>
                          </a:solidFill>
                        </a:rPr>
                        <a:t>STEPS</a:t>
                      </a:r>
                      <a:endParaRPr lang="en-US" sz="2400" dirty="0">
                        <a:solidFill>
                          <a:schemeClr val="tx1"/>
                        </a:solidFill>
                      </a:endParaRPr>
                    </a:p>
                  </a:txBody>
                  <a:tcPr/>
                </a:tc>
                <a:tc>
                  <a:txBody>
                    <a:bodyPr/>
                    <a:lstStyle/>
                    <a:p>
                      <a:pPr algn="ctr"/>
                      <a:r>
                        <a:rPr lang="en-US" sz="2400" dirty="0" smtClean="0">
                          <a:solidFill>
                            <a:schemeClr val="tx1"/>
                          </a:solidFill>
                        </a:rPr>
                        <a:t>WHO</a:t>
                      </a:r>
                      <a:endParaRPr lang="en-US" sz="2400" dirty="0">
                        <a:solidFill>
                          <a:schemeClr val="tx1"/>
                        </a:solidFill>
                      </a:endParaRPr>
                    </a:p>
                  </a:txBody>
                  <a:tcPr/>
                </a:tc>
                <a:tc>
                  <a:txBody>
                    <a:bodyPr/>
                    <a:lstStyle/>
                    <a:p>
                      <a:pPr algn="ctr"/>
                      <a:r>
                        <a:rPr lang="en-US" sz="2400" dirty="0" smtClean="0">
                          <a:solidFill>
                            <a:schemeClr val="tx1"/>
                          </a:solidFill>
                        </a:rPr>
                        <a:t>DEADLINE</a:t>
                      </a:r>
                      <a:endParaRPr lang="en-US" sz="2400" dirty="0">
                        <a:solidFill>
                          <a:schemeClr val="tx1"/>
                        </a:solidFill>
                      </a:endParaRPr>
                    </a:p>
                  </a:txBody>
                  <a:tcPr/>
                </a:tc>
              </a:tr>
              <a:tr h="565291">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1"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  What performance &amp; Outcomes will be measured?</a:t>
                      </a:r>
                      <a:endParaRPr lang="en-US" sz="2400" dirty="0"/>
                    </a:p>
                  </a:txBody>
                  <a:tcPr/>
                </a:tc>
                <a:tc>
                  <a:txBody>
                    <a:bodyPr/>
                    <a:lstStyle/>
                    <a:p>
                      <a:endParaRPr lang="en-US"/>
                    </a:p>
                  </a:txBody>
                  <a:tcPr/>
                </a:tc>
                <a:tc>
                  <a:txBody>
                    <a:bodyPr/>
                    <a:lstStyle/>
                    <a:p>
                      <a:endParaRPr lang="en-US"/>
                    </a:p>
                  </a:txBody>
                  <a:tcPr/>
                </a:tc>
              </a:tr>
              <a:tr h="56529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aseline="0" dirty="0" smtClean="0"/>
                        <a:t>2.  What Data will be collected?</a:t>
                      </a:r>
                      <a:endParaRPr lang="en-US" sz="2400" dirty="0"/>
                    </a:p>
                  </a:txBody>
                  <a:tcPr/>
                </a:tc>
                <a:tc>
                  <a:txBody>
                    <a:bodyPr/>
                    <a:lstStyle/>
                    <a:p>
                      <a:endParaRPr lang="en-US"/>
                    </a:p>
                  </a:txBody>
                  <a:tcPr/>
                </a:tc>
                <a:tc>
                  <a:txBody>
                    <a:bodyPr/>
                    <a:lstStyle/>
                    <a:p>
                      <a:endParaRPr lang="en-US"/>
                    </a:p>
                  </a:txBody>
                  <a:tcPr/>
                </a:tc>
              </a:tr>
              <a:tr h="1017524">
                <a:tc>
                  <a:txBody>
                    <a:bodyPr/>
                    <a:lstStyle/>
                    <a:p>
                      <a:r>
                        <a:rPr lang="en-US" sz="2400" dirty="0" smtClean="0"/>
                        <a:t>3.  Who Collects the data and measures performance and outcomes?</a:t>
                      </a:r>
                      <a:endParaRPr lang="en-US" sz="2400" dirty="0"/>
                    </a:p>
                  </a:txBody>
                  <a:tcPr/>
                </a:tc>
                <a:tc>
                  <a:txBody>
                    <a:bodyPr/>
                    <a:lstStyle/>
                    <a:p>
                      <a:endParaRPr lang="en-US"/>
                    </a:p>
                  </a:txBody>
                  <a:tcPr/>
                </a:tc>
                <a:tc>
                  <a:txBody>
                    <a:bodyPr/>
                    <a:lstStyle/>
                    <a:p>
                      <a:endParaRPr lang="en-US"/>
                    </a:p>
                  </a:txBody>
                  <a:tcPr/>
                </a:tc>
              </a:tr>
              <a:tr h="1017524">
                <a:tc>
                  <a:txBody>
                    <a:bodyPr/>
                    <a:lstStyle/>
                    <a:p>
                      <a:r>
                        <a:rPr lang="en-US" sz="2400" dirty="0" smtClean="0"/>
                        <a:t>4.  Who</a:t>
                      </a:r>
                      <a:r>
                        <a:rPr lang="en-US" sz="2400" baseline="0" dirty="0" smtClean="0"/>
                        <a:t> provides oversight to ensure daily compliance?</a:t>
                      </a:r>
                      <a:endParaRPr lang="en-US" sz="2400" dirty="0"/>
                    </a:p>
                  </a:txBody>
                  <a:tcPr/>
                </a:tc>
                <a:tc>
                  <a:txBody>
                    <a:bodyPr/>
                    <a:lstStyle/>
                    <a:p>
                      <a:endParaRPr lang="en-US"/>
                    </a:p>
                  </a:txBody>
                  <a:tcPr/>
                </a:tc>
                <a:tc>
                  <a:txBody>
                    <a:bodyPr/>
                    <a:lstStyle/>
                    <a:p>
                      <a:endParaRPr lang="en-US" dirty="0"/>
                    </a:p>
                  </a:txBody>
                  <a:tcPr/>
                </a:tc>
              </a:tr>
              <a:tr h="565291">
                <a:tc>
                  <a:txBody>
                    <a:bodyPr/>
                    <a:lstStyle/>
                    <a:p>
                      <a:r>
                        <a:rPr lang="en-US" sz="2400" dirty="0" smtClean="0"/>
                        <a:t>5.  How often will</a:t>
                      </a:r>
                      <a:r>
                        <a:rPr lang="en-US" sz="2400" baseline="0" dirty="0" smtClean="0"/>
                        <a:t> group review status of protocol?</a:t>
                      </a:r>
                      <a:endParaRPr lang="en-US" sz="2400" dirty="0"/>
                    </a:p>
                  </a:txBody>
                  <a:tcPr/>
                </a:tc>
                <a:tc>
                  <a:txBody>
                    <a:bodyPr/>
                    <a:lstStyle/>
                    <a:p>
                      <a:endParaRPr lang="en-US"/>
                    </a:p>
                  </a:txBody>
                  <a:tcPr/>
                </a:tc>
                <a:tc>
                  <a:txBody>
                    <a:bodyPr/>
                    <a:lstStyle/>
                    <a:p>
                      <a:endParaRPr lang="en-US" dirty="0"/>
                    </a:p>
                  </a:txBody>
                  <a:tcPr/>
                </a:tc>
              </a:tr>
              <a:tr h="565291">
                <a:tc>
                  <a:txBody>
                    <a:bodyPr/>
                    <a:lstStyle/>
                    <a:p>
                      <a:r>
                        <a:rPr lang="en-US" sz="2400" dirty="0" smtClean="0"/>
                        <a:t>6. Who</a:t>
                      </a:r>
                      <a:r>
                        <a:rPr lang="en-US" sz="2400" baseline="0" dirty="0" smtClean="0"/>
                        <a:t> provides training and how often?</a:t>
                      </a:r>
                      <a:endParaRPr lang="en-US" sz="2400" dirty="0"/>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41888143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eaLnBrk="0" fontAlgn="base" hangingPunct="0">
              <a:lnSpc>
                <a:spcPct val="100000"/>
              </a:lnSpc>
              <a:spcAft>
                <a:spcPct val="0"/>
              </a:spcAft>
            </a:pPr>
            <a:r>
              <a:rPr lang="en-US" altLang="en-US" sz="4000" b="1" dirty="0" smtClean="0">
                <a:latin typeface="Calibri" panose="020F0502020204030204" pitchFamily="34" charset="0"/>
                <a:ea typeface="Calibri" panose="020F0502020204030204" pitchFamily="34" charset="0"/>
                <a:cs typeface="Times New Roman" panose="02020603050405020304" pitchFamily="18" charset="0"/>
              </a:rPr>
              <a:t>ACTION STEP SIX:  INTERAGENCY AGREEMENT</a:t>
            </a:r>
            <a:r>
              <a:rPr lang="en-US" altLang="en-US" sz="2400" dirty="0"/>
              <a:t/>
            </a:r>
            <a:br>
              <a:rPr lang="en-US" altLang="en-US" sz="2400" dirty="0"/>
            </a:br>
            <a:r>
              <a:rPr lang="en-US" altLang="en-US" sz="2700" b="1" dirty="0">
                <a:latin typeface="Calibri" panose="020F0502020204030204" pitchFamily="34" charset="0"/>
                <a:ea typeface="Calibri" panose="020F0502020204030204" pitchFamily="34" charset="0"/>
                <a:cs typeface="Times New Roman" panose="02020603050405020304" pitchFamily="18" charset="0"/>
              </a:rPr>
              <a:t>How and when will we memorialize </a:t>
            </a:r>
            <a:r>
              <a:rPr lang="en-US" altLang="en-US" sz="2700" b="1" dirty="0" smtClean="0">
                <a:latin typeface="Calibri" panose="020F0502020204030204" pitchFamily="34" charset="0"/>
                <a:ea typeface="Calibri" panose="020F0502020204030204" pitchFamily="34" charset="0"/>
                <a:cs typeface="Times New Roman" panose="02020603050405020304" pitchFamily="18" charset="0"/>
              </a:rPr>
              <a:t>our </a:t>
            </a:r>
            <a:r>
              <a:rPr lang="en-US" altLang="en-US" sz="2700" b="1" dirty="0">
                <a:latin typeface="Calibri" panose="020F0502020204030204" pitchFamily="34" charset="0"/>
                <a:ea typeface="Calibri" panose="020F0502020204030204" pitchFamily="34" charset="0"/>
                <a:cs typeface="Times New Roman" panose="02020603050405020304" pitchFamily="18" charset="0"/>
              </a:rPr>
              <a:t>decisions for operational compliance and sustainability?</a:t>
            </a:r>
          </a:p>
        </p:txBody>
      </p:sp>
      <p:graphicFrame>
        <p:nvGraphicFramePr>
          <p:cNvPr id="4" name="Content Placeholder 3"/>
          <p:cNvGraphicFramePr>
            <a:graphicFrameLocks noGrp="1"/>
          </p:cNvGraphicFramePr>
          <p:nvPr>
            <p:ph idx="1"/>
            <p:extLst/>
          </p:nvPr>
        </p:nvGraphicFramePr>
        <p:xfrm>
          <a:off x="838200" y="1825624"/>
          <a:ext cx="10515602" cy="4565939"/>
        </p:xfrm>
        <a:graphic>
          <a:graphicData uri="http://schemas.openxmlformats.org/drawingml/2006/table">
            <a:tbl>
              <a:tblPr firstRow="1" bandRow="1">
                <a:tableStyleId>{5C22544A-7EE6-4342-B048-85BDC9FD1C3A}</a:tableStyleId>
              </a:tblPr>
              <a:tblGrid>
                <a:gridCol w="5976938"/>
                <a:gridCol w="2457451"/>
                <a:gridCol w="2081213"/>
              </a:tblGrid>
              <a:tr h="736442">
                <a:tc>
                  <a:txBody>
                    <a:bodyPr/>
                    <a:lstStyle/>
                    <a:p>
                      <a:pPr algn="ctr"/>
                      <a:r>
                        <a:rPr lang="en-US" sz="2400" dirty="0" smtClean="0">
                          <a:solidFill>
                            <a:schemeClr val="tx1"/>
                          </a:solidFill>
                        </a:rPr>
                        <a:t>STEPS</a:t>
                      </a:r>
                      <a:endParaRPr lang="en-US" sz="2400" dirty="0">
                        <a:solidFill>
                          <a:schemeClr val="tx1"/>
                        </a:solidFill>
                      </a:endParaRPr>
                    </a:p>
                  </a:txBody>
                  <a:tcPr/>
                </a:tc>
                <a:tc>
                  <a:txBody>
                    <a:bodyPr/>
                    <a:lstStyle/>
                    <a:p>
                      <a:pPr algn="ctr"/>
                      <a:r>
                        <a:rPr lang="en-US" sz="2400" dirty="0" smtClean="0">
                          <a:solidFill>
                            <a:schemeClr val="tx1"/>
                          </a:solidFill>
                        </a:rPr>
                        <a:t>WHO</a:t>
                      </a:r>
                      <a:endParaRPr lang="en-US" sz="2400" dirty="0">
                        <a:solidFill>
                          <a:schemeClr val="tx1"/>
                        </a:solidFill>
                      </a:endParaRPr>
                    </a:p>
                  </a:txBody>
                  <a:tcPr/>
                </a:tc>
                <a:tc>
                  <a:txBody>
                    <a:bodyPr/>
                    <a:lstStyle/>
                    <a:p>
                      <a:pPr algn="ctr"/>
                      <a:r>
                        <a:rPr lang="en-US" sz="2400" dirty="0" smtClean="0">
                          <a:solidFill>
                            <a:schemeClr val="tx1"/>
                          </a:solidFill>
                        </a:rPr>
                        <a:t>DEADLINE</a:t>
                      </a:r>
                      <a:endParaRPr lang="en-US" sz="2400" dirty="0">
                        <a:solidFill>
                          <a:schemeClr val="tx1"/>
                        </a:solidFill>
                      </a:endParaRPr>
                    </a:p>
                  </a:txBody>
                  <a:tcPr/>
                </a:tc>
              </a:tr>
              <a:tr h="1178307">
                <a:tc>
                  <a:txBody>
                    <a:bodyPr/>
                    <a:lstStyle/>
                    <a:p>
                      <a:pPr marL="457200" marR="0" lvl="0" indent="-457200" algn="l" defTabSz="914400" rtl="0" eaLnBrk="0" fontAlgn="base" latinLnBrk="0" hangingPunct="0">
                        <a:lnSpc>
                          <a:spcPct val="100000"/>
                        </a:lnSpc>
                        <a:spcBef>
                          <a:spcPct val="0"/>
                        </a:spcBef>
                        <a:spcAft>
                          <a:spcPct val="0"/>
                        </a:spcAft>
                        <a:buClrTx/>
                        <a:buSzTx/>
                        <a:buFontTx/>
                        <a:buAutoNum type="arabicPeriod"/>
                        <a:tabLst/>
                      </a:pPr>
                      <a:r>
                        <a:rPr kumimoji="0" lang="en-US" altLang="en-US" sz="2400" b="0" i="1"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Who will draft the MOU for circulation?</a:t>
                      </a:r>
                      <a:endParaRPr kumimoji="0" lang="en-US" altLang="en-US" sz="2400" b="0" i="0" u="none" strike="noStrike" cap="none" normalizeH="0" baseline="0" dirty="0" smtClean="0">
                        <a:ln>
                          <a:noFill/>
                        </a:ln>
                        <a:solidFill>
                          <a:schemeClr val="tx1"/>
                        </a:solidFill>
                        <a:effectLst/>
                      </a:endParaRPr>
                    </a:p>
                    <a:p>
                      <a:endParaRPr lang="en-US" dirty="0"/>
                    </a:p>
                  </a:txBody>
                  <a:tcPr/>
                </a:tc>
                <a:tc>
                  <a:txBody>
                    <a:bodyPr/>
                    <a:lstStyle/>
                    <a:p>
                      <a:endParaRPr lang="en-US"/>
                    </a:p>
                  </a:txBody>
                  <a:tcPr/>
                </a:tc>
                <a:tc>
                  <a:txBody>
                    <a:bodyPr/>
                    <a:lstStyle/>
                    <a:p>
                      <a:endParaRPr lang="en-US"/>
                    </a:p>
                  </a:txBody>
                  <a:tcPr/>
                </a:tc>
              </a:tr>
              <a:tr h="1325595">
                <a:tc>
                  <a:txBody>
                    <a:bodyPr/>
                    <a:lstStyle/>
                    <a:p>
                      <a:r>
                        <a:rPr lang="en-US" sz="2400" dirty="0" smtClean="0"/>
                        <a:t>2.  What is the date for execution?</a:t>
                      </a:r>
                    </a:p>
                    <a:p>
                      <a:endParaRPr lang="en-US" sz="2400" dirty="0"/>
                    </a:p>
                  </a:txBody>
                  <a:tcPr/>
                </a:tc>
                <a:tc>
                  <a:txBody>
                    <a:bodyPr/>
                    <a:lstStyle/>
                    <a:p>
                      <a:endParaRPr lang="en-US"/>
                    </a:p>
                  </a:txBody>
                  <a:tcPr/>
                </a:tc>
                <a:tc>
                  <a:txBody>
                    <a:bodyPr/>
                    <a:lstStyle/>
                    <a:p>
                      <a:endParaRPr lang="en-US"/>
                    </a:p>
                  </a:txBody>
                  <a:tcPr/>
                </a:tc>
              </a:tr>
              <a:tr h="1325595">
                <a:tc>
                  <a:txBody>
                    <a:bodyPr/>
                    <a:lstStyle/>
                    <a:p>
                      <a:pPr marL="457200" indent="-457200">
                        <a:buAutoNum type="arabicPeriod" startAt="3"/>
                      </a:pPr>
                      <a:r>
                        <a:rPr lang="en-US" sz="2400" dirty="0" smtClean="0"/>
                        <a:t>How will the MOU be marketed?</a:t>
                      </a:r>
                    </a:p>
                    <a:p>
                      <a:pPr marL="0" indent="0">
                        <a:buNone/>
                      </a:pPr>
                      <a:endParaRPr lang="en-US" sz="2400" dirty="0"/>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6083619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8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1.xml><?xml version="1.0" encoding="utf-8"?>
<a:theme xmlns:a="http://schemas.openxmlformats.org/drawingml/2006/main" name="10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2.xml><?xml version="1.0" encoding="utf-8"?>
<a:theme xmlns:a="http://schemas.openxmlformats.org/drawingml/2006/main" name="1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3.xml><?xml version="1.0" encoding="utf-8"?>
<a:theme xmlns:a="http://schemas.openxmlformats.org/drawingml/2006/main" name="1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4.xml><?xml version="1.0" encoding="utf-8"?>
<a:theme xmlns:a="http://schemas.openxmlformats.org/drawingml/2006/main" name="13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5.xml><?xml version="1.0" encoding="utf-8"?>
<a:theme xmlns:a="http://schemas.openxmlformats.org/drawingml/2006/main" name="14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6.xml><?xml version="1.0" encoding="utf-8"?>
<a:theme xmlns:a="http://schemas.openxmlformats.org/drawingml/2006/main" name="15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7.xml><?xml version="1.0" encoding="utf-8"?>
<a:theme xmlns:a="http://schemas.openxmlformats.org/drawingml/2006/main" name="16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4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7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9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350</TotalTime>
  <Words>1486</Words>
  <Application>Microsoft Office PowerPoint</Application>
  <PresentationFormat>Widescreen</PresentationFormat>
  <Paragraphs>271</Paragraphs>
  <Slides>20</Slides>
  <Notes>0</Notes>
  <HiddenSlides>0</HiddenSlides>
  <MMClips>0</MMClips>
  <ScaleCrop>false</ScaleCrop>
  <HeadingPairs>
    <vt:vector size="8" baseType="variant">
      <vt:variant>
        <vt:lpstr>Fonts Used</vt:lpstr>
      </vt:variant>
      <vt:variant>
        <vt:i4>5</vt:i4>
      </vt:variant>
      <vt:variant>
        <vt:lpstr>Theme</vt:lpstr>
      </vt:variant>
      <vt:variant>
        <vt:i4>17</vt:i4>
      </vt:variant>
      <vt:variant>
        <vt:lpstr>Embedded OLE Servers</vt:lpstr>
      </vt:variant>
      <vt:variant>
        <vt:i4>1</vt:i4>
      </vt:variant>
      <vt:variant>
        <vt:lpstr>Slide Titles</vt:lpstr>
      </vt:variant>
      <vt:variant>
        <vt:i4>20</vt:i4>
      </vt:variant>
    </vt:vector>
  </HeadingPairs>
  <TitlesOfParts>
    <vt:vector size="43" baseType="lpstr">
      <vt:lpstr>Arial</vt:lpstr>
      <vt:lpstr>Calibri</vt:lpstr>
      <vt:lpstr>Calibri Light</vt:lpstr>
      <vt:lpstr>Cambria</vt:lpstr>
      <vt:lpstr>Times New Roman</vt:lpstr>
      <vt:lpstr>Office Theme</vt:lpstr>
      <vt:lpstr>1_Office Theme</vt:lpstr>
      <vt:lpstr>2_Office Theme</vt:lpstr>
      <vt:lpstr>4_Office Theme</vt:lpstr>
      <vt:lpstr>3_Office Theme</vt:lpstr>
      <vt:lpstr>5_Office Theme</vt:lpstr>
      <vt:lpstr>6_Office Theme</vt:lpstr>
      <vt:lpstr>7_Office Theme</vt:lpstr>
      <vt:lpstr>9_Office Theme</vt:lpstr>
      <vt:lpstr>8_Office Theme</vt:lpstr>
      <vt:lpstr>10_Office Theme</vt:lpstr>
      <vt:lpstr>11_Office Theme</vt:lpstr>
      <vt:lpstr>12_Office Theme</vt:lpstr>
      <vt:lpstr>13_Office Theme</vt:lpstr>
      <vt:lpstr>14_Office Theme</vt:lpstr>
      <vt:lpstr>15_Office Theme</vt:lpstr>
      <vt:lpstr>16_Office Theme</vt:lpstr>
      <vt:lpstr>Document</vt:lpstr>
      <vt:lpstr>SCHOOL-JUSTICE PARTNERSHIP </vt:lpstr>
      <vt:lpstr>PowerPoint Presentation</vt:lpstr>
      <vt:lpstr>PowerPoint Presentation</vt:lpstr>
      <vt:lpstr> ACTION STEP ONE: STAKEHOLDER GROUP GOAL:  Who will decide the terms of the agreement, how will we gather input from interested stakeholders, and what will we call this group?  </vt:lpstr>
      <vt:lpstr>ACTION STEP TWO: FOCUS ACTS GOAL:  What school related offenses are we not going to refer to the court? </vt:lpstr>
      <vt:lpstr>ACTION STEP THREE: IDENTIFY RESPONSES  GOAL:  What accountability measures do we have or can acquire in response to the Focus Acts? </vt:lpstr>
      <vt:lpstr>ACTION STEP FOUR: GRADUATED RESPONSES  GOAL: When do we refer a student to the court? </vt:lpstr>
      <vt:lpstr> ACTION STEP FIVE: QUALITY CONTROL How are we going to monitor intake of referrals for MOU compliance and to measure performance and outcomes? </vt:lpstr>
      <vt:lpstr>ACTION STEP SIX:  INTERAGENCY AGREEMENT How and when will we memorialize our decisions for operational compliance and sustainability?</vt:lpstr>
      <vt:lpstr>ACTION STEP SEVEN: BRIDGING (Post-Agreement Work) GOAL: How will we respond to students nonresponsive traditional responses and require clinical type or other involved services?</vt:lpstr>
      <vt:lpstr>ACTION STEP EIGHT: COLLECTIVE IMPACT SYSTEM GOAL: How will we create an independent backbone agency of public and private stakeholders to support the school system?</vt:lpstr>
      <vt:lpstr>SCHOOL-JUSTICE GOVERNANCE DECISION-TREE</vt:lpstr>
      <vt:lpstr>UNIFIED STAKEHOLDERS APPROACH</vt:lpstr>
      <vt:lpstr>Bifurcated Stakeholder Group </vt:lpstr>
      <vt:lpstr>PowerPoint Presentation</vt:lpstr>
      <vt:lpstr>PowerPoint Presentation</vt:lpstr>
      <vt:lpstr>Role Conflict Avoidance Decision-Tree</vt:lpstr>
      <vt:lpstr>Focus Act Response Matrix</vt:lpstr>
      <vt:lpstr>Graduated Response Decision Tree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Corpening, Julius H.</cp:lastModifiedBy>
  <cp:revision>31</cp:revision>
  <cp:lastPrinted>2017-06-06T22:14:33Z</cp:lastPrinted>
  <dcterms:created xsi:type="dcterms:W3CDTF">2015-11-15T13:51:35Z</dcterms:created>
  <dcterms:modified xsi:type="dcterms:W3CDTF">2017-09-19T22:25:43Z</dcterms:modified>
</cp:coreProperties>
</file>