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C5C04B-5940-4E45-A175-D39EFB92A49A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ACB2A4-42FA-474E-AB7E-091D79A8D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904DA-2C46-4AF8-BE8D-84121DDA50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C031-AA62-4E8A-8D69-2BD7AD1853E9}" type="datetimeFigureOut">
              <a:rPr lang="en-US" smtClean="0"/>
              <a:pPr/>
              <a:t>4/30/2009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3B908-49A7-4048-BEE5-C25D7F861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85800"/>
            <a:ext cx="2895600" cy="1752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Sheriff will remove property unless LL tells him not to.  Sheriff will store P, but LL must front cost of delivery plus 1 month’s storage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819400"/>
            <a:ext cx="29718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sheriff padlocks P,  LL may remove and store property.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1371600" y="3810000"/>
            <a:ext cx="4572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4876800"/>
            <a:ext cx="297180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T asks for P w/in 10 days, LL must release property to T.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4876800"/>
            <a:ext cx="211360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no request by T, LL has 3 choices: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762000"/>
            <a:ext cx="44196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LL can throw property away.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5200" y="1524000"/>
            <a:ext cx="44958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LL can give property away.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2438400"/>
            <a:ext cx="27432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LL can sell property.  </a:t>
            </a:r>
          </a:p>
          <a:p>
            <a:r>
              <a:rPr lang="en-US" dirty="0" smtClean="0"/>
              <a:t>There are special rules about sale notice and procedure.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19772487">
            <a:off x="3103379" y="3362035"/>
            <a:ext cx="457200" cy="15455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hape 14"/>
          <p:cNvCxnSpPr>
            <a:stCxn id="9" idx="0"/>
            <a:endCxn id="10" idx="1"/>
          </p:cNvCxnSpPr>
          <p:nvPr/>
        </p:nvCxnSpPr>
        <p:spPr>
          <a:xfrm rot="16200000" flipV="1">
            <a:off x="2144735" y="2459531"/>
            <a:ext cx="3930134" cy="904404"/>
          </a:xfrm>
          <a:prstGeom prst="curvedConnector4">
            <a:avLst>
              <a:gd name="adj1" fmla="val 47651"/>
              <a:gd name="adj2" fmla="val 14212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9" idx="0"/>
            <a:endCxn id="11" idx="2"/>
          </p:cNvCxnSpPr>
          <p:nvPr/>
        </p:nvCxnSpPr>
        <p:spPr>
          <a:xfrm rot="5400000" flipH="1" flipV="1">
            <a:off x="3665818" y="2789518"/>
            <a:ext cx="2983468" cy="1191096"/>
          </a:xfrm>
          <a:prstGeom prst="curvedConnector3">
            <a:avLst>
              <a:gd name="adj1" fmla="val 687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endCxn id="12" idx="1"/>
          </p:cNvCxnSpPr>
          <p:nvPr/>
        </p:nvCxnSpPr>
        <p:spPr>
          <a:xfrm rot="5400000" flipH="1" flipV="1">
            <a:off x="4409047" y="3201520"/>
            <a:ext cx="1926107" cy="160019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019800" y="914400"/>
            <a:ext cx="3124200" cy="990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Only has to wait 5 days  if property worth under $100.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943600" y="5181600"/>
            <a:ext cx="2971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Mobile home over $500:</a:t>
            </a:r>
          </a:p>
          <a:p>
            <a:pPr algn="ctr"/>
            <a:r>
              <a:rPr lang="en-US" dirty="0" smtClean="0"/>
              <a:t>special rules apply!</a:t>
            </a:r>
            <a:endParaRPr lang="en-US" dirty="0"/>
          </a:p>
        </p:txBody>
      </p:sp>
      <p:sp>
        <p:nvSpPr>
          <p:cNvPr id="23" name="Donut 22"/>
          <p:cNvSpPr/>
          <p:nvPr/>
        </p:nvSpPr>
        <p:spPr>
          <a:xfrm>
            <a:off x="6019800" y="6172200"/>
            <a:ext cx="457200" cy="457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Donut 23"/>
          <p:cNvSpPr/>
          <p:nvPr/>
        </p:nvSpPr>
        <p:spPr>
          <a:xfrm>
            <a:off x="8458200" y="6172200"/>
            <a:ext cx="457200" cy="457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UNC-CH School of Government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lewandowski</dc:creator>
  <cp:lastModifiedBy>sjensen</cp:lastModifiedBy>
  <cp:revision>2</cp:revision>
  <dcterms:created xsi:type="dcterms:W3CDTF">2009-04-24T11:48:27Z</dcterms:created>
  <dcterms:modified xsi:type="dcterms:W3CDTF">2009-04-30T13:35:23Z</dcterms:modified>
</cp:coreProperties>
</file>