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docx" ContentType="application/vnd.openxmlformats-officedocument.wordprocessingml.document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721" r:id="rId1"/>
    <p:sldMasterId id="2147483729" r:id="rId2"/>
  </p:sldMasterIdLst>
  <p:notesMasterIdLst>
    <p:notesMasterId r:id="rId34"/>
  </p:notesMasterIdLst>
  <p:handoutMasterIdLst>
    <p:handoutMasterId r:id="rId35"/>
  </p:handoutMasterIdLst>
  <p:sldIdLst>
    <p:sldId id="257" r:id="rId3"/>
    <p:sldId id="259" r:id="rId4"/>
    <p:sldId id="269" r:id="rId5"/>
    <p:sldId id="270" r:id="rId6"/>
    <p:sldId id="271" r:id="rId7"/>
    <p:sldId id="272" r:id="rId8"/>
    <p:sldId id="273" r:id="rId9"/>
    <p:sldId id="275" r:id="rId10"/>
    <p:sldId id="274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89" r:id="rId25"/>
    <p:sldId id="290" r:id="rId26"/>
    <p:sldId id="291" r:id="rId27"/>
    <p:sldId id="295" r:id="rId28"/>
    <p:sldId id="292" r:id="rId29"/>
    <p:sldId id="293" r:id="rId30"/>
    <p:sldId id="294" r:id="rId31"/>
    <p:sldId id="267" r:id="rId32"/>
    <p:sldId id="268" r:id="rId33"/>
  </p:sldIdLst>
  <p:sldSz cx="12192000" cy="6858000"/>
  <p:notesSz cx="6858000" cy="9144000"/>
  <p:embeddedFontLst>
    <p:embeddedFont>
      <p:font typeface="Cinzel" panose="020B0604020202020204" charset="0"/>
      <p:regular r:id="rId36"/>
      <p:bold r:id="rId37"/>
    </p:embeddedFont>
    <p:embeddedFont>
      <p:font typeface="Wingdings 3" panose="05040102010807070707" pitchFamily="18" charset="2"/>
      <p:regular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Wingdings 2" panose="05020102010507070707" pitchFamily="18" charset="2"/>
      <p:regular r:id="rId43"/>
    </p:embeddedFont>
  </p:embeddedFontLst>
  <p:custDataLst>
    <p:tags r:id="rId4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ladwell, Sharon" initials="GS" lastIdx="5" clrIdx="0">
    <p:extLst/>
  </p:cmAuthor>
  <p:cmAuthor id="2" name="Halley" initials="HW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F87"/>
    <a:srgbClr val="AE936C"/>
    <a:srgbClr val="636466"/>
    <a:srgbClr val="8E827D"/>
    <a:srgbClr val="172D65"/>
    <a:srgbClr val="898989"/>
    <a:srgbClr val="013B7A"/>
    <a:srgbClr val="283869"/>
    <a:srgbClr val="003D6E"/>
    <a:srgbClr val="0A94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39" autoAdjust="0"/>
    <p:restoredTop sz="89787" autoAdjust="0"/>
  </p:normalViewPr>
  <p:slideViewPr>
    <p:cSldViewPr snapToGrid="0">
      <p:cViewPr varScale="1">
        <p:scale>
          <a:sx n="61" d="100"/>
          <a:sy n="61" d="100"/>
        </p:scale>
        <p:origin x="72" y="36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9" d="100"/>
          <a:sy n="89" d="100"/>
        </p:scale>
        <p:origin x="3798" y="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4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7.fntdata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3.fntdata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1.fntdata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handoutMaster" Target="handoutMasters/handoutMaster1.xml"/><Relationship Id="rId43" Type="http://schemas.openxmlformats.org/officeDocument/2006/relationships/font" Target="fonts/font8.fntdata"/><Relationship Id="rId48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E385DD8-1D6C-4383-BC1D-0A1A75213F1B}" type="doc">
      <dgm:prSet loTypeId="urn:microsoft.com/office/officeart/2005/8/layout/equation1" loCatId="process" qsTypeId="urn:microsoft.com/office/officeart/2005/8/quickstyle/simple1" qsCatId="simple" csTypeId="urn:microsoft.com/office/officeart/2005/8/colors/accent1_2" csCatId="accent1" phldr="1"/>
      <dgm:spPr/>
    </dgm:pt>
    <dgm:pt modelId="{AC4159E7-C85C-4DE4-A54D-B80AC46D417B}">
      <dgm:prSet phldrT="[Text]" custT="1"/>
      <dgm:spPr/>
      <dgm:t>
        <a:bodyPr/>
        <a:lstStyle/>
        <a:p>
          <a:r>
            <a:rPr lang="en-US" sz="1600" b="1" dirty="0" smtClean="0"/>
            <a:t>instruction</a:t>
          </a:r>
          <a:r>
            <a:rPr lang="en-US" sz="800" dirty="0"/>
            <a:t>	</a:t>
          </a:r>
        </a:p>
      </dgm:t>
    </dgm:pt>
    <dgm:pt modelId="{34671F1E-240C-45A0-A205-5C41260E7203}" type="parTrans" cxnId="{A3A95531-23E1-4E5D-87F7-1B798C88F608}">
      <dgm:prSet/>
      <dgm:spPr/>
      <dgm:t>
        <a:bodyPr/>
        <a:lstStyle/>
        <a:p>
          <a:endParaRPr lang="en-US"/>
        </a:p>
      </dgm:t>
    </dgm:pt>
    <dgm:pt modelId="{E58C21DD-C5AA-4A3D-9568-A2E874A5BE5F}" type="sibTrans" cxnId="{A3A95531-23E1-4E5D-87F7-1B798C88F608}">
      <dgm:prSet/>
      <dgm:spPr/>
      <dgm:t>
        <a:bodyPr/>
        <a:lstStyle/>
        <a:p>
          <a:endParaRPr lang="en-US" dirty="0"/>
        </a:p>
      </dgm:t>
    </dgm:pt>
    <dgm:pt modelId="{2E8970A3-9429-4F50-8539-3A852134CAC0}">
      <dgm:prSet phldrT="[Text]" custT="1"/>
      <dgm:spPr/>
      <dgm:t>
        <a:bodyPr/>
        <a:lstStyle/>
        <a:p>
          <a:r>
            <a:rPr lang="en-US" sz="1600" b="1" dirty="0"/>
            <a:t>successful event</a:t>
          </a:r>
        </a:p>
      </dgm:t>
    </dgm:pt>
    <dgm:pt modelId="{35692F15-2991-408A-8E50-4D1A26B04E3E}" type="parTrans" cxnId="{030F1A76-11E6-488A-A0DD-1E43F96651CF}">
      <dgm:prSet/>
      <dgm:spPr/>
      <dgm:t>
        <a:bodyPr/>
        <a:lstStyle/>
        <a:p>
          <a:endParaRPr lang="en-US"/>
        </a:p>
      </dgm:t>
    </dgm:pt>
    <dgm:pt modelId="{29387842-647C-46F0-A7BF-8F0E98D53408}" type="sibTrans" cxnId="{030F1A76-11E6-488A-A0DD-1E43F96651CF}">
      <dgm:prSet/>
      <dgm:spPr/>
      <dgm:t>
        <a:bodyPr/>
        <a:lstStyle/>
        <a:p>
          <a:endParaRPr lang="en-US" dirty="0"/>
        </a:p>
      </dgm:t>
    </dgm:pt>
    <dgm:pt modelId="{43BEBDF8-C12B-4F3B-B270-2DC434299A90}">
      <dgm:prSet phldrT="[Text]" custT="1"/>
      <dgm:spPr/>
      <dgm:t>
        <a:bodyPr/>
        <a:lstStyle/>
        <a:p>
          <a:r>
            <a:rPr lang="en-US" sz="2000" baseline="0" dirty="0"/>
            <a:t>DONE!</a:t>
          </a:r>
        </a:p>
      </dgm:t>
    </dgm:pt>
    <dgm:pt modelId="{181DA2F9-F49C-4967-B23F-A243A984333E}" type="parTrans" cxnId="{08A82305-AC9D-4D41-B77E-7E82E2E1265D}">
      <dgm:prSet/>
      <dgm:spPr/>
      <dgm:t>
        <a:bodyPr/>
        <a:lstStyle/>
        <a:p>
          <a:endParaRPr lang="en-US"/>
        </a:p>
      </dgm:t>
    </dgm:pt>
    <dgm:pt modelId="{099521F8-A827-44A5-96B7-4EDA45095159}" type="sibTrans" cxnId="{08A82305-AC9D-4D41-B77E-7E82E2E1265D}">
      <dgm:prSet/>
      <dgm:spPr/>
      <dgm:t>
        <a:bodyPr/>
        <a:lstStyle/>
        <a:p>
          <a:endParaRPr lang="en-US"/>
        </a:p>
      </dgm:t>
    </dgm:pt>
    <dgm:pt modelId="{5929ED8F-E86B-4718-975F-A78D0DB6C5DD}" type="pres">
      <dgm:prSet presAssocID="{BE385DD8-1D6C-4383-BC1D-0A1A75213F1B}" presName="linearFlow" presStyleCnt="0">
        <dgm:presLayoutVars>
          <dgm:dir/>
          <dgm:resizeHandles val="exact"/>
        </dgm:presLayoutVars>
      </dgm:prSet>
      <dgm:spPr/>
    </dgm:pt>
    <dgm:pt modelId="{D1165AAE-6C61-41F7-AA98-A8699FE7FB33}" type="pres">
      <dgm:prSet presAssocID="{AC4159E7-C85C-4DE4-A54D-B80AC46D417B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B992AF-40BA-4420-990A-3773A6506EFF}" type="pres">
      <dgm:prSet presAssocID="{E58C21DD-C5AA-4A3D-9568-A2E874A5BE5F}" presName="spacerL" presStyleCnt="0"/>
      <dgm:spPr/>
    </dgm:pt>
    <dgm:pt modelId="{5CDCA590-AB9F-48A6-A486-F449F786A5C3}" type="pres">
      <dgm:prSet presAssocID="{E58C21DD-C5AA-4A3D-9568-A2E874A5BE5F}" presName="sibTrans" presStyleLbl="sibTrans2D1" presStyleIdx="0" presStyleCnt="2"/>
      <dgm:spPr/>
      <dgm:t>
        <a:bodyPr/>
        <a:lstStyle/>
        <a:p>
          <a:endParaRPr lang="en-US"/>
        </a:p>
      </dgm:t>
    </dgm:pt>
    <dgm:pt modelId="{53E8F6DA-4376-435C-94C1-AB2E6412BB68}" type="pres">
      <dgm:prSet presAssocID="{E58C21DD-C5AA-4A3D-9568-A2E874A5BE5F}" presName="spacerR" presStyleCnt="0"/>
      <dgm:spPr/>
    </dgm:pt>
    <dgm:pt modelId="{1F97D9F0-0D53-4A9B-A09B-C16F5F5AF208}" type="pres">
      <dgm:prSet presAssocID="{2E8970A3-9429-4F50-8539-3A852134CAC0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A4BC63-740E-4466-B39D-0AAB31ACE78F}" type="pres">
      <dgm:prSet presAssocID="{29387842-647C-46F0-A7BF-8F0E98D53408}" presName="spacerL" presStyleCnt="0"/>
      <dgm:spPr/>
    </dgm:pt>
    <dgm:pt modelId="{6BB02035-1F76-4069-8559-D188EE8F565F}" type="pres">
      <dgm:prSet presAssocID="{29387842-647C-46F0-A7BF-8F0E98D53408}" presName="sibTrans" presStyleLbl="sibTrans2D1" presStyleIdx="1" presStyleCnt="2"/>
      <dgm:spPr/>
      <dgm:t>
        <a:bodyPr/>
        <a:lstStyle/>
        <a:p>
          <a:endParaRPr lang="en-US"/>
        </a:p>
      </dgm:t>
    </dgm:pt>
    <dgm:pt modelId="{DF0DE3F7-4CB3-43F3-A04F-59712BEB95DC}" type="pres">
      <dgm:prSet presAssocID="{29387842-647C-46F0-A7BF-8F0E98D53408}" presName="spacerR" presStyleCnt="0"/>
      <dgm:spPr/>
    </dgm:pt>
    <dgm:pt modelId="{3470DFC9-1BB5-4E8E-A5AD-ED5F5E3EF43D}" type="pres">
      <dgm:prSet presAssocID="{43BEBDF8-C12B-4F3B-B270-2DC434299A90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3A95531-23E1-4E5D-87F7-1B798C88F608}" srcId="{BE385DD8-1D6C-4383-BC1D-0A1A75213F1B}" destId="{AC4159E7-C85C-4DE4-A54D-B80AC46D417B}" srcOrd="0" destOrd="0" parTransId="{34671F1E-240C-45A0-A205-5C41260E7203}" sibTransId="{E58C21DD-C5AA-4A3D-9568-A2E874A5BE5F}"/>
    <dgm:cxn modelId="{BF399867-6661-4A78-8BF6-0C0A0DD67EBE}" type="presOf" srcId="{E58C21DD-C5AA-4A3D-9568-A2E874A5BE5F}" destId="{5CDCA590-AB9F-48A6-A486-F449F786A5C3}" srcOrd="0" destOrd="0" presId="urn:microsoft.com/office/officeart/2005/8/layout/equation1"/>
    <dgm:cxn modelId="{8F3BBACA-78F6-413C-8E2C-D2AC0A39645C}" type="presOf" srcId="{2E8970A3-9429-4F50-8539-3A852134CAC0}" destId="{1F97D9F0-0D53-4A9B-A09B-C16F5F5AF208}" srcOrd="0" destOrd="0" presId="urn:microsoft.com/office/officeart/2005/8/layout/equation1"/>
    <dgm:cxn modelId="{08A82305-AC9D-4D41-B77E-7E82E2E1265D}" srcId="{BE385DD8-1D6C-4383-BC1D-0A1A75213F1B}" destId="{43BEBDF8-C12B-4F3B-B270-2DC434299A90}" srcOrd="2" destOrd="0" parTransId="{181DA2F9-F49C-4967-B23F-A243A984333E}" sibTransId="{099521F8-A827-44A5-96B7-4EDA45095159}"/>
    <dgm:cxn modelId="{030F1A76-11E6-488A-A0DD-1E43F96651CF}" srcId="{BE385DD8-1D6C-4383-BC1D-0A1A75213F1B}" destId="{2E8970A3-9429-4F50-8539-3A852134CAC0}" srcOrd="1" destOrd="0" parTransId="{35692F15-2991-408A-8E50-4D1A26B04E3E}" sibTransId="{29387842-647C-46F0-A7BF-8F0E98D53408}"/>
    <dgm:cxn modelId="{CB7ACBF8-0298-4F94-A485-169CD485E21B}" type="presOf" srcId="{BE385DD8-1D6C-4383-BC1D-0A1A75213F1B}" destId="{5929ED8F-E86B-4718-975F-A78D0DB6C5DD}" srcOrd="0" destOrd="0" presId="urn:microsoft.com/office/officeart/2005/8/layout/equation1"/>
    <dgm:cxn modelId="{0860136C-78DA-47A7-BE60-074CAB8D9097}" type="presOf" srcId="{43BEBDF8-C12B-4F3B-B270-2DC434299A90}" destId="{3470DFC9-1BB5-4E8E-A5AD-ED5F5E3EF43D}" srcOrd="0" destOrd="0" presId="urn:microsoft.com/office/officeart/2005/8/layout/equation1"/>
    <dgm:cxn modelId="{6FAD259F-B5BD-415A-814E-788606A22B84}" type="presOf" srcId="{29387842-647C-46F0-A7BF-8F0E98D53408}" destId="{6BB02035-1F76-4069-8559-D188EE8F565F}" srcOrd="0" destOrd="0" presId="urn:microsoft.com/office/officeart/2005/8/layout/equation1"/>
    <dgm:cxn modelId="{154A6642-ECD7-4887-94D7-23A6234109FD}" type="presOf" srcId="{AC4159E7-C85C-4DE4-A54D-B80AC46D417B}" destId="{D1165AAE-6C61-41F7-AA98-A8699FE7FB33}" srcOrd="0" destOrd="0" presId="urn:microsoft.com/office/officeart/2005/8/layout/equation1"/>
    <dgm:cxn modelId="{49FF64CE-9C0C-4EDA-A911-4A7E23A28AF9}" type="presParOf" srcId="{5929ED8F-E86B-4718-975F-A78D0DB6C5DD}" destId="{D1165AAE-6C61-41F7-AA98-A8699FE7FB33}" srcOrd="0" destOrd="0" presId="urn:microsoft.com/office/officeart/2005/8/layout/equation1"/>
    <dgm:cxn modelId="{48AABA08-7E37-40B4-AE8F-AACE319166F0}" type="presParOf" srcId="{5929ED8F-E86B-4718-975F-A78D0DB6C5DD}" destId="{BFB992AF-40BA-4420-990A-3773A6506EFF}" srcOrd="1" destOrd="0" presId="urn:microsoft.com/office/officeart/2005/8/layout/equation1"/>
    <dgm:cxn modelId="{CFF8C19A-366D-419E-BA17-44351F5FF9A5}" type="presParOf" srcId="{5929ED8F-E86B-4718-975F-A78D0DB6C5DD}" destId="{5CDCA590-AB9F-48A6-A486-F449F786A5C3}" srcOrd="2" destOrd="0" presId="urn:microsoft.com/office/officeart/2005/8/layout/equation1"/>
    <dgm:cxn modelId="{A9B46C89-1175-4FFF-B986-1FE91F36E19E}" type="presParOf" srcId="{5929ED8F-E86B-4718-975F-A78D0DB6C5DD}" destId="{53E8F6DA-4376-435C-94C1-AB2E6412BB68}" srcOrd="3" destOrd="0" presId="urn:microsoft.com/office/officeart/2005/8/layout/equation1"/>
    <dgm:cxn modelId="{656FFEA9-BC85-4AAA-A747-9D00A92B3617}" type="presParOf" srcId="{5929ED8F-E86B-4718-975F-A78D0DB6C5DD}" destId="{1F97D9F0-0D53-4A9B-A09B-C16F5F5AF208}" srcOrd="4" destOrd="0" presId="urn:microsoft.com/office/officeart/2005/8/layout/equation1"/>
    <dgm:cxn modelId="{5D4B9341-225E-49D3-A120-E1FF745F4A6B}" type="presParOf" srcId="{5929ED8F-E86B-4718-975F-A78D0DB6C5DD}" destId="{87A4BC63-740E-4466-B39D-0AAB31ACE78F}" srcOrd="5" destOrd="0" presId="urn:microsoft.com/office/officeart/2005/8/layout/equation1"/>
    <dgm:cxn modelId="{ED87EE73-49F7-44D2-BED5-EDCCA01FD4B2}" type="presParOf" srcId="{5929ED8F-E86B-4718-975F-A78D0DB6C5DD}" destId="{6BB02035-1F76-4069-8559-D188EE8F565F}" srcOrd="6" destOrd="0" presId="urn:microsoft.com/office/officeart/2005/8/layout/equation1"/>
    <dgm:cxn modelId="{47A83DFB-55E8-460F-947F-F3754C1E02B0}" type="presParOf" srcId="{5929ED8F-E86B-4718-975F-A78D0DB6C5DD}" destId="{DF0DE3F7-4CB3-43F3-A04F-59712BEB95DC}" srcOrd="7" destOrd="0" presId="urn:microsoft.com/office/officeart/2005/8/layout/equation1"/>
    <dgm:cxn modelId="{7CDB50AE-5278-4352-B946-98D86E33CE1E}" type="presParOf" srcId="{5929ED8F-E86B-4718-975F-A78D0DB6C5DD}" destId="{3470DFC9-1BB5-4E8E-A5AD-ED5F5E3EF43D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E385DD8-1D6C-4383-BC1D-0A1A75213F1B}" type="doc">
      <dgm:prSet loTypeId="urn:microsoft.com/office/officeart/2005/8/layout/equation1" loCatId="process" qsTypeId="urn:microsoft.com/office/officeart/2005/8/quickstyle/simple1" qsCatId="simple" csTypeId="urn:microsoft.com/office/officeart/2005/8/colors/accent1_2" csCatId="accent1" phldr="1"/>
      <dgm:spPr/>
    </dgm:pt>
    <dgm:pt modelId="{AC4159E7-C85C-4DE4-A54D-B80AC46D417B}">
      <dgm:prSet phldrT="[Text]" custT="1"/>
      <dgm:spPr/>
      <dgm:t>
        <a:bodyPr/>
        <a:lstStyle/>
        <a:p>
          <a:r>
            <a:rPr lang="en-US" sz="2400" b="1" dirty="0"/>
            <a:t>advice</a:t>
          </a:r>
          <a:r>
            <a:rPr lang="en-US" sz="800" dirty="0"/>
            <a:t>	</a:t>
          </a:r>
        </a:p>
      </dgm:t>
    </dgm:pt>
    <dgm:pt modelId="{34671F1E-240C-45A0-A205-5C41260E7203}" type="parTrans" cxnId="{A3A95531-23E1-4E5D-87F7-1B798C88F608}">
      <dgm:prSet/>
      <dgm:spPr/>
      <dgm:t>
        <a:bodyPr/>
        <a:lstStyle/>
        <a:p>
          <a:endParaRPr lang="en-US"/>
        </a:p>
      </dgm:t>
    </dgm:pt>
    <dgm:pt modelId="{E58C21DD-C5AA-4A3D-9568-A2E874A5BE5F}" type="sibTrans" cxnId="{A3A95531-23E1-4E5D-87F7-1B798C88F608}">
      <dgm:prSet/>
      <dgm:spPr/>
      <dgm:t>
        <a:bodyPr/>
        <a:lstStyle/>
        <a:p>
          <a:endParaRPr lang="en-US" dirty="0"/>
        </a:p>
      </dgm:t>
    </dgm:pt>
    <dgm:pt modelId="{2E8970A3-9429-4F50-8539-3A852134CAC0}">
      <dgm:prSet phldrT="[Text]" custT="1"/>
      <dgm:spPr/>
      <dgm:t>
        <a:bodyPr/>
        <a:lstStyle/>
        <a:p>
          <a:r>
            <a:rPr lang="en-US" sz="2000" b="1" dirty="0"/>
            <a:t>successful event</a:t>
          </a:r>
        </a:p>
      </dgm:t>
    </dgm:pt>
    <dgm:pt modelId="{35692F15-2991-408A-8E50-4D1A26B04E3E}" type="parTrans" cxnId="{030F1A76-11E6-488A-A0DD-1E43F96651CF}">
      <dgm:prSet/>
      <dgm:spPr/>
      <dgm:t>
        <a:bodyPr/>
        <a:lstStyle/>
        <a:p>
          <a:endParaRPr lang="en-US"/>
        </a:p>
      </dgm:t>
    </dgm:pt>
    <dgm:pt modelId="{29387842-647C-46F0-A7BF-8F0E98D53408}" type="sibTrans" cxnId="{030F1A76-11E6-488A-A0DD-1E43F96651CF}">
      <dgm:prSet/>
      <dgm:spPr/>
      <dgm:t>
        <a:bodyPr/>
        <a:lstStyle/>
        <a:p>
          <a:endParaRPr lang="en-US" dirty="0"/>
        </a:p>
      </dgm:t>
    </dgm:pt>
    <dgm:pt modelId="{43BEBDF8-C12B-4F3B-B270-2DC434299A90}">
      <dgm:prSet phldrT="[Text]" custT="1"/>
      <dgm:spPr/>
      <dgm:t>
        <a:bodyPr/>
        <a:lstStyle/>
        <a:p>
          <a:r>
            <a:rPr lang="en-US" sz="2400" b="1" baseline="0" dirty="0"/>
            <a:t>DONE!</a:t>
          </a:r>
        </a:p>
      </dgm:t>
    </dgm:pt>
    <dgm:pt modelId="{181DA2F9-F49C-4967-B23F-A243A984333E}" type="parTrans" cxnId="{08A82305-AC9D-4D41-B77E-7E82E2E1265D}">
      <dgm:prSet/>
      <dgm:spPr/>
      <dgm:t>
        <a:bodyPr/>
        <a:lstStyle/>
        <a:p>
          <a:endParaRPr lang="en-US"/>
        </a:p>
      </dgm:t>
    </dgm:pt>
    <dgm:pt modelId="{099521F8-A827-44A5-96B7-4EDA45095159}" type="sibTrans" cxnId="{08A82305-AC9D-4D41-B77E-7E82E2E1265D}">
      <dgm:prSet/>
      <dgm:spPr/>
      <dgm:t>
        <a:bodyPr/>
        <a:lstStyle/>
        <a:p>
          <a:endParaRPr lang="en-US"/>
        </a:p>
      </dgm:t>
    </dgm:pt>
    <dgm:pt modelId="{5929ED8F-E86B-4718-975F-A78D0DB6C5DD}" type="pres">
      <dgm:prSet presAssocID="{BE385DD8-1D6C-4383-BC1D-0A1A75213F1B}" presName="linearFlow" presStyleCnt="0">
        <dgm:presLayoutVars>
          <dgm:dir/>
          <dgm:resizeHandles val="exact"/>
        </dgm:presLayoutVars>
      </dgm:prSet>
      <dgm:spPr/>
    </dgm:pt>
    <dgm:pt modelId="{D1165AAE-6C61-41F7-AA98-A8699FE7FB33}" type="pres">
      <dgm:prSet presAssocID="{AC4159E7-C85C-4DE4-A54D-B80AC46D417B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B992AF-40BA-4420-990A-3773A6506EFF}" type="pres">
      <dgm:prSet presAssocID="{E58C21DD-C5AA-4A3D-9568-A2E874A5BE5F}" presName="spacerL" presStyleCnt="0"/>
      <dgm:spPr/>
    </dgm:pt>
    <dgm:pt modelId="{5CDCA590-AB9F-48A6-A486-F449F786A5C3}" type="pres">
      <dgm:prSet presAssocID="{E58C21DD-C5AA-4A3D-9568-A2E874A5BE5F}" presName="sibTrans" presStyleLbl="sibTrans2D1" presStyleIdx="0" presStyleCnt="2"/>
      <dgm:spPr/>
      <dgm:t>
        <a:bodyPr/>
        <a:lstStyle/>
        <a:p>
          <a:endParaRPr lang="en-US"/>
        </a:p>
      </dgm:t>
    </dgm:pt>
    <dgm:pt modelId="{53E8F6DA-4376-435C-94C1-AB2E6412BB68}" type="pres">
      <dgm:prSet presAssocID="{E58C21DD-C5AA-4A3D-9568-A2E874A5BE5F}" presName="spacerR" presStyleCnt="0"/>
      <dgm:spPr/>
    </dgm:pt>
    <dgm:pt modelId="{1F97D9F0-0D53-4A9B-A09B-C16F5F5AF208}" type="pres">
      <dgm:prSet presAssocID="{2E8970A3-9429-4F50-8539-3A852134CAC0}" presName="node" presStyleLbl="node1" presStyleIdx="1" presStyleCnt="3" custLinFactNeighborX="5531" custLinFactNeighborY="44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A4BC63-740E-4466-B39D-0AAB31ACE78F}" type="pres">
      <dgm:prSet presAssocID="{29387842-647C-46F0-A7BF-8F0E98D53408}" presName="spacerL" presStyleCnt="0"/>
      <dgm:spPr/>
    </dgm:pt>
    <dgm:pt modelId="{6BB02035-1F76-4069-8559-D188EE8F565F}" type="pres">
      <dgm:prSet presAssocID="{29387842-647C-46F0-A7BF-8F0E98D53408}" presName="sibTrans" presStyleLbl="sibTrans2D1" presStyleIdx="1" presStyleCnt="2"/>
      <dgm:spPr/>
      <dgm:t>
        <a:bodyPr/>
        <a:lstStyle/>
        <a:p>
          <a:endParaRPr lang="en-US"/>
        </a:p>
      </dgm:t>
    </dgm:pt>
    <dgm:pt modelId="{DF0DE3F7-4CB3-43F3-A04F-59712BEB95DC}" type="pres">
      <dgm:prSet presAssocID="{29387842-647C-46F0-A7BF-8F0E98D53408}" presName="spacerR" presStyleCnt="0"/>
      <dgm:spPr/>
    </dgm:pt>
    <dgm:pt modelId="{3470DFC9-1BB5-4E8E-A5AD-ED5F5E3EF43D}" type="pres">
      <dgm:prSet presAssocID="{43BEBDF8-C12B-4F3B-B270-2DC434299A90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3A95531-23E1-4E5D-87F7-1B798C88F608}" srcId="{BE385DD8-1D6C-4383-BC1D-0A1A75213F1B}" destId="{AC4159E7-C85C-4DE4-A54D-B80AC46D417B}" srcOrd="0" destOrd="0" parTransId="{34671F1E-240C-45A0-A205-5C41260E7203}" sibTransId="{E58C21DD-C5AA-4A3D-9568-A2E874A5BE5F}"/>
    <dgm:cxn modelId="{BCD99DBF-7210-4C50-9878-19D621FB29B1}" type="presOf" srcId="{29387842-647C-46F0-A7BF-8F0E98D53408}" destId="{6BB02035-1F76-4069-8559-D188EE8F565F}" srcOrd="0" destOrd="0" presId="urn:microsoft.com/office/officeart/2005/8/layout/equation1"/>
    <dgm:cxn modelId="{08A82305-AC9D-4D41-B77E-7E82E2E1265D}" srcId="{BE385DD8-1D6C-4383-BC1D-0A1A75213F1B}" destId="{43BEBDF8-C12B-4F3B-B270-2DC434299A90}" srcOrd="2" destOrd="0" parTransId="{181DA2F9-F49C-4967-B23F-A243A984333E}" sibTransId="{099521F8-A827-44A5-96B7-4EDA45095159}"/>
    <dgm:cxn modelId="{F6ACB4DD-4981-40A7-874F-FA70D33C6E56}" type="presOf" srcId="{2E8970A3-9429-4F50-8539-3A852134CAC0}" destId="{1F97D9F0-0D53-4A9B-A09B-C16F5F5AF208}" srcOrd="0" destOrd="0" presId="urn:microsoft.com/office/officeart/2005/8/layout/equation1"/>
    <dgm:cxn modelId="{030F1A76-11E6-488A-A0DD-1E43F96651CF}" srcId="{BE385DD8-1D6C-4383-BC1D-0A1A75213F1B}" destId="{2E8970A3-9429-4F50-8539-3A852134CAC0}" srcOrd="1" destOrd="0" parTransId="{35692F15-2991-408A-8E50-4D1A26B04E3E}" sibTransId="{29387842-647C-46F0-A7BF-8F0E98D53408}"/>
    <dgm:cxn modelId="{2E3F7CCE-A5BE-4F5E-B6FB-BB640E040BD2}" type="presOf" srcId="{E58C21DD-C5AA-4A3D-9568-A2E874A5BE5F}" destId="{5CDCA590-AB9F-48A6-A486-F449F786A5C3}" srcOrd="0" destOrd="0" presId="urn:microsoft.com/office/officeart/2005/8/layout/equation1"/>
    <dgm:cxn modelId="{03DE0990-3DBF-4A06-8846-58930B13B795}" type="presOf" srcId="{43BEBDF8-C12B-4F3B-B270-2DC434299A90}" destId="{3470DFC9-1BB5-4E8E-A5AD-ED5F5E3EF43D}" srcOrd="0" destOrd="0" presId="urn:microsoft.com/office/officeart/2005/8/layout/equation1"/>
    <dgm:cxn modelId="{A5D0BBCC-ACBB-4A06-9B41-5C3DB8E6918D}" type="presOf" srcId="{AC4159E7-C85C-4DE4-A54D-B80AC46D417B}" destId="{D1165AAE-6C61-41F7-AA98-A8699FE7FB33}" srcOrd="0" destOrd="0" presId="urn:microsoft.com/office/officeart/2005/8/layout/equation1"/>
    <dgm:cxn modelId="{B13489A5-92AE-4437-B862-0AE70BB0EF0D}" type="presOf" srcId="{BE385DD8-1D6C-4383-BC1D-0A1A75213F1B}" destId="{5929ED8F-E86B-4718-975F-A78D0DB6C5DD}" srcOrd="0" destOrd="0" presId="urn:microsoft.com/office/officeart/2005/8/layout/equation1"/>
    <dgm:cxn modelId="{E1115F1B-0431-4CF1-A493-D1D69EEB5D4F}" type="presParOf" srcId="{5929ED8F-E86B-4718-975F-A78D0DB6C5DD}" destId="{D1165AAE-6C61-41F7-AA98-A8699FE7FB33}" srcOrd="0" destOrd="0" presId="urn:microsoft.com/office/officeart/2005/8/layout/equation1"/>
    <dgm:cxn modelId="{BC42E7C7-3D7D-4934-A8BD-CE4FF1AD42E2}" type="presParOf" srcId="{5929ED8F-E86B-4718-975F-A78D0DB6C5DD}" destId="{BFB992AF-40BA-4420-990A-3773A6506EFF}" srcOrd="1" destOrd="0" presId="urn:microsoft.com/office/officeart/2005/8/layout/equation1"/>
    <dgm:cxn modelId="{7A4087F3-5BED-4F92-A0EC-479B8DC291E7}" type="presParOf" srcId="{5929ED8F-E86B-4718-975F-A78D0DB6C5DD}" destId="{5CDCA590-AB9F-48A6-A486-F449F786A5C3}" srcOrd="2" destOrd="0" presId="urn:microsoft.com/office/officeart/2005/8/layout/equation1"/>
    <dgm:cxn modelId="{464F1B71-31C5-41DF-9D3D-102CDEE5B5B1}" type="presParOf" srcId="{5929ED8F-E86B-4718-975F-A78D0DB6C5DD}" destId="{53E8F6DA-4376-435C-94C1-AB2E6412BB68}" srcOrd="3" destOrd="0" presId="urn:microsoft.com/office/officeart/2005/8/layout/equation1"/>
    <dgm:cxn modelId="{0343E683-1F91-442F-9C1E-25A861005EE4}" type="presParOf" srcId="{5929ED8F-E86B-4718-975F-A78D0DB6C5DD}" destId="{1F97D9F0-0D53-4A9B-A09B-C16F5F5AF208}" srcOrd="4" destOrd="0" presId="urn:microsoft.com/office/officeart/2005/8/layout/equation1"/>
    <dgm:cxn modelId="{B5021D35-53AB-4599-B8F7-85C709BCE372}" type="presParOf" srcId="{5929ED8F-E86B-4718-975F-A78D0DB6C5DD}" destId="{87A4BC63-740E-4466-B39D-0AAB31ACE78F}" srcOrd="5" destOrd="0" presId="urn:microsoft.com/office/officeart/2005/8/layout/equation1"/>
    <dgm:cxn modelId="{354792FC-385D-4554-B0B8-4EDB96900356}" type="presParOf" srcId="{5929ED8F-E86B-4718-975F-A78D0DB6C5DD}" destId="{6BB02035-1F76-4069-8559-D188EE8F565F}" srcOrd="6" destOrd="0" presId="urn:microsoft.com/office/officeart/2005/8/layout/equation1"/>
    <dgm:cxn modelId="{25445D51-1534-40DC-963F-A5A0BE11397A}" type="presParOf" srcId="{5929ED8F-E86B-4718-975F-A78D0DB6C5DD}" destId="{DF0DE3F7-4CB3-43F3-A04F-59712BEB95DC}" srcOrd="7" destOrd="0" presId="urn:microsoft.com/office/officeart/2005/8/layout/equation1"/>
    <dgm:cxn modelId="{3459D1D0-C045-4306-860E-75A539BCB008}" type="presParOf" srcId="{5929ED8F-E86B-4718-975F-A78D0DB6C5DD}" destId="{3470DFC9-1BB5-4E8E-A5AD-ED5F5E3EF43D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165AAE-6C61-41F7-AA98-A8699FE7FB33}">
      <dsp:nvSpPr>
        <dsp:cNvPr id="0" name=""/>
        <dsp:cNvSpPr/>
      </dsp:nvSpPr>
      <dsp:spPr>
        <a:xfrm>
          <a:off x="1818" y="1002544"/>
          <a:ext cx="2409748" cy="240974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instruction</a:t>
          </a:r>
          <a:r>
            <a:rPr lang="en-US" sz="800" kern="1200" dirty="0"/>
            <a:t>	</a:t>
          </a:r>
        </a:p>
      </dsp:txBody>
      <dsp:txXfrm>
        <a:off x="354717" y="1355443"/>
        <a:ext cx="1703950" cy="1703950"/>
      </dsp:txXfrm>
    </dsp:sp>
    <dsp:sp modelId="{5CDCA590-AB9F-48A6-A486-F449F786A5C3}">
      <dsp:nvSpPr>
        <dsp:cNvPr id="0" name=""/>
        <dsp:cNvSpPr/>
      </dsp:nvSpPr>
      <dsp:spPr>
        <a:xfrm>
          <a:off x="2607237" y="1508592"/>
          <a:ext cx="1397653" cy="1397653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 dirty="0"/>
        </a:p>
      </dsp:txBody>
      <dsp:txXfrm>
        <a:off x="2792496" y="2043055"/>
        <a:ext cx="1027135" cy="328727"/>
      </dsp:txXfrm>
    </dsp:sp>
    <dsp:sp modelId="{1F97D9F0-0D53-4A9B-A09B-C16F5F5AF208}">
      <dsp:nvSpPr>
        <dsp:cNvPr id="0" name=""/>
        <dsp:cNvSpPr/>
      </dsp:nvSpPr>
      <dsp:spPr>
        <a:xfrm>
          <a:off x="4200563" y="1002544"/>
          <a:ext cx="2409748" cy="240974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/>
            <a:t>successful event</a:t>
          </a:r>
        </a:p>
      </dsp:txBody>
      <dsp:txXfrm>
        <a:off x="4553462" y="1355443"/>
        <a:ext cx="1703950" cy="1703950"/>
      </dsp:txXfrm>
    </dsp:sp>
    <dsp:sp modelId="{6BB02035-1F76-4069-8559-D188EE8F565F}">
      <dsp:nvSpPr>
        <dsp:cNvPr id="0" name=""/>
        <dsp:cNvSpPr/>
      </dsp:nvSpPr>
      <dsp:spPr>
        <a:xfrm>
          <a:off x="6805983" y="1508592"/>
          <a:ext cx="1397653" cy="1397653"/>
        </a:xfrm>
        <a:prstGeom prst="mathEqual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500" kern="1200" dirty="0"/>
        </a:p>
      </dsp:txBody>
      <dsp:txXfrm>
        <a:off x="6991242" y="1796509"/>
        <a:ext cx="1027135" cy="821819"/>
      </dsp:txXfrm>
    </dsp:sp>
    <dsp:sp modelId="{3470DFC9-1BB5-4E8E-A5AD-ED5F5E3EF43D}">
      <dsp:nvSpPr>
        <dsp:cNvPr id="0" name=""/>
        <dsp:cNvSpPr/>
      </dsp:nvSpPr>
      <dsp:spPr>
        <a:xfrm>
          <a:off x="8399308" y="1002544"/>
          <a:ext cx="2409748" cy="240974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baseline="0" dirty="0"/>
            <a:t>DONE!</a:t>
          </a:r>
        </a:p>
      </dsp:txBody>
      <dsp:txXfrm>
        <a:off x="8752207" y="1355443"/>
        <a:ext cx="1703950" cy="17039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165AAE-6C61-41F7-AA98-A8699FE7FB33}">
      <dsp:nvSpPr>
        <dsp:cNvPr id="0" name=""/>
        <dsp:cNvSpPr/>
      </dsp:nvSpPr>
      <dsp:spPr>
        <a:xfrm>
          <a:off x="1818" y="1002544"/>
          <a:ext cx="2409748" cy="240974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/>
            <a:t>advice</a:t>
          </a:r>
          <a:r>
            <a:rPr lang="en-US" sz="800" kern="1200" dirty="0"/>
            <a:t>	</a:t>
          </a:r>
        </a:p>
      </dsp:txBody>
      <dsp:txXfrm>
        <a:off x="354717" y="1355443"/>
        <a:ext cx="1703950" cy="1703950"/>
      </dsp:txXfrm>
    </dsp:sp>
    <dsp:sp modelId="{5CDCA590-AB9F-48A6-A486-F449F786A5C3}">
      <dsp:nvSpPr>
        <dsp:cNvPr id="0" name=""/>
        <dsp:cNvSpPr/>
      </dsp:nvSpPr>
      <dsp:spPr>
        <a:xfrm>
          <a:off x="2607237" y="1508592"/>
          <a:ext cx="1397653" cy="1397653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 dirty="0"/>
        </a:p>
      </dsp:txBody>
      <dsp:txXfrm>
        <a:off x="2792496" y="2043055"/>
        <a:ext cx="1027135" cy="328727"/>
      </dsp:txXfrm>
    </dsp:sp>
    <dsp:sp modelId="{1F97D9F0-0D53-4A9B-A09B-C16F5F5AF208}">
      <dsp:nvSpPr>
        <dsp:cNvPr id="0" name=""/>
        <dsp:cNvSpPr/>
      </dsp:nvSpPr>
      <dsp:spPr>
        <a:xfrm>
          <a:off x="4211385" y="1013364"/>
          <a:ext cx="2409748" cy="240974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/>
            <a:t>successful event</a:t>
          </a:r>
        </a:p>
      </dsp:txBody>
      <dsp:txXfrm>
        <a:off x="4564284" y="1366263"/>
        <a:ext cx="1703950" cy="1703950"/>
      </dsp:txXfrm>
    </dsp:sp>
    <dsp:sp modelId="{6BB02035-1F76-4069-8559-D188EE8F565F}">
      <dsp:nvSpPr>
        <dsp:cNvPr id="0" name=""/>
        <dsp:cNvSpPr/>
      </dsp:nvSpPr>
      <dsp:spPr>
        <a:xfrm>
          <a:off x="6805983" y="1508592"/>
          <a:ext cx="1397653" cy="1397653"/>
        </a:xfrm>
        <a:prstGeom prst="mathEqual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500" kern="1200" dirty="0"/>
        </a:p>
      </dsp:txBody>
      <dsp:txXfrm>
        <a:off x="6991242" y="1796509"/>
        <a:ext cx="1027135" cy="821819"/>
      </dsp:txXfrm>
    </dsp:sp>
    <dsp:sp modelId="{3470DFC9-1BB5-4E8E-A5AD-ED5F5E3EF43D}">
      <dsp:nvSpPr>
        <dsp:cNvPr id="0" name=""/>
        <dsp:cNvSpPr/>
      </dsp:nvSpPr>
      <dsp:spPr>
        <a:xfrm>
          <a:off x="8399308" y="1002544"/>
          <a:ext cx="2409748" cy="240974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baseline="0" dirty="0"/>
            <a:t>DONE!</a:t>
          </a:r>
        </a:p>
      </dsp:txBody>
      <dsp:txXfrm>
        <a:off x="8752207" y="1355443"/>
        <a:ext cx="1703950" cy="17039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06AA44-3F64-4A29-B3EA-D215BDC8983D}" type="datetimeFigureOut">
              <a:rPr lang="en-US" smtClean="0"/>
              <a:t>9/21/2017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8586C4-8519-4B69-BEF7-2B2BBA886E7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48496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DA71DE-1909-4E82-9846-C9E4D801B930}" type="datetimeFigureOut">
              <a:rPr lang="en-US" smtClean="0"/>
              <a:t>9/21/2017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DEC367-207F-4600-80B1-0A0C88A14F2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861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PT_Slides_0019_Columns_Close_Blue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952" cy="685800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3520993"/>
            <a:ext cx="12192000" cy="33370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13984" y="3520993"/>
            <a:ext cx="9144000" cy="1590884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rgbClr val="002F87"/>
                </a:solidFill>
              </a:defRPr>
            </a:lvl1pPr>
          </a:lstStyle>
          <a:p>
            <a:r>
              <a:rPr lang="en-US" dirty="0" smtClean="0"/>
              <a:t>Click to Add Presentation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13984" y="5203952"/>
            <a:ext cx="9144000" cy="1655762"/>
          </a:xfrm>
        </p:spPr>
        <p:txBody>
          <a:bodyPr/>
          <a:lstStyle>
            <a:lvl1pPr marL="0" indent="0" algn="l">
              <a:buNone/>
              <a:defRPr sz="2400" u="none">
                <a:solidFill>
                  <a:srgbClr val="002F87"/>
                </a:solidFill>
                <a:latin typeface="Cinzel" panose="000005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Date</a:t>
            </a:r>
            <a:endParaRPr lang="en-US" dirty="0"/>
          </a:p>
        </p:txBody>
      </p:sp>
      <p:pic>
        <p:nvPicPr>
          <p:cNvPr id="6" name="Picture 5" descr="NCJudicialBrandAnnivSealFinal.ai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752" y="2049225"/>
            <a:ext cx="2943536" cy="294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003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hank You Blu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PT_Slides_0019_Columns_Close_Blue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3709195"/>
            <a:ext cx="9144000" cy="1006475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accent2"/>
                </a:solidFill>
                <a:latin typeface="Cinzel" panose="00000500000000000000" pitchFamily="50" charset="0"/>
              </a:defRPr>
            </a:lvl1pPr>
          </a:lstStyle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4847128"/>
            <a:ext cx="9144000" cy="126842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Contact Name and Info</a:t>
            </a:r>
          </a:p>
          <a:p>
            <a:r>
              <a:rPr lang="en-US" dirty="0" smtClean="0"/>
              <a:t>Email, phone, info, etc.</a:t>
            </a:r>
            <a:endParaRPr lang="en-US" dirty="0"/>
          </a:p>
        </p:txBody>
      </p:sp>
      <p:pic>
        <p:nvPicPr>
          <p:cNvPr id="7" name="Picture 6" descr="NCJudicialBrandAnnivSealFinal.ai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872" y="833885"/>
            <a:ext cx="2490256" cy="2490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006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Gray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1"/>
            <a:ext cx="12188952" cy="6857999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3709195"/>
            <a:ext cx="9144000" cy="1006475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accent2"/>
                </a:solidFill>
                <a:latin typeface="Cinzel" panose="00000500000000000000" pitchFamily="50" charset="0"/>
              </a:defRPr>
            </a:lvl1pPr>
          </a:lstStyle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4847128"/>
            <a:ext cx="9144000" cy="126842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aseline="0">
                <a:solidFill>
                  <a:srgbClr val="002F8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Contact Name and Info</a:t>
            </a:r>
          </a:p>
          <a:p>
            <a:r>
              <a:rPr lang="en-US" dirty="0" smtClean="0"/>
              <a:t>Email, phone, info, etc.</a:t>
            </a:r>
            <a:endParaRPr lang="en-US" dirty="0"/>
          </a:p>
        </p:txBody>
      </p:sp>
      <p:pic>
        <p:nvPicPr>
          <p:cNvPr id="11" name="Picture 10" descr="NCJudicialBrandAnnivSealFinal.ai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872" y="833885"/>
            <a:ext cx="2490256" cy="2490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2629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hank You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3709195"/>
            <a:ext cx="9144000" cy="1006475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accent2"/>
                </a:solidFill>
                <a:latin typeface="Cinzel" panose="00000500000000000000" pitchFamily="50" charset="0"/>
              </a:defRPr>
            </a:lvl1pPr>
          </a:lstStyle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4847128"/>
            <a:ext cx="9144000" cy="126842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Contact Name and Info</a:t>
            </a:r>
          </a:p>
          <a:p>
            <a:r>
              <a:rPr lang="en-US" dirty="0" smtClean="0"/>
              <a:t>Email, phone, info, etc.</a:t>
            </a:r>
            <a:endParaRPr lang="en-US" dirty="0"/>
          </a:p>
        </p:txBody>
      </p:sp>
      <p:pic>
        <p:nvPicPr>
          <p:cNvPr id="7" name="Picture 6" descr="NCJudicialBrandAnnivSealFinal.ai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872" y="833885"/>
            <a:ext cx="2490256" cy="2490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7411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dicial Seal Blu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PT_Slides_0019_Columns_Close_Blue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pic>
        <p:nvPicPr>
          <p:cNvPr id="6" name="Picture 5" descr="NCJudicialBrandAnnivSealFinal.ai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530" y="986989"/>
            <a:ext cx="4878942" cy="487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1346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dicial Seal Gray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1"/>
            <a:ext cx="12188952" cy="6857999"/>
          </a:xfrm>
          <a:prstGeom prst="rect">
            <a:avLst/>
          </a:prstGeom>
        </p:spPr>
      </p:pic>
      <p:pic>
        <p:nvPicPr>
          <p:cNvPr id="9" name="Picture 8" descr="NCJudicialBrandAnnivSealFinal.ai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530" y="986989"/>
            <a:ext cx="4878942" cy="487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9449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dicial Seal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NCJudicialBrandAnnivSealFinal.ai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530" y="986989"/>
            <a:ext cx="4878942" cy="487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2538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PT_Slides_0019_Columns_Close_Blue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0085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1"/>
            <a:ext cx="1218895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3932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75811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5812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3520993"/>
          </a:xfrm>
          <a:prstGeom prst="rect">
            <a:avLst/>
          </a:prstGeom>
          <a:solidFill>
            <a:srgbClr val="002F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3520993"/>
            <a:ext cx="12192000" cy="34438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13984" y="3520993"/>
            <a:ext cx="9144000" cy="1590884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rgbClr val="002F87"/>
                </a:solidFill>
              </a:defRPr>
            </a:lvl1pPr>
          </a:lstStyle>
          <a:p>
            <a:r>
              <a:rPr lang="en-US" dirty="0" smtClean="0"/>
              <a:t>Click to Add Presentation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13984" y="5203952"/>
            <a:ext cx="9144000" cy="1655762"/>
          </a:xfrm>
        </p:spPr>
        <p:txBody>
          <a:bodyPr/>
          <a:lstStyle>
            <a:lvl1pPr marL="0" indent="0" algn="l">
              <a:buNone/>
              <a:defRPr sz="2400" u="none">
                <a:solidFill>
                  <a:srgbClr val="002F87"/>
                </a:solidFill>
                <a:latin typeface="Cinzel" panose="000005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Date</a:t>
            </a:r>
            <a:endParaRPr lang="en-US" dirty="0"/>
          </a:p>
        </p:txBody>
      </p:sp>
      <p:pic>
        <p:nvPicPr>
          <p:cNvPr id="6" name="Picture 5" descr="NCJudicialBrandAnnivSealFinal.ai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752" y="2049225"/>
            <a:ext cx="2943536" cy="294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471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Alternate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1"/>
            <a:ext cx="12188952" cy="6857999"/>
          </a:xfrm>
          <a:prstGeom prst="rect">
            <a:avLst/>
          </a:prstGeom>
          <a:ln>
            <a:noFill/>
          </a:ln>
        </p:spPr>
      </p:pic>
      <p:sp>
        <p:nvSpPr>
          <p:cNvPr id="5" name="Rectangle 4"/>
          <p:cNvSpPr/>
          <p:nvPr userDrawn="1"/>
        </p:nvSpPr>
        <p:spPr>
          <a:xfrm>
            <a:off x="0" y="3520993"/>
            <a:ext cx="12192000" cy="34438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NCJudicialBrandAnnivSealFinal.ai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752" y="2049225"/>
            <a:ext cx="2943536" cy="29435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13984" y="3520993"/>
            <a:ext cx="9144000" cy="1590884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rgbClr val="002F87"/>
                </a:solidFill>
              </a:defRPr>
            </a:lvl1pPr>
          </a:lstStyle>
          <a:p>
            <a:r>
              <a:rPr lang="en-US" dirty="0" smtClean="0"/>
              <a:t>Click to Add Presentation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13984" y="5203952"/>
            <a:ext cx="9144000" cy="1655762"/>
          </a:xfrm>
        </p:spPr>
        <p:txBody>
          <a:bodyPr/>
          <a:lstStyle>
            <a:lvl1pPr marL="0" indent="0" algn="l">
              <a:buNone/>
              <a:defRPr sz="2400" u="none">
                <a:solidFill>
                  <a:srgbClr val="002F87"/>
                </a:solidFill>
                <a:latin typeface="Cinzel" panose="000005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689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Pref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ctr">
            <a:normAutofit/>
          </a:bodyPr>
          <a:lstStyle>
            <a:lvl1pPr algn="ctr">
              <a:defRPr sz="3600"/>
            </a:lvl1pPr>
          </a:lstStyle>
          <a:p>
            <a:r>
              <a:rPr lang="en-US" dirty="0" smtClean="0"/>
              <a:t>Click to Add Preface Information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088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ne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42925" y="1597795"/>
            <a:ext cx="10810875" cy="4414588"/>
          </a:xfrm>
        </p:spPr>
        <p:txBody>
          <a:bodyPr>
            <a:normAutofit/>
          </a:bodyPr>
          <a:lstStyle>
            <a:lvl1pPr marL="457200" marR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E936C"/>
              </a:buClr>
              <a:buSzPct val="55000"/>
              <a:buFont typeface="Wingdings 2" panose="05020102010507070707" pitchFamily="18" charset="2"/>
              <a:buChar char=""/>
              <a:tabLst/>
              <a:defRPr sz="2200"/>
            </a:lvl1pPr>
            <a:lvl2pPr marL="914400" marR="0" indent="-4572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AE936C"/>
              </a:buClr>
              <a:buSzPct val="55000"/>
              <a:buFont typeface="Wingdings 2" panose="05020102010507070707" pitchFamily="18" charset="2"/>
              <a:buChar char=""/>
              <a:tabLst/>
              <a:defRPr sz="2200"/>
            </a:lvl2pPr>
            <a:lvl3pPr marL="1371600" marR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936C"/>
              </a:buClr>
              <a:buSzPct val="80000"/>
              <a:buFont typeface="Wingdings 2" panose="05020102010507070707" pitchFamily="18" charset="2"/>
              <a:buChar char=""/>
              <a:tabLst/>
              <a:defRPr sz="2200"/>
            </a:lvl3pPr>
            <a:lvl4pPr marL="1828800" marR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936C"/>
              </a:buClr>
              <a:buSzPct val="50000"/>
              <a:buFont typeface="Wingdings 2" panose="05020102010507070707" pitchFamily="18" charset="2"/>
              <a:buChar char=""/>
              <a:tabLst/>
              <a:defRPr sz="2200"/>
            </a:lvl4pPr>
            <a:lvl5pPr marL="2286000" marR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936C"/>
              </a:buClr>
              <a:buSzPct val="50000"/>
              <a:buFont typeface="Wingdings 3" panose="05040102010807070707" pitchFamily="18" charset="2"/>
              <a:buChar char=""/>
              <a:tabLst/>
              <a:defRPr sz="2200"/>
            </a:lvl5pPr>
            <a:lvl6pPr marL="2743200" marR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936C"/>
              </a:buClr>
              <a:buSzPct val="50000"/>
              <a:buFont typeface="Wingdings 3" panose="05040102010807070707" pitchFamily="18" charset="2"/>
              <a:buChar char=""/>
              <a:tabLst/>
              <a:defRPr sz="1800"/>
            </a:lvl6pPr>
            <a:lvl7pPr marL="3200400" marR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936C"/>
              </a:buClr>
              <a:buSzPct val="80000"/>
              <a:buFont typeface="Calibri" panose="020F0502020204030204" pitchFamily="34" charset="0"/>
              <a:buChar char="+"/>
              <a:tabLst>
                <a:tab pos="13716000" algn="l"/>
              </a:tabLst>
              <a:defRPr sz="1800"/>
            </a:lvl7pPr>
            <a:lvl8pPr marL="3657600" marR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936C"/>
              </a:buClr>
              <a:buSzPct val="80000"/>
              <a:buFont typeface="Calibri" panose="020F0502020204030204" pitchFamily="34" charset="0"/>
              <a:buChar char="–"/>
              <a:tabLst/>
              <a:defRPr sz="1800"/>
            </a:lvl8pPr>
          </a:lstStyle>
          <a:p>
            <a:pPr marL="2286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E936C"/>
              </a:buClr>
              <a:buSzPct val="55000"/>
              <a:buFont typeface="Wingdings 2" panose="05020102010507070707" pitchFamily="18" charset="2"/>
              <a:buChar char="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add text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AE936C"/>
              </a:buClr>
              <a:buSzPct val="55000"/>
              <a:buFont typeface="Wingdings 2" panose="05020102010507070707" pitchFamily="18" charset="2"/>
              <a:buChar char="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371600" marR="0" lvl="2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936C"/>
              </a:buClr>
              <a:buSzPct val="80000"/>
              <a:buFont typeface="Wingdings 2" panose="05020102010507070707" pitchFamily="18" charset="2"/>
              <a:buChar char="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828800" marR="0" lvl="3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936C"/>
              </a:buClr>
              <a:buSzPct val="50000"/>
              <a:buFont typeface="Wingdings 2" panose="05020102010507070707" pitchFamily="18" charset="2"/>
              <a:buChar char="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2286000" marR="0" lvl="4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936C"/>
              </a:buClr>
              <a:buSzPct val="50000"/>
              <a:buFont typeface="Wingdings 3" panose="05040102010807070707" pitchFamily="18" charset="2"/>
              <a:buChar char="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</a:p>
          <a:p>
            <a:pPr marL="2743200" marR="0" lvl="5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936C"/>
              </a:buClr>
              <a:buSzPct val="50000"/>
              <a:buFont typeface="Wingdings 3" panose="05040102010807070707" pitchFamily="18" charset="2"/>
              <a:buChar char="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Sixth level</a:t>
            </a:r>
          </a:p>
          <a:p>
            <a:pPr marL="3200400" marR="0" lvl="6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936C"/>
              </a:buClr>
              <a:buSzPct val="80000"/>
              <a:buFont typeface="Calibri" panose="020F0502020204030204" pitchFamily="34" charset="0"/>
              <a:buChar char="+"/>
              <a:tabLst>
                <a:tab pos="13716000" algn="l"/>
              </a:tabLst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Seventh level</a:t>
            </a:r>
          </a:p>
          <a:p>
            <a:pPr marL="3657600" marR="0" lvl="7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936C"/>
              </a:buClr>
              <a:buSzPct val="80000"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Eighth level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9483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42923" y="1597795"/>
            <a:ext cx="5349240" cy="439874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Click to add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04560" y="1597795"/>
            <a:ext cx="5349240" cy="439874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Click to add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346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8640" y="365126"/>
            <a:ext cx="10806748" cy="110754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48640" y="1613788"/>
            <a:ext cx="5349240" cy="657774"/>
          </a:xfrm>
        </p:spPr>
        <p:txBody>
          <a:bodyPr anchor="ctr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48640" y="2271563"/>
            <a:ext cx="5349240" cy="373272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Click to add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006148" y="1613788"/>
            <a:ext cx="5349240" cy="657774"/>
          </a:xfrm>
        </p:spPr>
        <p:txBody>
          <a:bodyPr anchor="ctr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006148" y="2271563"/>
            <a:ext cx="5349240" cy="373272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Click to add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324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2339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‹#›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3973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2925" y="365126"/>
            <a:ext cx="10810875" cy="11144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2925" y="1597794"/>
            <a:ext cx="10810875" cy="44125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add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6010318"/>
            <a:ext cx="12192000" cy="847682"/>
          </a:xfrm>
          <a:prstGeom prst="rect">
            <a:avLst/>
          </a:prstGeom>
          <a:solidFill>
            <a:srgbClr val="002F8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NCJudicialBrandAnnivSealFinal.ai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562" y="5354846"/>
            <a:ext cx="1361733" cy="1361733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5002876" y="6434159"/>
            <a:ext cx="2186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78ED6018-2F1F-4696-A060-D9F54A47DF00}" type="slidenum">
              <a:rPr lang="en-US" sz="1200" smtClean="0">
                <a:solidFill>
                  <a:schemeClr val="bg1"/>
                </a:solidFill>
              </a:rPr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914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42" r:id="rId2"/>
    <p:sldLayoutId id="2147483743" r:id="rId3"/>
    <p:sldLayoutId id="2147483724" r:id="rId4"/>
    <p:sldLayoutId id="2147483723" r:id="rId5"/>
    <p:sldLayoutId id="2147483725" r:id="rId6"/>
    <p:sldLayoutId id="2147483726" r:id="rId7"/>
    <p:sldLayoutId id="2147483727" r:id="rId8"/>
    <p:sldLayoutId id="2147483728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002F87"/>
          </a:solidFill>
          <a:latin typeface="Cinzel" panose="00000500000000000000" pitchFamily="50" charset="0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lnSpc>
          <a:spcPct val="100000"/>
        </a:lnSpc>
        <a:spcBef>
          <a:spcPts val="1000"/>
        </a:spcBef>
        <a:buClr>
          <a:srgbClr val="AE936C"/>
        </a:buClr>
        <a:buSzPct val="55000"/>
        <a:buFont typeface="Wingdings 2" panose="05020102010507070707" pitchFamily="18" charset="2"/>
        <a:buChar char="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lnSpc>
          <a:spcPct val="100000"/>
        </a:lnSpc>
        <a:spcBef>
          <a:spcPts val="500"/>
        </a:spcBef>
        <a:buClr>
          <a:srgbClr val="AE936C"/>
        </a:buClr>
        <a:buSzPct val="55000"/>
        <a:buFont typeface="Wingdings 2" panose="05020102010507070707" pitchFamily="18" charset="2"/>
        <a:buChar char="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marR="0" indent="-4572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rgbClr val="AE936C"/>
        </a:buClr>
        <a:buSzPct val="80000"/>
        <a:buFont typeface="Wingdings 2" panose="05020102010507070707" pitchFamily="18" charset="2"/>
        <a:buChar char="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marR="0" indent="-4572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rgbClr val="AE936C"/>
        </a:buClr>
        <a:buSzPct val="50000"/>
        <a:buFont typeface="Wingdings 2" panose="05020102010507070707" pitchFamily="18" charset="2"/>
        <a:buChar char="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6000" marR="0" indent="-4572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rgbClr val="AE936C"/>
        </a:buClr>
        <a:buSzPct val="50000"/>
        <a:buFont typeface="Wingdings 3" panose="05040102010807070707" pitchFamily="18" charset="2"/>
        <a:buChar char="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marR="0" indent="-4572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rgbClr val="AE936C"/>
        </a:buClr>
        <a:buSzPct val="50000"/>
        <a:buFont typeface="Wingdings 3" panose="05040102010807070707" pitchFamily="18" charset="2"/>
        <a:buChar char=""/>
        <a:defRPr sz="22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3200400" marR="0" indent="-4572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rgbClr val="AE936C"/>
        </a:buClr>
        <a:buSzPct val="80000"/>
        <a:buFont typeface="Calibri" panose="020F0502020204030204" pitchFamily="34" charset="0"/>
        <a:buChar char="+"/>
        <a:tabLst>
          <a:tab pos="13716000" algn="l"/>
        </a:tabLst>
        <a:defRPr sz="22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657600" marR="0" indent="-4572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rgbClr val="AE936C"/>
        </a:buClr>
        <a:buSzPct val="80000"/>
        <a:buFont typeface="Calibri" panose="020F0502020204030204" pitchFamily="34" charset="0"/>
        <a:buChar char="–"/>
        <a:defRPr sz="2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F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207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5" r:id="rId2"/>
    <p:sldLayoutId id="2147483736" r:id="rId3"/>
    <p:sldLayoutId id="2147483731" r:id="rId4"/>
    <p:sldLayoutId id="2147483740" r:id="rId5"/>
    <p:sldLayoutId id="2147483737" r:id="rId6"/>
    <p:sldLayoutId id="2147483733" r:id="rId7"/>
    <p:sldLayoutId id="2147483739" r:id="rId8"/>
    <p:sldLayoutId id="2147483738" r:id="rId9"/>
    <p:sldLayoutId id="2147483741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.emf"/><Relationship Id="rId4" Type="http://schemas.openxmlformats.org/officeDocument/2006/relationships/package" Target="../embeddings/Microsoft_Word_Document1.docx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6.emf"/><Relationship Id="rId4" Type="http://schemas.openxmlformats.org/officeDocument/2006/relationships/package" Target="../embeddings/Microsoft_Word_Document2.docx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Finding Your Why</a:t>
            </a:r>
            <a:endParaRPr lang="en-US" sz="54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Chief District Court Judge Leadership Training</a:t>
            </a:r>
          </a:p>
          <a:p>
            <a:r>
              <a:rPr lang="en-US" dirty="0" smtClean="0"/>
              <a:t>September 20-22, 2017</a:t>
            </a:r>
          </a:p>
          <a:p>
            <a:r>
              <a:rPr lang="en-US" dirty="0" smtClean="0"/>
              <a:t>School of Government, Chapel Hill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55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How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Lots of leaders get the What</a:t>
            </a:r>
          </a:p>
          <a:p>
            <a:r>
              <a:rPr lang="en-US" sz="2800" dirty="0" smtClean="0"/>
              <a:t>Less get the How</a:t>
            </a:r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4" name="Flowchart: Connector 3"/>
          <p:cNvSpPr/>
          <p:nvPr/>
        </p:nvSpPr>
        <p:spPr>
          <a:xfrm>
            <a:off x="4666593" y="2443654"/>
            <a:ext cx="2632841" cy="3026979"/>
          </a:xfrm>
          <a:prstGeom prst="flowChartConnector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THE HOW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95108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How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3115914"/>
              </p:ext>
            </p:extLst>
          </p:nvPr>
        </p:nvGraphicFramePr>
        <p:xfrm>
          <a:off x="542925" y="1597025"/>
          <a:ext cx="10810875" cy="44148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25443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How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6000" dirty="0" smtClean="0"/>
          </a:p>
          <a:p>
            <a:pPr marL="0" indent="0" algn="ctr">
              <a:buNone/>
            </a:pPr>
            <a:r>
              <a:rPr lang="en-US" sz="6000" dirty="0" smtClean="0"/>
              <a:t>The Master Builder can help</a:t>
            </a:r>
          </a:p>
        </p:txBody>
      </p:sp>
    </p:spTree>
    <p:extLst>
      <p:ext uri="{BB962C8B-B14F-4D97-AF65-F5344CB8AC3E}">
        <p14:creationId xmlns:p14="http://schemas.microsoft.com/office/powerpoint/2010/main" val="3953017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How</a:t>
            </a:r>
            <a:endParaRPr lang="en-US" dirty="0"/>
          </a:p>
        </p:txBody>
      </p:sp>
      <p:pic>
        <p:nvPicPr>
          <p:cNvPr id="4" name="The Builder - 'The LEGO Movie' Promotio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24063" y="1597025"/>
            <a:ext cx="7848600" cy="4414838"/>
          </a:xfrm>
        </p:spPr>
      </p:pic>
    </p:spTree>
    <p:extLst>
      <p:ext uri="{BB962C8B-B14F-4D97-AF65-F5344CB8AC3E}">
        <p14:creationId xmlns:p14="http://schemas.microsoft.com/office/powerpoint/2010/main" val="2081312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3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Most start with the what</a:t>
            </a:r>
          </a:p>
          <a:p>
            <a:endParaRPr lang="en-US" sz="28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3669767"/>
              </p:ext>
            </p:extLst>
          </p:nvPr>
        </p:nvGraphicFramePr>
        <p:xfrm>
          <a:off x="2900855" y="1277007"/>
          <a:ext cx="7938930" cy="45562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Document" r:id="rId4" imgW="5940984" imgH="3338027" progId="Word.Document.12">
                  <p:embed/>
                </p:oleObj>
              </mc:Choice>
              <mc:Fallback>
                <p:oleObj name="Document" r:id="rId4" imgW="5940984" imgH="3338027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900855" y="1277007"/>
                        <a:ext cx="7938930" cy="45562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23061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Inspired leaders start with the Why:  Lead inside out</a:t>
            </a:r>
          </a:p>
          <a:p>
            <a:endParaRPr lang="en-US" sz="28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6912328"/>
              </p:ext>
            </p:extLst>
          </p:nvPr>
        </p:nvGraphicFramePr>
        <p:xfrm>
          <a:off x="3289738" y="2309252"/>
          <a:ext cx="5940425" cy="3338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Document" r:id="rId4" imgW="5940984" imgH="3338027" progId="Word.Document.12">
                  <p:embed/>
                </p:oleObj>
              </mc:Choice>
              <mc:Fallback>
                <p:oleObj name="Document" r:id="rId4" imgW="5940984" imgH="3338027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289738" y="2309252"/>
                        <a:ext cx="5940425" cy="3338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5123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6000" dirty="0" smtClean="0"/>
          </a:p>
          <a:p>
            <a:pPr marL="0" indent="0" algn="ctr">
              <a:buNone/>
            </a:pPr>
            <a:r>
              <a:rPr lang="en-US" sz="6000" dirty="0" smtClean="0"/>
              <a:t>Apple</a:t>
            </a:r>
          </a:p>
          <a:p>
            <a:pPr marL="0" indent="0" algn="ctr">
              <a:buNone/>
            </a:pPr>
            <a:endParaRPr lang="en-US" sz="1400" dirty="0" smtClean="0"/>
          </a:p>
          <a:p>
            <a:pPr marL="0" indent="0" algn="ctr">
              <a:buNone/>
            </a:pPr>
            <a:endParaRPr lang="en-US" sz="1400" dirty="0"/>
          </a:p>
          <a:p>
            <a:pPr marL="0" indent="0" algn="ctr">
              <a:buNone/>
            </a:pPr>
            <a:r>
              <a:rPr lang="en-US" sz="1400" dirty="0" smtClean="0"/>
              <a:t>Gateway, Dell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52048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Why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925" y="1103586"/>
            <a:ext cx="4145564" cy="516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10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Why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550" y="1479593"/>
            <a:ext cx="5543550" cy="4435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858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Why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26" y="1479594"/>
            <a:ext cx="3500312" cy="32350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493" y="1636016"/>
            <a:ext cx="3764108" cy="3078585"/>
          </a:xfrm>
          <a:prstGeom prst="rect">
            <a:avLst/>
          </a:prstGeom>
        </p:spPr>
      </p:pic>
      <p:pic>
        <p:nvPicPr>
          <p:cNvPr id="6" name="Picture 4" descr="as1611318339 -- Apollo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4738" y="1746559"/>
            <a:ext cx="2968042" cy="2968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44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we’ve been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Reviewed leadership lessons from 9 years</a:t>
            </a:r>
          </a:p>
          <a:p>
            <a:r>
              <a:rPr lang="en-US" sz="2800" dirty="0" smtClean="0"/>
              <a:t>You as a convener</a:t>
            </a:r>
          </a:p>
          <a:p>
            <a:r>
              <a:rPr lang="en-US" sz="2800" dirty="0" smtClean="0"/>
              <a:t>Relationships</a:t>
            </a:r>
          </a:p>
          <a:p>
            <a:r>
              <a:rPr lang="en-US" sz="2800" dirty="0" smtClean="0"/>
              <a:t>Case study from New Hanover</a:t>
            </a:r>
          </a:p>
          <a:p>
            <a:r>
              <a:rPr lang="en-US" sz="2800" dirty="0" smtClean="0"/>
              <a:t>Facilitation skills</a:t>
            </a:r>
          </a:p>
          <a:p>
            <a:r>
              <a:rPr lang="en-US" sz="2800" dirty="0" smtClean="0"/>
              <a:t>Stakeholder mapping</a:t>
            </a:r>
          </a:p>
          <a:p>
            <a:r>
              <a:rPr lang="en-US" sz="2800" dirty="0" smtClean="0"/>
              <a:t>Technical assistance tools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2070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Why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825" y="1714501"/>
            <a:ext cx="8743950" cy="4257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774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6000" dirty="0" smtClean="0"/>
          </a:p>
          <a:p>
            <a:pPr marL="0" indent="0" algn="ctr">
              <a:buNone/>
            </a:pPr>
            <a:r>
              <a:rPr lang="en-US" sz="6000" dirty="0" smtClean="0"/>
              <a:t>Emmett (son) can help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809174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Why</a:t>
            </a:r>
            <a:endParaRPr lang="en-US" dirty="0"/>
          </a:p>
        </p:txBody>
      </p:sp>
      <p:pic>
        <p:nvPicPr>
          <p:cNvPr id="4" name="The LEGO Movie - Emmett vs. (Lord) President Busines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24063" y="1597025"/>
            <a:ext cx="7848600" cy="4414838"/>
          </a:xfrm>
        </p:spPr>
      </p:pic>
    </p:spTree>
    <p:extLst>
      <p:ext uri="{BB962C8B-B14F-4D97-AF65-F5344CB8AC3E}">
        <p14:creationId xmlns:p14="http://schemas.microsoft.com/office/powerpoint/2010/main" val="733799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8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So, what’s your why?</a:t>
            </a:r>
          </a:p>
          <a:p>
            <a:endParaRPr lang="en-US" sz="4000" dirty="0"/>
          </a:p>
          <a:p>
            <a:pPr lvl="1"/>
            <a:r>
              <a:rPr lang="en-US" sz="4000" dirty="0" smtClean="0"/>
              <a:t>Let’s stop</a:t>
            </a:r>
          </a:p>
          <a:p>
            <a:pPr lvl="1"/>
            <a:r>
              <a:rPr lang="en-US" sz="4000" dirty="0" smtClean="0"/>
              <a:t>Reflect</a:t>
            </a:r>
          </a:p>
          <a:p>
            <a:pPr lvl="1"/>
            <a:r>
              <a:rPr lang="en-US" sz="4000" dirty="0" smtClean="0"/>
              <a:t>Write it down</a:t>
            </a:r>
          </a:p>
        </p:txBody>
      </p:sp>
    </p:spTree>
    <p:extLst>
      <p:ext uri="{BB962C8B-B14F-4D97-AF65-F5344CB8AC3E}">
        <p14:creationId xmlns:p14="http://schemas.microsoft.com/office/powerpoint/2010/main" val="3851935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6000" dirty="0" smtClean="0"/>
          </a:p>
          <a:p>
            <a:pPr marL="0" indent="0" algn="ctr">
              <a:buNone/>
            </a:pPr>
            <a:r>
              <a:rPr lang="en-US" sz="6000" dirty="0" smtClean="0"/>
              <a:t>Time to share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962218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Have You Found It?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Find it</a:t>
            </a:r>
          </a:p>
          <a:p>
            <a:endParaRPr lang="en-US" sz="3600" dirty="0"/>
          </a:p>
          <a:p>
            <a:r>
              <a:rPr lang="en-US" sz="3600" dirty="0" smtClean="0"/>
              <a:t>Lead inside out</a:t>
            </a:r>
          </a:p>
          <a:p>
            <a:endParaRPr lang="en-US" sz="3600" dirty="0"/>
          </a:p>
          <a:p>
            <a:r>
              <a:rPr lang="en-US" sz="3600" dirty="0" smtClean="0"/>
              <a:t>Change lives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675674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6000" dirty="0" smtClean="0"/>
          </a:p>
          <a:p>
            <a:pPr marL="0" indent="0" algn="ctr">
              <a:buNone/>
            </a:pPr>
            <a:r>
              <a:rPr lang="en-US" sz="6000" dirty="0" smtClean="0"/>
              <a:t>Questions?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2271330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Identify your team</a:t>
            </a:r>
          </a:p>
          <a:p>
            <a:r>
              <a:rPr lang="en-US" sz="2800" dirty="0" smtClean="0"/>
              <a:t>Convene, ask for commitment</a:t>
            </a:r>
          </a:p>
          <a:p>
            <a:r>
              <a:rPr lang="en-US" sz="2800" dirty="0" smtClean="0"/>
              <a:t>Identify meeting place: not the courthouse</a:t>
            </a:r>
          </a:p>
          <a:p>
            <a:r>
              <a:rPr lang="en-US" sz="2800" dirty="0" smtClean="0"/>
              <a:t>The plan for going statewide</a:t>
            </a:r>
          </a:p>
          <a:p>
            <a:r>
              <a:rPr lang="en-US" sz="2800" dirty="0" smtClean="0"/>
              <a:t>Train the trainer for those interested</a:t>
            </a:r>
          </a:p>
        </p:txBody>
      </p:sp>
    </p:spTree>
    <p:extLst>
      <p:ext uri="{BB962C8B-B14F-4D97-AF65-F5344CB8AC3E}">
        <p14:creationId xmlns:p14="http://schemas.microsoft.com/office/powerpoint/2010/main" val="2273868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Logistics</a:t>
            </a:r>
          </a:p>
          <a:p>
            <a:pPr lvl="1"/>
            <a:r>
              <a:rPr lang="en-US" sz="2800" dirty="0" smtClean="0"/>
              <a:t>Room set up</a:t>
            </a:r>
          </a:p>
          <a:p>
            <a:pPr lvl="1"/>
            <a:r>
              <a:rPr lang="en-US" sz="2800" dirty="0" smtClean="0"/>
              <a:t>Tips for starting a meeting</a:t>
            </a:r>
          </a:p>
          <a:p>
            <a:pPr lvl="1"/>
            <a:r>
              <a:rPr lang="en-US" sz="2800" dirty="0" smtClean="0"/>
              <a:t>Agendas</a:t>
            </a:r>
          </a:p>
          <a:p>
            <a:pPr lvl="1"/>
            <a:r>
              <a:rPr lang="en-US" sz="2800" dirty="0" smtClean="0"/>
              <a:t>Handouts</a:t>
            </a:r>
          </a:p>
          <a:p>
            <a:pPr lvl="1"/>
            <a:r>
              <a:rPr lang="en-US" sz="2800" dirty="0" smtClean="0"/>
              <a:t>Time allocation</a:t>
            </a:r>
          </a:p>
          <a:p>
            <a:pPr lvl="1"/>
            <a:r>
              <a:rPr lang="en-US" sz="2800" dirty="0" smtClean="0"/>
              <a:t>Facilitator/convener</a:t>
            </a:r>
          </a:p>
          <a:p>
            <a:pPr marL="457200" lvl="1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58668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6000" dirty="0" smtClean="0"/>
          </a:p>
          <a:p>
            <a:pPr marL="0" indent="0" algn="ctr">
              <a:buNone/>
            </a:pPr>
            <a:r>
              <a:rPr lang="en-US" sz="6000" dirty="0" smtClean="0"/>
              <a:t>Questions?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8866471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6000" dirty="0" smtClean="0"/>
          </a:p>
          <a:p>
            <a:pPr marL="0" indent="0" algn="ctr">
              <a:buNone/>
            </a:pPr>
            <a:r>
              <a:rPr lang="en-US" sz="6000" dirty="0" smtClean="0"/>
              <a:t>But what drives you?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796778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J.H. Corpening, II</a:t>
            </a:r>
            <a:endParaRPr lang="en-US" dirty="0"/>
          </a:p>
          <a:p>
            <a:r>
              <a:rPr lang="en-US" dirty="0" smtClean="0"/>
              <a:t>Julius.h.corpening@nccourts.org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331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443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6000" dirty="0" smtClean="0"/>
          </a:p>
          <a:p>
            <a:pPr marL="0" indent="0" algn="ctr">
              <a:buNone/>
            </a:pPr>
            <a:r>
              <a:rPr lang="en-US" sz="6000" dirty="0" smtClean="0"/>
              <a:t>We need to find your why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099878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 your Why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Three words</a:t>
            </a:r>
          </a:p>
          <a:p>
            <a:endParaRPr lang="en-US" sz="2800" dirty="0"/>
          </a:p>
          <a:p>
            <a:pPr lvl="1"/>
            <a:r>
              <a:rPr lang="en-US" sz="2800" dirty="0" smtClean="0"/>
              <a:t>What</a:t>
            </a:r>
          </a:p>
          <a:p>
            <a:pPr lvl="1"/>
            <a:endParaRPr lang="en-US" sz="2800" dirty="0"/>
          </a:p>
          <a:p>
            <a:pPr lvl="1"/>
            <a:r>
              <a:rPr lang="en-US" sz="2800" dirty="0" smtClean="0"/>
              <a:t>How</a:t>
            </a:r>
          </a:p>
          <a:p>
            <a:pPr lvl="1"/>
            <a:endParaRPr lang="en-US" sz="2800" dirty="0"/>
          </a:p>
          <a:p>
            <a:pPr lvl="1"/>
            <a:r>
              <a:rPr lang="en-US" sz="2800" dirty="0" smtClean="0"/>
              <a:t>Why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88107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What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Easy to be task oriented and focus on …..</a:t>
            </a:r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4" name="Flowchart: Connector 3"/>
          <p:cNvSpPr/>
          <p:nvPr/>
        </p:nvSpPr>
        <p:spPr>
          <a:xfrm>
            <a:off x="4131919" y="2431193"/>
            <a:ext cx="2867971" cy="3328086"/>
          </a:xfrm>
          <a:prstGeom prst="flowChartConnector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THE WHAT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777629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What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27603752"/>
              </p:ext>
            </p:extLst>
          </p:nvPr>
        </p:nvGraphicFramePr>
        <p:xfrm>
          <a:off x="542925" y="1597025"/>
          <a:ext cx="10810875" cy="44148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88706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What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6000" dirty="0" smtClean="0"/>
          </a:p>
          <a:p>
            <a:pPr marL="0" indent="0" algn="ctr">
              <a:buNone/>
            </a:pPr>
            <a:r>
              <a:rPr lang="en-US" sz="6000" dirty="0" smtClean="0"/>
              <a:t> Emmett can help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801967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What</a:t>
            </a:r>
            <a:endParaRPr lang="en-US" dirty="0"/>
          </a:p>
        </p:txBody>
      </p:sp>
      <p:pic>
        <p:nvPicPr>
          <p:cNvPr id="4" name="Emmet follows the instructions - LEGO Movie Clip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24063" y="1597025"/>
            <a:ext cx="7848600" cy="4414838"/>
          </a:xfrm>
        </p:spPr>
      </p:pic>
    </p:spTree>
    <p:extLst>
      <p:ext uri="{BB962C8B-B14F-4D97-AF65-F5344CB8AC3E}">
        <p14:creationId xmlns:p14="http://schemas.microsoft.com/office/powerpoint/2010/main" val="3220524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3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heme/theme1.xml><?xml version="1.0" encoding="utf-8"?>
<a:theme xmlns:a="http://schemas.openxmlformats.org/drawingml/2006/main" name="Judici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udicial_branch_template (002).potx [Read-Only]" id="{B68C5003-0B8D-4529-8B80-FA33E1A24360}" vid="{1AC31CA7-5F10-4C15-8FAD-CCCD00E269C5}"/>
    </a:ext>
  </a:extLst>
</a:theme>
</file>

<file path=ppt/theme/theme2.xml><?xml version="1.0" encoding="utf-8"?>
<a:theme xmlns:a="http://schemas.openxmlformats.org/drawingml/2006/main" name="Judicial Blue">
  <a:themeElements>
    <a:clrScheme name="Judicial Branch branding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2F87"/>
      </a:accent1>
      <a:accent2>
        <a:srgbClr val="AE936C"/>
      </a:accent2>
      <a:accent3>
        <a:srgbClr val="9FC3E3"/>
      </a:accent3>
      <a:accent4>
        <a:srgbClr val="9D2223"/>
      </a:accent4>
      <a:accent5>
        <a:srgbClr val="EADBC7"/>
      </a:accent5>
      <a:accent6>
        <a:srgbClr val="665647"/>
      </a:accent6>
      <a:hlink>
        <a:srgbClr val="1893D2"/>
      </a:hlink>
      <a:folHlink>
        <a:srgbClr val="1893D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udicial_branch_template (002).potx [Read-Only]" id="{B68C5003-0B8D-4529-8B80-FA33E1A24360}" vid="{2F5DBF6B-B39B-4833-B8B8-4B8DBD2DB05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judicial_branch_template (002)</Template>
  <TotalTime>264</TotalTime>
  <Words>248</Words>
  <Application>Microsoft Office PowerPoint</Application>
  <PresentationFormat>Widescreen</PresentationFormat>
  <Paragraphs>101</Paragraphs>
  <Slides>31</Slides>
  <Notes>0</Notes>
  <HiddenSlides>0</HiddenSlides>
  <MMClips>3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Cinzel</vt:lpstr>
      <vt:lpstr>Wingdings 3</vt:lpstr>
      <vt:lpstr>Calibri</vt:lpstr>
      <vt:lpstr>Arial</vt:lpstr>
      <vt:lpstr>Wingdings 2</vt:lpstr>
      <vt:lpstr>Judicial</vt:lpstr>
      <vt:lpstr>Judicial Blue</vt:lpstr>
      <vt:lpstr>Document</vt:lpstr>
      <vt:lpstr>Finding Your Why</vt:lpstr>
      <vt:lpstr>Where we’ve been</vt:lpstr>
      <vt:lpstr>PowerPoint Presentation</vt:lpstr>
      <vt:lpstr>PowerPoint Presentation</vt:lpstr>
      <vt:lpstr>Finding your Why</vt:lpstr>
      <vt:lpstr>The What</vt:lpstr>
      <vt:lpstr>The What</vt:lpstr>
      <vt:lpstr>The What</vt:lpstr>
      <vt:lpstr>The What</vt:lpstr>
      <vt:lpstr>The How</vt:lpstr>
      <vt:lpstr>The How</vt:lpstr>
      <vt:lpstr>The How </vt:lpstr>
      <vt:lpstr>The How</vt:lpstr>
      <vt:lpstr>The Why</vt:lpstr>
      <vt:lpstr>The Why</vt:lpstr>
      <vt:lpstr>The Why</vt:lpstr>
      <vt:lpstr>The Why</vt:lpstr>
      <vt:lpstr>The Why</vt:lpstr>
      <vt:lpstr>The Why</vt:lpstr>
      <vt:lpstr>The Why</vt:lpstr>
      <vt:lpstr>The Why</vt:lpstr>
      <vt:lpstr>The Why</vt:lpstr>
      <vt:lpstr>PowerPoint Presentation</vt:lpstr>
      <vt:lpstr>PowerPoint Presentation</vt:lpstr>
      <vt:lpstr>Have You Found It?</vt:lpstr>
      <vt:lpstr>PowerPoint Presentation</vt:lpstr>
      <vt:lpstr>Next Steps</vt:lpstr>
      <vt:lpstr>Next Steps </vt:lpstr>
      <vt:lpstr>PowerPoint Presentation</vt:lpstr>
      <vt:lpstr>Thank You</vt:lpstr>
      <vt:lpstr>PowerPoint Presentation</vt:lpstr>
    </vt:vector>
  </TitlesOfParts>
  <Company>NCAOC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Judicial Branch PowerPoint Template</dc:title>
  <dc:creator>Corpening, Julius H.</dc:creator>
  <cp:lastModifiedBy>Lenovo User</cp:lastModifiedBy>
  <cp:revision>12</cp:revision>
  <dcterms:created xsi:type="dcterms:W3CDTF">2017-09-18T22:34:24Z</dcterms:created>
  <dcterms:modified xsi:type="dcterms:W3CDTF">2017-09-21T14:34:04Z</dcterms:modified>
</cp:coreProperties>
</file>