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993366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3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E2CE-24D6-4A6C-93FA-BE1A7426B000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7B482-5E12-4C3E-9623-72027F75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0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E2CE-24D6-4A6C-93FA-BE1A7426B000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7B482-5E12-4C3E-9623-72027F75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40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E2CE-24D6-4A6C-93FA-BE1A7426B000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7B482-5E12-4C3E-9623-72027F75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052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E2CE-24D6-4A6C-93FA-BE1A7426B000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7B482-5E12-4C3E-9623-72027F75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E2CE-24D6-4A6C-93FA-BE1A7426B000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7B482-5E12-4C3E-9623-72027F75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3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E2CE-24D6-4A6C-93FA-BE1A7426B000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7B482-5E12-4C3E-9623-72027F75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6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E2CE-24D6-4A6C-93FA-BE1A7426B000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7B482-5E12-4C3E-9623-72027F75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E2CE-24D6-4A6C-93FA-BE1A7426B000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7B482-5E12-4C3E-9623-72027F75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20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E2CE-24D6-4A6C-93FA-BE1A7426B000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7B482-5E12-4C3E-9623-72027F75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17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E2CE-24D6-4A6C-93FA-BE1A7426B000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7B482-5E12-4C3E-9623-72027F75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25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E2CE-24D6-4A6C-93FA-BE1A7426B000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7B482-5E12-4C3E-9623-72027F75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41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1E2CE-24D6-4A6C-93FA-BE1A7426B000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7B482-5E12-4C3E-9623-72027F75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68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Jetton Road Safety Survey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6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324 responses</a:t>
            </a:r>
          </a:p>
          <a:p>
            <a:pPr lvl="1"/>
            <a:r>
              <a:rPr lang="en-US" dirty="0" smtClean="0"/>
              <a:t>96% of responses were online (Survey Monkey)</a:t>
            </a:r>
          </a:p>
          <a:p>
            <a:pPr lvl="1"/>
            <a:r>
              <a:rPr lang="en-US" dirty="0" smtClean="0"/>
              <a:t>95% of respondents were residences; 5% businesses</a:t>
            </a:r>
          </a:p>
          <a:p>
            <a:pPr lvl="1"/>
            <a:r>
              <a:rPr lang="en-US" dirty="0" smtClean="0"/>
              <a:t>Residential:</a:t>
            </a:r>
          </a:p>
          <a:p>
            <a:pPr lvl="2"/>
            <a:r>
              <a:rPr lang="en-US" dirty="0" smtClean="0"/>
              <a:t>Deleted 6 duplicate responses (2/address)</a:t>
            </a:r>
          </a:p>
          <a:p>
            <a:pPr lvl="2"/>
            <a:r>
              <a:rPr lang="en-US" dirty="0" smtClean="0"/>
              <a:t>7 addresses with conflicting responses were resolved with follow-up call or deleted</a:t>
            </a:r>
          </a:p>
          <a:p>
            <a:pPr lvl="2"/>
            <a:r>
              <a:rPr lang="en-US" dirty="0" smtClean="0"/>
              <a:t>Deleted 9 responses outside of target area</a:t>
            </a:r>
          </a:p>
          <a:p>
            <a:pPr lvl="1"/>
            <a:r>
              <a:rPr lang="en-US" dirty="0" smtClean="0"/>
              <a:t>Businesses:</a:t>
            </a:r>
          </a:p>
          <a:p>
            <a:pPr lvl="2"/>
            <a:r>
              <a:rPr lang="en-US" dirty="0" smtClean="0"/>
              <a:t>13 of estimated 40 businesses responded (33%)</a:t>
            </a:r>
          </a:p>
        </p:txBody>
      </p:sp>
    </p:spTree>
    <p:extLst>
      <p:ext uri="{BB962C8B-B14F-4D97-AF65-F5344CB8AC3E}">
        <p14:creationId xmlns:p14="http://schemas.microsoft.com/office/powerpoint/2010/main" val="345238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Residential R</a:t>
            </a:r>
            <a:r>
              <a:rPr lang="en-US" dirty="0" smtClean="0"/>
              <a:t>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685800"/>
          </a:xfrm>
        </p:spPr>
        <p:txBody>
          <a:bodyPr>
            <a:normAutofit fontScale="85000" lnSpcReduction="20000"/>
          </a:bodyPr>
          <a:lstStyle/>
          <a:p>
            <a:pPr marL="457200" lvl="1" indent="0">
              <a:buNone/>
            </a:pPr>
            <a:r>
              <a:rPr lang="en-US" dirty="0" smtClean="0"/>
              <a:t>Estimated 21% residential response rate (based on approximately 1500 target households)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278404"/>
              </p:ext>
            </p:extLst>
          </p:nvPr>
        </p:nvGraphicFramePr>
        <p:xfrm>
          <a:off x="914400" y="2209800"/>
          <a:ext cx="74676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1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Neighborhood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of </a:t>
                      </a:r>
                    </a:p>
                    <a:p>
                      <a:r>
                        <a:rPr lang="en-US" dirty="0" smtClean="0"/>
                        <a:t>Participants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Neighborhood</a:t>
                      </a:r>
                      <a:r>
                        <a:rPr lang="en-US" baseline="0" dirty="0" smtClean="0"/>
                        <a:t> Response Rate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 Peninsula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59.12%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23.14%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Patrick's Purchase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10.22%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31.82%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Jetton Cove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9.85%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9.54%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Eastshore</a:t>
                      </a:r>
                      <a:r>
                        <a:rPr lang="en-US" dirty="0" smtClean="0"/>
                        <a:t> at the Peninsula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4.74%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18.31%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Connor Quay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2.55%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33.33%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LKN Cove at Jetton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2.92%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Shearwater Point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16.00%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Sunrise Point at the Peninsula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10.26%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Unknown or &lt; 4 responses in neighborhood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8.76%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3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133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Of the options presented below, which of the following do you feel best responds to the need for improved safety in the most effective way? You may choose one option.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729992"/>
              </p:ext>
            </p:extLst>
          </p:nvPr>
        </p:nvGraphicFramePr>
        <p:xfrm>
          <a:off x="533400" y="3581400"/>
          <a:ext cx="7924800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Answer Options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Overall</a:t>
                      </a:r>
                    </a:p>
                    <a:p>
                      <a:pPr algn="ctr"/>
                      <a:r>
                        <a:rPr lang="en-US" dirty="0" smtClean="0"/>
                        <a:t>Response</a:t>
                      </a:r>
                      <a:r>
                        <a:rPr lang="en-US" baseline="0" dirty="0" smtClean="0"/>
                        <a:t> 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Residential</a:t>
                      </a:r>
                    </a:p>
                    <a:p>
                      <a:pPr algn="ctr"/>
                      <a:r>
                        <a:rPr lang="en-US" dirty="0" smtClean="0"/>
                        <a:t>Response</a:t>
                      </a:r>
                      <a:r>
                        <a:rPr lang="en-US" baseline="0" dirty="0" smtClean="0"/>
                        <a:t>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Business</a:t>
                      </a:r>
                    </a:p>
                    <a:p>
                      <a:pPr algn="ctr"/>
                      <a:r>
                        <a:rPr lang="en-US" dirty="0" smtClean="0"/>
                        <a:t>Response 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Retain the current traffic pattern.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38%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37%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64%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Eliminate left turns and straight across movements ONLY from Old Jetton Road to Jetton Road. (Heading north on Old Jetton Road will take you to West Catawba Avenue.)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29%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29%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Eliminate left turns and straight across movements from BOTH Old Jetton Road and the CVS/Brooklyn South parking area. (U-turns are allowed at the intersection of Jetton Road and West Catawba Avenue to travel west on Jetton Road.)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33%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33%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48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 Limit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3429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There has been much discussion regarding the speed limit on Jetton Road from West Catawba Avenue to approximately Peninsula Shores Drive. Do you support a change in the speed limit from 45 MPH to 35 MPH throughout this section of Jetton Road? You may choose one option.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372851"/>
              </p:ext>
            </p:extLst>
          </p:nvPr>
        </p:nvGraphicFramePr>
        <p:xfrm>
          <a:off x="609600" y="4572000"/>
          <a:ext cx="7924799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39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Response Options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Overall</a:t>
                      </a:r>
                    </a:p>
                    <a:p>
                      <a:pPr algn="ctr"/>
                      <a:r>
                        <a:rPr lang="en-US" dirty="0" smtClean="0"/>
                        <a:t>Response</a:t>
                      </a:r>
                      <a:r>
                        <a:rPr lang="en-US" baseline="0" dirty="0" smtClean="0"/>
                        <a:t>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Residential</a:t>
                      </a:r>
                    </a:p>
                    <a:p>
                      <a:r>
                        <a:rPr lang="en-US" dirty="0" smtClean="0"/>
                        <a:t>Response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Business</a:t>
                      </a:r>
                    </a:p>
                    <a:p>
                      <a:pPr algn="ctr"/>
                      <a:r>
                        <a:rPr lang="en-US" dirty="0" smtClean="0"/>
                        <a:t>Response 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NO, leave the 45 MPH speed limit as currently posted.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YES, change the speed limit to 35 MPH on this section of Jetton Road.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07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397</Words>
  <Application>Microsoft Office PowerPoint</Application>
  <PresentationFormat>On-screen Show (4:3)</PresentationFormat>
  <Paragraphs>83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Jetton Road Safety Survey</vt:lpstr>
      <vt:lpstr>Summary</vt:lpstr>
      <vt:lpstr>Residential Responses</vt:lpstr>
      <vt:lpstr>Traffic Pattern</vt:lpstr>
      <vt:lpstr>Speed Limit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Jetton Road Safety Survey</dc:title>
  <dc:creator>Becky Partin</dc:creator>
  <cp:lastModifiedBy>Kadel, Max</cp:lastModifiedBy>
  <cp:revision>30</cp:revision>
  <dcterms:created xsi:type="dcterms:W3CDTF">2017-01-24T19:17:10Z</dcterms:created>
  <dcterms:modified xsi:type="dcterms:W3CDTF">2017-03-29T18:36:38Z</dcterms:modified>
</cp:coreProperties>
</file>