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1" r:id="rId1"/>
    <p:sldMasterId id="2147483802" r:id="rId2"/>
  </p:sldMasterIdLst>
  <p:sldIdLst>
    <p:sldId id="256" r:id="rId3"/>
    <p:sldId id="257" r:id="rId4"/>
    <p:sldId id="258" r:id="rId5"/>
    <p:sldId id="259" r:id="rId6"/>
    <p:sldId id="270" r:id="rId7"/>
    <p:sldId id="261" r:id="rId8"/>
    <p:sldId id="262" r:id="rId9"/>
    <p:sldId id="263" r:id="rId10"/>
    <p:sldId id="264" r:id="rId11"/>
    <p:sldId id="265" r:id="rId12"/>
    <p:sldId id="272" r:id="rId13"/>
    <p:sldId id="266" r:id="rId14"/>
    <p:sldId id="267" r:id="rId15"/>
    <p:sldId id="268" r:id="rId16"/>
    <p:sldId id="271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0AF685-EB0E-AE42-9E58-C4F8D63C0F37}" v="128" dt="2020-04-24T15:00:05.1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57"/>
    <p:restoredTop sz="94694"/>
  </p:normalViewPr>
  <p:slideViewPr>
    <p:cSldViewPr snapToGrid="0" snapToObjects="1">
      <p:cViewPr varScale="1">
        <p:scale>
          <a:sx n="124" d="100"/>
          <a:sy n="124" d="100"/>
        </p:scale>
        <p:origin x="85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hyperlink" Target="https://www.nctreasurer.com/blog/2020/04/06/should-you-consider-adopting-interim-budget-portion-2020-2021-fiscal-year" TargetMode="Externa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Relationship Id="rId9" Type="http://schemas.openxmlformats.org/officeDocument/2006/relationships/image" Target="../media/image21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hyperlink" Target="https://www.nctreasurer.com/blog/2020/04/06/should-you-consider-adopting-interim-budget-portion-2020-2021-fiscal-year" TargetMode="External"/><Relationship Id="rId7" Type="http://schemas.openxmlformats.org/officeDocument/2006/relationships/image" Target="../media/image19.sv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Relationship Id="rId9" Type="http://schemas.openxmlformats.org/officeDocument/2006/relationships/image" Target="../media/image2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1333E8-A4D1-4933-8411-0A0BB90A16C5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EABB93DF-73CE-4BEA-B5FD-0BB454D386F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Please keep your device muted</a:t>
          </a:r>
        </a:p>
      </dgm:t>
    </dgm:pt>
    <dgm:pt modelId="{C7205410-0C93-41A0-A8E6-C8C505AEDB07}" type="parTrans" cxnId="{AF1D8E83-90CC-41D9-835D-40FF3E65AFF7}">
      <dgm:prSet/>
      <dgm:spPr/>
      <dgm:t>
        <a:bodyPr/>
        <a:lstStyle/>
        <a:p>
          <a:endParaRPr lang="en-US"/>
        </a:p>
      </dgm:t>
    </dgm:pt>
    <dgm:pt modelId="{F10E5BB7-8C29-4B47-865A-A8B70CF7D406}" type="sibTrans" cxnId="{AF1D8E83-90CC-41D9-835D-40FF3E65AFF7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273CDDF5-798F-4809-ADA2-A1D6EC2C699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Type questions and comments in chat box</a:t>
          </a:r>
        </a:p>
      </dgm:t>
    </dgm:pt>
    <dgm:pt modelId="{B0C5730C-60E7-42C3-A82F-347F07A0740A}" type="parTrans" cxnId="{098908EE-9B2C-488C-9ED6-5267504B6A6E}">
      <dgm:prSet/>
      <dgm:spPr/>
      <dgm:t>
        <a:bodyPr/>
        <a:lstStyle/>
        <a:p>
          <a:endParaRPr lang="en-US"/>
        </a:p>
      </dgm:t>
    </dgm:pt>
    <dgm:pt modelId="{99A573AB-86D6-4718-8B63-279E0864E217}" type="sibTrans" cxnId="{098908EE-9B2C-488C-9ED6-5267504B6A6E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486E6574-3F3B-450E-A98F-4FE712886E0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If call drops, wait a minute and log back in/call back</a:t>
          </a:r>
        </a:p>
      </dgm:t>
    </dgm:pt>
    <dgm:pt modelId="{2E3C9BED-F41C-4C1F-902F-C29E90DB4FAA}" type="parTrans" cxnId="{00539B7D-0186-4681-925A-BA9888295BCD}">
      <dgm:prSet/>
      <dgm:spPr/>
      <dgm:t>
        <a:bodyPr/>
        <a:lstStyle/>
        <a:p>
          <a:endParaRPr lang="en-US"/>
        </a:p>
      </dgm:t>
    </dgm:pt>
    <dgm:pt modelId="{DA7434CA-69EE-474C-BC52-3B68C753BC69}" type="sibTrans" cxnId="{00539B7D-0186-4681-925A-BA9888295BCD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7EE137E0-61A0-4D47-9851-FE5FF76B322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Recording and slides will be posted </a:t>
          </a:r>
        </a:p>
      </dgm:t>
    </dgm:pt>
    <dgm:pt modelId="{935D4983-7E6C-ED49-A706-EDBEDC567E96}" type="parTrans" cxnId="{851AFF69-7705-DA4C-B50B-E1642F0D91DA}">
      <dgm:prSet/>
      <dgm:spPr/>
      <dgm:t>
        <a:bodyPr/>
        <a:lstStyle/>
        <a:p>
          <a:endParaRPr lang="en-US"/>
        </a:p>
      </dgm:t>
    </dgm:pt>
    <dgm:pt modelId="{AC812E6C-D4EB-394E-801D-96D5534A65AE}" type="sibTrans" cxnId="{851AFF69-7705-DA4C-B50B-E1642F0D91DA}">
      <dgm:prSet/>
      <dgm:spPr/>
      <dgm:t>
        <a:bodyPr/>
        <a:lstStyle/>
        <a:p>
          <a:endParaRPr lang="en-US"/>
        </a:p>
      </dgm:t>
    </dgm:pt>
    <dgm:pt modelId="{0BDEA92B-C901-4741-8B4E-2A7BC5FA71F6}" type="pres">
      <dgm:prSet presAssocID="{CB1333E8-A4D1-4933-8411-0A0BB90A16C5}" presName="root" presStyleCnt="0">
        <dgm:presLayoutVars>
          <dgm:dir/>
          <dgm:resizeHandles val="exact"/>
        </dgm:presLayoutVars>
      </dgm:prSet>
      <dgm:spPr/>
    </dgm:pt>
    <dgm:pt modelId="{21BD2294-CB66-48CE-A971-BD8004176BD1}" type="pres">
      <dgm:prSet presAssocID="{CB1333E8-A4D1-4933-8411-0A0BB90A16C5}" presName="container" presStyleCnt="0">
        <dgm:presLayoutVars>
          <dgm:dir/>
          <dgm:resizeHandles val="exact"/>
        </dgm:presLayoutVars>
      </dgm:prSet>
      <dgm:spPr/>
    </dgm:pt>
    <dgm:pt modelId="{9E5CBED3-D7D1-470F-87D4-3DE28256C26D}" type="pres">
      <dgm:prSet presAssocID="{EABB93DF-73CE-4BEA-B5FD-0BB454D386F4}" presName="compNode" presStyleCnt="0"/>
      <dgm:spPr/>
    </dgm:pt>
    <dgm:pt modelId="{3CD66EE6-E6D9-444A-8A59-55EA9AC9D984}" type="pres">
      <dgm:prSet presAssocID="{EABB93DF-73CE-4BEA-B5FD-0BB454D386F4}" presName="iconBgRect" presStyleLbl="bgShp" presStyleIdx="0" presStyleCnt="4"/>
      <dgm:spPr/>
    </dgm:pt>
    <dgm:pt modelId="{A28ED3D2-CE11-40B2-8E2E-FDD3900E2551}" type="pres">
      <dgm:prSet presAssocID="{EABB93DF-73CE-4BEA-B5FD-0BB454D386F4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ute Ringer"/>
        </a:ext>
      </dgm:extLst>
    </dgm:pt>
    <dgm:pt modelId="{5BF23C56-1B93-4083-9E37-6ED751F96926}" type="pres">
      <dgm:prSet presAssocID="{EABB93DF-73CE-4BEA-B5FD-0BB454D386F4}" presName="spaceRect" presStyleCnt="0"/>
      <dgm:spPr/>
    </dgm:pt>
    <dgm:pt modelId="{C00D73BD-1002-454E-8778-1C9325897E37}" type="pres">
      <dgm:prSet presAssocID="{EABB93DF-73CE-4BEA-B5FD-0BB454D386F4}" presName="textRect" presStyleLbl="revTx" presStyleIdx="0" presStyleCnt="4">
        <dgm:presLayoutVars>
          <dgm:chMax val="1"/>
          <dgm:chPref val="1"/>
        </dgm:presLayoutVars>
      </dgm:prSet>
      <dgm:spPr/>
    </dgm:pt>
    <dgm:pt modelId="{FD82D55E-4562-4FC3-B04B-AE43B2206CDE}" type="pres">
      <dgm:prSet presAssocID="{F10E5BB7-8C29-4B47-865A-A8B70CF7D406}" presName="sibTrans" presStyleLbl="sibTrans2D1" presStyleIdx="0" presStyleCnt="0"/>
      <dgm:spPr/>
    </dgm:pt>
    <dgm:pt modelId="{AF1AF696-18F1-4B1A-817D-223C91D62B75}" type="pres">
      <dgm:prSet presAssocID="{273CDDF5-798F-4809-ADA2-A1D6EC2C6996}" presName="compNode" presStyleCnt="0"/>
      <dgm:spPr/>
    </dgm:pt>
    <dgm:pt modelId="{1D1A40CE-C436-44D8-8BAD-312A24D10780}" type="pres">
      <dgm:prSet presAssocID="{273CDDF5-798F-4809-ADA2-A1D6EC2C6996}" presName="iconBgRect" presStyleLbl="bgShp" presStyleIdx="1" presStyleCnt="4"/>
      <dgm:spPr/>
    </dgm:pt>
    <dgm:pt modelId="{A4705AFB-6C3D-4199-B37D-3E304C2D8AE6}" type="pres">
      <dgm:prSet presAssocID="{273CDDF5-798F-4809-ADA2-A1D6EC2C6996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FC1B4FC0-36A9-4B81-A469-89CA98E4B401}" type="pres">
      <dgm:prSet presAssocID="{273CDDF5-798F-4809-ADA2-A1D6EC2C6996}" presName="spaceRect" presStyleCnt="0"/>
      <dgm:spPr/>
    </dgm:pt>
    <dgm:pt modelId="{8FFCD419-4634-4313-ADD6-5E66BFB3BC3B}" type="pres">
      <dgm:prSet presAssocID="{273CDDF5-798F-4809-ADA2-A1D6EC2C6996}" presName="textRect" presStyleLbl="revTx" presStyleIdx="1" presStyleCnt="4">
        <dgm:presLayoutVars>
          <dgm:chMax val="1"/>
          <dgm:chPref val="1"/>
        </dgm:presLayoutVars>
      </dgm:prSet>
      <dgm:spPr/>
    </dgm:pt>
    <dgm:pt modelId="{3EEE77C7-4AAC-4DA7-BE3C-A1F618AE685A}" type="pres">
      <dgm:prSet presAssocID="{99A573AB-86D6-4718-8B63-279E0864E217}" presName="sibTrans" presStyleLbl="sibTrans2D1" presStyleIdx="0" presStyleCnt="0"/>
      <dgm:spPr/>
    </dgm:pt>
    <dgm:pt modelId="{3CB45C8D-FDC3-4D86-B9FA-8252919EBE07}" type="pres">
      <dgm:prSet presAssocID="{486E6574-3F3B-450E-A98F-4FE712886E0F}" presName="compNode" presStyleCnt="0"/>
      <dgm:spPr/>
    </dgm:pt>
    <dgm:pt modelId="{09EA9B8E-C46A-4DDC-8933-44A06B40458F}" type="pres">
      <dgm:prSet presAssocID="{486E6574-3F3B-450E-A98F-4FE712886E0F}" presName="iconBgRect" presStyleLbl="bgShp" presStyleIdx="2" presStyleCnt="4"/>
      <dgm:spPr/>
    </dgm:pt>
    <dgm:pt modelId="{1F92B6F2-019E-400A-AFB6-EBDC6575C190}" type="pres">
      <dgm:prSet presAssocID="{486E6574-3F3B-450E-A98F-4FE712886E0F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peaker Phone"/>
        </a:ext>
      </dgm:extLst>
    </dgm:pt>
    <dgm:pt modelId="{2690DFCC-835C-4906-A5DE-49D9A62488A5}" type="pres">
      <dgm:prSet presAssocID="{486E6574-3F3B-450E-A98F-4FE712886E0F}" presName="spaceRect" presStyleCnt="0"/>
      <dgm:spPr/>
    </dgm:pt>
    <dgm:pt modelId="{13869439-9FC5-4DB4-8F45-291DB95D3EC3}" type="pres">
      <dgm:prSet presAssocID="{486E6574-3F3B-450E-A98F-4FE712886E0F}" presName="textRect" presStyleLbl="revTx" presStyleIdx="2" presStyleCnt="4">
        <dgm:presLayoutVars>
          <dgm:chMax val="1"/>
          <dgm:chPref val="1"/>
        </dgm:presLayoutVars>
      </dgm:prSet>
      <dgm:spPr/>
    </dgm:pt>
    <dgm:pt modelId="{85CD25CE-0BAB-444C-AF1F-5D0883C7D967}" type="pres">
      <dgm:prSet presAssocID="{DA7434CA-69EE-474C-BC52-3B68C753BC69}" presName="sibTrans" presStyleLbl="sibTrans2D1" presStyleIdx="0" presStyleCnt="0"/>
      <dgm:spPr/>
    </dgm:pt>
    <dgm:pt modelId="{C9F91814-0A33-42FD-AC76-1B1BAB88F893}" type="pres">
      <dgm:prSet presAssocID="{7EE137E0-61A0-4D47-9851-FE5FF76B322C}" presName="compNode" presStyleCnt="0"/>
      <dgm:spPr/>
    </dgm:pt>
    <dgm:pt modelId="{F40BAA69-C25D-4BA1-B6D1-0AD66A872C38}" type="pres">
      <dgm:prSet presAssocID="{7EE137E0-61A0-4D47-9851-FE5FF76B322C}" presName="iconBgRect" presStyleLbl="bgShp" presStyleIdx="3" presStyleCnt="4"/>
      <dgm:spPr/>
    </dgm:pt>
    <dgm:pt modelId="{9DCB4DF1-0F43-40E0-B19E-27152E56B2DD}" type="pres">
      <dgm:prSet presAssocID="{7EE137E0-61A0-4D47-9851-FE5FF76B322C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Folder"/>
        </a:ext>
      </dgm:extLst>
    </dgm:pt>
    <dgm:pt modelId="{60391C30-5944-43B7-AE00-BE850220161C}" type="pres">
      <dgm:prSet presAssocID="{7EE137E0-61A0-4D47-9851-FE5FF76B322C}" presName="spaceRect" presStyleCnt="0"/>
      <dgm:spPr/>
    </dgm:pt>
    <dgm:pt modelId="{D365F5FB-566E-4AED-8E71-A00D8963E274}" type="pres">
      <dgm:prSet presAssocID="{7EE137E0-61A0-4D47-9851-FE5FF76B322C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07B13017-9574-5949-8610-01F13E5B58E5}" type="presOf" srcId="{CB1333E8-A4D1-4933-8411-0A0BB90A16C5}" destId="{0BDEA92B-C901-4741-8B4E-2A7BC5FA71F6}" srcOrd="0" destOrd="0" presId="urn:microsoft.com/office/officeart/2018/2/layout/IconCircleList"/>
    <dgm:cxn modelId="{DDAC2C25-38A3-4546-BA7C-7237AAA08A92}" type="presOf" srcId="{EABB93DF-73CE-4BEA-B5FD-0BB454D386F4}" destId="{C00D73BD-1002-454E-8778-1C9325897E37}" srcOrd="0" destOrd="0" presId="urn:microsoft.com/office/officeart/2018/2/layout/IconCircleList"/>
    <dgm:cxn modelId="{13EBCF34-0257-4F48-90CB-4A7A5018B6BF}" type="presOf" srcId="{99A573AB-86D6-4718-8B63-279E0864E217}" destId="{3EEE77C7-4AAC-4DA7-BE3C-A1F618AE685A}" srcOrd="0" destOrd="0" presId="urn:microsoft.com/office/officeart/2018/2/layout/IconCircleList"/>
    <dgm:cxn modelId="{CA9E1645-F2FC-D146-8836-E2F7DE3CAD9D}" type="presOf" srcId="{7EE137E0-61A0-4D47-9851-FE5FF76B322C}" destId="{D365F5FB-566E-4AED-8E71-A00D8963E274}" srcOrd="0" destOrd="0" presId="urn:microsoft.com/office/officeart/2018/2/layout/IconCircleList"/>
    <dgm:cxn modelId="{0640C052-1392-A149-8864-7C17DD6990EF}" type="presOf" srcId="{F10E5BB7-8C29-4B47-865A-A8B70CF7D406}" destId="{FD82D55E-4562-4FC3-B04B-AE43B2206CDE}" srcOrd="0" destOrd="0" presId="urn:microsoft.com/office/officeart/2018/2/layout/IconCircleList"/>
    <dgm:cxn modelId="{851AFF69-7705-DA4C-B50B-E1642F0D91DA}" srcId="{CB1333E8-A4D1-4933-8411-0A0BB90A16C5}" destId="{7EE137E0-61A0-4D47-9851-FE5FF76B322C}" srcOrd="3" destOrd="0" parTransId="{935D4983-7E6C-ED49-A706-EDBEDC567E96}" sibTransId="{AC812E6C-D4EB-394E-801D-96D5534A65AE}"/>
    <dgm:cxn modelId="{00539B7D-0186-4681-925A-BA9888295BCD}" srcId="{CB1333E8-A4D1-4933-8411-0A0BB90A16C5}" destId="{486E6574-3F3B-450E-A98F-4FE712886E0F}" srcOrd="2" destOrd="0" parTransId="{2E3C9BED-F41C-4C1F-902F-C29E90DB4FAA}" sibTransId="{DA7434CA-69EE-474C-BC52-3B68C753BC69}"/>
    <dgm:cxn modelId="{AF1D8E83-90CC-41D9-835D-40FF3E65AFF7}" srcId="{CB1333E8-A4D1-4933-8411-0A0BB90A16C5}" destId="{EABB93DF-73CE-4BEA-B5FD-0BB454D386F4}" srcOrd="0" destOrd="0" parTransId="{C7205410-0C93-41A0-A8E6-C8C505AEDB07}" sibTransId="{F10E5BB7-8C29-4B47-865A-A8B70CF7D406}"/>
    <dgm:cxn modelId="{6132198C-26A3-4F4D-A093-5410EA315D5F}" type="presOf" srcId="{486E6574-3F3B-450E-A98F-4FE712886E0F}" destId="{13869439-9FC5-4DB4-8F45-291DB95D3EC3}" srcOrd="0" destOrd="0" presId="urn:microsoft.com/office/officeart/2018/2/layout/IconCircleList"/>
    <dgm:cxn modelId="{E85C76D2-BB3F-FE47-A52A-B8511405DCCA}" type="presOf" srcId="{273CDDF5-798F-4809-ADA2-A1D6EC2C6996}" destId="{8FFCD419-4634-4313-ADD6-5E66BFB3BC3B}" srcOrd="0" destOrd="0" presId="urn:microsoft.com/office/officeart/2018/2/layout/IconCircleList"/>
    <dgm:cxn modelId="{A72FD2E7-F219-C84D-9E40-56417EFA1EE4}" type="presOf" srcId="{DA7434CA-69EE-474C-BC52-3B68C753BC69}" destId="{85CD25CE-0BAB-444C-AF1F-5D0883C7D967}" srcOrd="0" destOrd="0" presId="urn:microsoft.com/office/officeart/2018/2/layout/IconCircleList"/>
    <dgm:cxn modelId="{098908EE-9B2C-488C-9ED6-5267504B6A6E}" srcId="{CB1333E8-A4D1-4933-8411-0A0BB90A16C5}" destId="{273CDDF5-798F-4809-ADA2-A1D6EC2C6996}" srcOrd="1" destOrd="0" parTransId="{B0C5730C-60E7-42C3-A82F-347F07A0740A}" sibTransId="{99A573AB-86D6-4718-8B63-279E0864E217}"/>
    <dgm:cxn modelId="{F20AF1B6-AC12-B940-B0D5-03A4A3498EFD}" type="presParOf" srcId="{0BDEA92B-C901-4741-8B4E-2A7BC5FA71F6}" destId="{21BD2294-CB66-48CE-A971-BD8004176BD1}" srcOrd="0" destOrd="0" presId="urn:microsoft.com/office/officeart/2018/2/layout/IconCircleList"/>
    <dgm:cxn modelId="{33776ED5-FA58-C848-B4B0-3EC2A964A78C}" type="presParOf" srcId="{21BD2294-CB66-48CE-A971-BD8004176BD1}" destId="{9E5CBED3-D7D1-470F-87D4-3DE28256C26D}" srcOrd="0" destOrd="0" presId="urn:microsoft.com/office/officeart/2018/2/layout/IconCircleList"/>
    <dgm:cxn modelId="{B6C5E27F-176E-2E44-9EAE-34DC6C3EB52F}" type="presParOf" srcId="{9E5CBED3-D7D1-470F-87D4-3DE28256C26D}" destId="{3CD66EE6-E6D9-444A-8A59-55EA9AC9D984}" srcOrd="0" destOrd="0" presId="urn:microsoft.com/office/officeart/2018/2/layout/IconCircleList"/>
    <dgm:cxn modelId="{41B14355-A2CC-CE43-94E1-B769CE62ABDE}" type="presParOf" srcId="{9E5CBED3-D7D1-470F-87D4-3DE28256C26D}" destId="{A28ED3D2-CE11-40B2-8E2E-FDD3900E2551}" srcOrd="1" destOrd="0" presId="urn:microsoft.com/office/officeart/2018/2/layout/IconCircleList"/>
    <dgm:cxn modelId="{9C40F153-9389-1345-9177-7B75C1EDFE99}" type="presParOf" srcId="{9E5CBED3-D7D1-470F-87D4-3DE28256C26D}" destId="{5BF23C56-1B93-4083-9E37-6ED751F96926}" srcOrd="2" destOrd="0" presId="urn:microsoft.com/office/officeart/2018/2/layout/IconCircleList"/>
    <dgm:cxn modelId="{8F82F74D-A0F0-8648-8124-E4F1D3796A55}" type="presParOf" srcId="{9E5CBED3-D7D1-470F-87D4-3DE28256C26D}" destId="{C00D73BD-1002-454E-8778-1C9325897E37}" srcOrd="3" destOrd="0" presId="urn:microsoft.com/office/officeart/2018/2/layout/IconCircleList"/>
    <dgm:cxn modelId="{DBA163DE-37CC-944C-8DAE-66F252195541}" type="presParOf" srcId="{21BD2294-CB66-48CE-A971-BD8004176BD1}" destId="{FD82D55E-4562-4FC3-B04B-AE43B2206CDE}" srcOrd="1" destOrd="0" presId="urn:microsoft.com/office/officeart/2018/2/layout/IconCircleList"/>
    <dgm:cxn modelId="{9265700F-407D-5940-97B3-094259883EC2}" type="presParOf" srcId="{21BD2294-CB66-48CE-A971-BD8004176BD1}" destId="{AF1AF696-18F1-4B1A-817D-223C91D62B75}" srcOrd="2" destOrd="0" presId="urn:microsoft.com/office/officeart/2018/2/layout/IconCircleList"/>
    <dgm:cxn modelId="{42CD5368-0308-F843-8A26-E754E5EE7FE4}" type="presParOf" srcId="{AF1AF696-18F1-4B1A-817D-223C91D62B75}" destId="{1D1A40CE-C436-44D8-8BAD-312A24D10780}" srcOrd="0" destOrd="0" presId="urn:microsoft.com/office/officeart/2018/2/layout/IconCircleList"/>
    <dgm:cxn modelId="{74EDB5D8-FF23-1C4C-BA9E-094D90C155F8}" type="presParOf" srcId="{AF1AF696-18F1-4B1A-817D-223C91D62B75}" destId="{A4705AFB-6C3D-4199-B37D-3E304C2D8AE6}" srcOrd="1" destOrd="0" presId="urn:microsoft.com/office/officeart/2018/2/layout/IconCircleList"/>
    <dgm:cxn modelId="{B00CEEAD-8600-8E49-A0EA-2A7611AE8A34}" type="presParOf" srcId="{AF1AF696-18F1-4B1A-817D-223C91D62B75}" destId="{FC1B4FC0-36A9-4B81-A469-89CA98E4B401}" srcOrd="2" destOrd="0" presId="urn:microsoft.com/office/officeart/2018/2/layout/IconCircleList"/>
    <dgm:cxn modelId="{7459C022-9A13-5F4B-B580-92A35EDBB545}" type="presParOf" srcId="{AF1AF696-18F1-4B1A-817D-223C91D62B75}" destId="{8FFCD419-4634-4313-ADD6-5E66BFB3BC3B}" srcOrd="3" destOrd="0" presId="urn:microsoft.com/office/officeart/2018/2/layout/IconCircleList"/>
    <dgm:cxn modelId="{BCDE4AA1-6501-9846-B630-1577141BC4BA}" type="presParOf" srcId="{21BD2294-CB66-48CE-A971-BD8004176BD1}" destId="{3EEE77C7-4AAC-4DA7-BE3C-A1F618AE685A}" srcOrd="3" destOrd="0" presId="urn:microsoft.com/office/officeart/2018/2/layout/IconCircleList"/>
    <dgm:cxn modelId="{E5AB4E87-FF6E-3D4E-B295-073666E76F75}" type="presParOf" srcId="{21BD2294-CB66-48CE-A971-BD8004176BD1}" destId="{3CB45C8D-FDC3-4D86-B9FA-8252919EBE07}" srcOrd="4" destOrd="0" presId="urn:microsoft.com/office/officeart/2018/2/layout/IconCircleList"/>
    <dgm:cxn modelId="{AE79B981-D65E-4344-AF44-7C59F3818450}" type="presParOf" srcId="{3CB45C8D-FDC3-4D86-B9FA-8252919EBE07}" destId="{09EA9B8E-C46A-4DDC-8933-44A06B40458F}" srcOrd="0" destOrd="0" presId="urn:microsoft.com/office/officeart/2018/2/layout/IconCircleList"/>
    <dgm:cxn modelId="{FCFC6F82-A94C-B642-9D1F-F5AF93B01A39}" type="presParOf" srcId="{3CB45C8D-FDC3-4D86-B9FA-8252919EBE07}" destId="{1F92B6F2-019E-400A-AFB6-EBDC6575C190}" srcOrd="1" destOrd="0" presId="urn:microsoft.com/office/officeart/2018/2/layout/IconCircleList"/>
    <dgm:cxn modelId="{34836349-C8AA-6543-B129-2A57B6FFC83C}" type="presParOf" srcId="{3CB45C8D-FDC3-4D86-B9FA-8252919EBE07}" destId="{2690DFCC-835C-4906-A5DE-49D9A62488A5}" srcOrd="2" destOrd="0" presId="urn:microsoft.com/office/officeart/2018/2/layout/IconCircleList"/>
    <dgm:cxn modelId="{8790A93D-E52A-1846-A904-A3B79EA8846B}" type="presParOf" srcId="{3CB45C8D-FDC3-4D86-B9FA-8252919EBE07}" destId="{13869439-9FC5-4DB4-8F45-291DB95D3EC3}" srcOrd="3" destOrd="0" presId="urn:microsoft.com/office/officeart/2018/2/layout/IconCircleList"/>
    <dgm:cxn modelId="{6B5EAF7F-F498-D549-9322-D497BFCF7915}" type="presParOf" srcId="{21BD2294-CB66-48CE-A971-BD8004176BD1}" destId="{85CD25CE-0BAB-444C-AF1F-5D0883C7D967}" srcOrd="5" destOrd="0" presId="urn:microsoft.com/office/officeart/2018/2/layout/IconCircleList"/>
    <dgm:cxn modelId="{74E3B3EB-2EFF-384E-9612-18A51A408DFD}" type="presParOf" srcId="{21BD2294-CB66-48CE-A971-BD8004176BD1}" destId="{C9F91814-0A33-42FD-AC76-1B1BAB88F893}" srcOrd="6" destOrd="0" presId="urn:microsoft.com/office/officeart/2018/2/layout/IconCircleList"/>
    <dgm:cxn modelId="{F9A0B9AD-B456-1048-8C14-59A1CCF2CF1D}" type="presParOf" srcId="{C9F91814-0A33-42FD-AC76-1B1BAB88F893}" destId="{F40BAA69-C25D-4BA1-B6D1-0AD66A872C38}" srcOrd="0" destOrd="0" presId="urn:microsoft.com/office/officeart/2018/2/layout/IconCircleList"/>
    <dgm:cxn modelId="{E9839A6D-BC98-1A4D-ADB6-19D2B19D70F7}" type="presParOf" srcId="{C9F91814-0A33-42FD-AC76-1B1BAB88F893}" destId="{9DCB4DF1-0F43-40E0-B19E-27152E56B2DD}" srcOrd="1" destOrd="0" presId="urn:microsoft.com/office/officeart/2018/2/layout/IconCircleList"/>
    <dgm:cxn modelId="{02C68F2C-2512-A54D-8736-CABBFC0F9009}" type="presParOf" srcId="{C9F91814-0A33-42FD-AC76-1B1BAB88F893}" destId="{60391C30-5944-43B7-AE00-BE850220161C}" srcOrd="2" destOrd="0" presId="urn:microsoft.com/office/officeart/2018/2/layout/IconCircleList"/>
    <dgm:cxn modelId="{691F1F08-8EDA-7942-9144-42978A5E5AAA}" type="presParOf" srcId="{C9F91814-0A33-42FD-AC76-1B1BAB88F893}" destId="{D365F5FB-566E-4AED-8E71-A00D8963E274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48DFF40-E01F-408C-9BE4-120030381D73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2783BB9-778D-4E51-BAF8-719FFF1A77A0}">
      <dgm:prSet/>
      <dgm:spPr/>
      <dgm:t>
        <a:bodyPr/>
        <a:lstStyle/>
        <a:p>
          <a:r>
            <a:rPr lang="en-US"/>
            <a:t>DST Update</a:t>
          </a:r>
        </a:p>
      </dgm:t>
    </dgm:pt>
    <dgm:pt modelId="{44C47122-2965-4416-9A49-9DA572280638}" type="parTrans" cxnId="{0A04A209-56AC-46F4-919E-2387D76DDE42}">
      <dgm:prSet/>
      <dgm:spPr/>
      <dgm:t>
        <a:bodyPr/>
        <a:lstStyle/>
        <a:p>
          <a:endParaRPr lang="en-US"/>
        </a:p>
      </dgm:t>
    </dgm:pt>
    <dgm:pt modelId="{61A35D2D-1B1D-4044-9E9E-733A07BE1D5C}" type="sibTrans" cxnId="{0A04A209-56AC-46F4-919E-2387D76DDE42}">
      <dgm:prSet/>
      <dgm:spPr/>
      <dgm:t>
        <a:bodyPr/>
        <a:lstStyle/>
        <a:p>
          <a:endParaRPr lang="en-US"/>
        </a:p>
      </dgm:t>
    </dgm:pt>
    <dgm:pt modelId="{078F690F-0AD3-4496-87C7-25233D432711}">
      <dgm:prSet/>
      <dgm:spPr/>
      <dgm:t>
        <a:bodyPr/>
        <a:lstStyle/>
        <a:p>
          <a:r>
            <a:rPr lang="en-US" dirty="0"/>
            <a:t>Budgeting</a:t>
          </a:r>
        </a:p>
      </dgm:t>
    </dgm:pt>
    <dgm:pt modelId="{3E051AF6-EDFB-407C-B414-2262A90BD504}" type="parTrans" cxnId="{E7E15512-6467-4E55-8F00-89EA7DBE3091}">
      <dgm:prSet/>
      <dgm:spPr/>
      <dgm:t>
        <a:bodyPr/>
        <a:lstStyle/>
        <a:p>
          <a:endParaRPr lang="en-US"/>
        </a:p>
      </dgm:t>
    </dgm:pt>
    <dgm:pt modelId="{A7FB764A-1A2D-4747-A030-3469BE99765F}" type="sibTrans" cxnId="{E7E15512-6467-4E55-8F00-89EA7DBE3091}">
      <dgm:prSet/>
      <dgm:spPr/>
      <dgm:t>
        <a:bodyPr/>
        <a:lstStyle/>
        <a:p>
          <a:endParaRPr lang="en-US"/>
        </a:p>
      </dgm:t>
    </dgm:pt>
    <dgm:pt modelId="{82F17074-122E-4DE2-A4B5-3FD037D2FEC7}">
      <dgm:prSet/>
      <dgm:spPr/>
      <dgm:t>
        <a:bodyPr/>
        <a:lstStyle/>
        <a:p>
          <a:r>
            <a:rPr lang="en-US"/>
            <a:t>Utilities</a:t>
          </a:r>
        </a:p>
      </dgm:t>
    </dgm:pt>
    <dgm:pt modelId="{78B4FFA8-A46F-48DC-BEBE-09FB675B9954}" type="parTrans" cxnId="{64EEE3AD-9F51-42BB-8C95-CE5B8475861B}">
      <dgm:prSet/>
      <dgm:spPr/>
      <dgm:t>
        <a:bodyPr/>
        <a:lstStyle/>
        <a:p>
          <a:endParaRPr lang="en-US"/>
        </a:p>
      </dgm:t>
    </dgm:pt>
    <dgm:pt modelId="{CDF1D4AF-101A-43DE-92F2-0E389CA1AAEB}" type="sibTrans" cxnId="{64EEE3AD-9F51-42BB-8C95-CE5B8475861B}">
      <dgm:prSet/>
      <dgm:spPr/>
      <dgm:t>
        <a:bodyPr/>
        <a:lstStyle/>
        <a:p>
          <a:endParaRPr lang="en-US"/>
        </a:p>
      </dgm:t>
    </dgm:pt>
    <dgm:pt modelId="{F2C75C24-25AA-468C-B11D-7FBFACE9BDBA}">
      <dgm:prSet/>
      <dgm:spPr/>
      <dgm:t>
        <a:bodyPr/>
        <a:lstStyle/>
        <a:p>
          <a:r>
            <a:rPr lang="en-US" dirty="0"/>
            <a:t>Financial Reporting</a:t>
          </a:r>
        </a:p>
      </dgm:t>
    </dgm:pt>
    <dgm:pt modelId="{143DA6E5-EE46-4AAD-ABA1-3D98E5DA1575}" type="parTrans" cxnId="{6BDA26D1-04E5-448C-A316-FDEA2DCDA446}">
      <dgm:prSet/>
      <dgm:spPr/>
      <dgm:t>
        <a:bodyPr/>
        <a:lstStyle/>
        <a:p>
          <a:endParaRPr lang="en-US"/>
        </a:p>
      </dgm:t>
    </dgm:pt>
    <dgm:pt modelId="{0044CB2C-DB31-4EA4-9ACD-CD56C218935F}" type="sibTrans" cxnId="{6BDA26D1-04E5-448C-A316-FDEA2DCDA446}">
      <dgm:prSet/>
      <dgm:spPr/>
      <dgm:t>
        <a:bodyPr/>
        <a:lstStyle/>
        <a:p>
          <a:endParaRPr lang="en-US"/>
        </a:p>
      </dgm:t>
    </dgm:pt>
    <dgm:pt modelId="{C91D7265-B2DD-439A-9038-5BA96C41845D}">
      <dgm:prSet/>
      <dgm:spPr/>
      <dgm:t>
        <a:bodyPr/>
        <a:lstStyle/>
        <a:p>
          <a:r>
            <a:rPr lang="en-US" dirty="0"/>
            <a:t>Employees</a:t>
          </a:r>
        </a:p>
      </dgm:t>
    </dgm:pt>
    <dgm:pt modelId="{F583FE88-E289-420A-AB44-F7F47EAD67C0}" type="parTrans" cxnId="{A77A9796-8840-4641-A519-C31E69BB73C7}">
      <dgm:prSet/>
      <dgm:spPr/>
      <dgm:t>
        <a:bodyPr/>
        <a:lstStyle/>
        <a:p>
          <a:endParaRPr lang="en-US"/>
        </a:p>
      </dgm:t>
    </dgm:pt>
    <dgm:pt modelId="{911A6276-DBBF-4BCC-A0F3-FE3FC27687E2}" type="sibTrans" cxnId="{A77A9796-8840-4641-A519-C31E69BB73C7}">
      <dgm:prSet/>
      <dgm:spPr/>
      <dgm:t>
        <a:bodyPr/>
        <a:lstStyle/>
        <a:p>
          <a:endParaRPr lang="en-US"/>
        </a:p>
      </dgm:t>
    </dgm:pt>
    <dgm:pt modelId="{71367ECB-2969-CC48-A2C5-6B2692932426}" type="pres">
      <dgm:prSet presAssocID="{948DFF40-E01F-408C-9BE4-120030381D73}" presName="outerComposite" presStyleCnt="0">
        <dgm:presLayoutVars>
          <dgm:chMax val="5"/>
          <dgm:dir/>
          <dgm:resizeHandles val="exact"/>
        </dgm:presLayoutVars>
      </dgm:prSet>
      <dgm:spPr/>
    </dgm:pt>
    <dgm:pt modelId="{A2903E87-94B4-574E-B814-BB0D6D913F37}" type="pres">
      <dgm:prSet presAssocID="{948DFF40-E01F-408C-9BE4-120030381D73}" presName="dummyMaxCanvas" presStyleCnt="0">
        <dgm:presLayoutVars/>
      </dgm:prSet>
      <dgm:spPr/>
    </dgm:pt>
    <dgm:pt modelId="{FF438214-2DBB-6046-8C81-8A95A1849A4A}" type="pres">
      <dgm:prSet presAssocID="{948DFF40-E01F-408C-9BE4-120030381D73}" presName="FiveNodes_1" presStyleLbl="node1" presStyleIdx="0" presStyleCnt="5">
        <dgm:presLayoutVars>
          <dgm:bulletEnabled val="1"/>
        </dgm:presLayoutVars>
      </dgm:prSet>
      <dgm:spPr/>
    </dgm:pt>
    <dgm:pt modelId="{04F8975E-D86C-EF4D-8050-E9C85F7CC467}" type="pres">
      <dgm:prSet presAssocID="{948DFF40-E01F-408C-9BE4-120030381D73}" presName="FiveNodes_2" presStyleLbl="node1" presStyleIdx="1" presStyleCnt="5">
        <dgm:presLayoutVars>
          <dgm:bulletEnabled val="1"/>
        </dgm:presLayoutVars>
      </dgm:prSet>
      <dgm:spPr/>
    </dgm:pt>
    <dgm:pt modelId="{F63DC0A1-75E3-A84A-81C9-E142AC552C75}" type="pres">
      <dgm:prSet presAssocID="{948DFF40-E01F-408C-9BE4-120030381D73}" presName="FiveNodes_3" presStyleLbl="node1" presStyleIdx="2" presStyleCnt="5">
        <dgm:presLayoutVars>
          <dgm:bulletEnabled val="1"/>
        </dgm:presLayoutVars>
      </dgm:prSet>
      <dgm:spPr/>
    </dgm:pt>
    <dgm:pt modelId="{DBC6B222-858F-1248-A6DB-E531F9A8F1F8}" type="pres">
      <dgm:prSet presAssocID="{948DFF40-E01F-408C-9BE4-120030381D73}" presName="FiveNodes_4" presStyleLbl="node1" presStyleIdx="3" presStyleCnt="5">
        <dgm:presLayoutVars>
          <dgm:bulletEnabled val="1"/>
        </dgm:presLayoutVars>
      </dgm:prSet>
      <dgm:spPr/>
    </dgm:pt>
    <dgm:pt modelId="{B4F6F637-0E67-634A-901D-17129DEC452A}" type="pres">
      <dgm:prSet presAssocID="{948DFF40-E01F-408C-9BE4-120030381D73}" presName="FiveNodes_5" presStyleLbl="node1" presStyleIdx="4" presStyleCnt="5">
        <dgm:presLayoutVars>
          <dgm:bulletEnabled val="1"/>
        </dgm:presLayoutVars>
      </dgm:prSet>
      <dgm:spPr/>
    </dgm:pt>
    <dgm:pt modelId="{AF15697D-4AB5-B04F-8005-179D10782774}" type="pres">
      <dgm:prSet presAssocID="{948DFF40-E01F-408C-9BE4-120030381D73}" presName="FiveConn_1-2" presStyleLbl="fgAccFollowNode1" presStyleIdx="0" presStyleCnt="4">
        <dgm:presLayoutVars>
          <dgm:bulletEnabled val="1"/>
        </dgm:presLayoutVars>
      </dgm:prSet>
      <dgm:spPr/>
    </dgm:pt>
    <dgm:pt modelId="{27F85235-3463-5E44-A06C-FBDE93B47BC7}" type="pres">
      <dgm:prSet presAssocID="{948DFF40-E01F-408C-9BE4-120030381D73}" presName="FiveConn_2-3" presStyleLbl="fgAccFollowNode1" presStyleIdx="1" presStyleCnt="4">
        <dgm:presLayoutVars>
          <dgm:bulletEnabled val="1"/>
        </dgm:presLayoutVars>
      </dgm:prSet>
      <dgm:spPr/>
    </dgm:pt>
    <dgm:pt modelId="{D82C35E5-C643-674B-BC22-630C06778056}" type="pres">
      <dgm:prSet presAssocID="{948DFF40-E01F-408C-9BE4-120030381D73}" presName="FiveConn_3-4" presStyleLbl="fgAccFollowNode1" presStyleIdx="2" presStyleCnt="4">
        <dgm:presLayoutVars>
          <dgm:bulletEnabled val="1"/>
        </dgm:presLayoutVars>
      </dgm:prSet>
      <dgm:spPr/>
    </dgm:pt>
    <dgm:pt modelId="{D56CFD78-BB41-BF49-A374-3FD4611BD375}" type="pres">
      <dgm:prSet presAssocID="{948DFF40-E01F-408C-9BE4-120030381D73}" presName="FiveConn_4-5" presStyleLbl="fgAccFollowNode1" presStyleIdx="3" presStyleCnt="4">
        <dgm:presLayoutVars>
          <dgm:bulletEnabled val="1"/>
        </dgm:presLayoutVars>
      </dgm:prSet>
      <dgm:spPr/>
    </dgm:pt>
    <dgm:pt modelId="{FD8C661F-DCE4-5B4A-A1E6-FBD3BC6F0054}" type="pres">
      <dgm:prSet presAssocID="{948DFF40-E01F-408C-9BE4-120030381D73}" presName="FiveNodes_1_text" presStyleLbl="node1" presStyleIdx="4" presStyleCnt="5">
        <dgm:presLayoutVars>
          <dgm:bulletEnabled val="1"/>
        </dgm:presLayoutVars>
      </dgm:prSet>
      <dgm:spPr/>
    </dgm:pt>
    <dgm:pt modelId="{9E8AF3C9-0572-6F48-A811-DD64F19BFC84}" type="pres">
      <dgm:prSet presAssocID="{948DFF40-E01F-408C-9BE4-120030381D73}" presName="FiveNodes_2_text" presStyleLbl="node1" presStyleIdx="4" presStyleCnt="5">
        <dgm:presLayoutVars>
          <dgm:bulletEnabled val="1"/>
        </dgm:presLayoutVars>
      </dgm:prSet>
      <dgm:spPr/>
    </dgm:pt>
    <dgm:pt modelId="{97A139FF-D4C3-7D45-A0DC-A45008096B1F}" type="pres">
      <dgm:prSet presAssocID="{948DFF40-E01F-408C-9BE4-120030381D73}" presName="FiveNodes_3_text" presStyleLbl="node1" presStyleIdx="4" presStyleCnt="5">
        <dgm:presLayoutVars>
          <dgm:bulletEnabled val="1"/>
        </dgm:presLayoutVars>
      </dgm:prSet>
      <dgm:spPr/>
    </dgm:pt>
    <dgm:pt modelId="{D8837DA6-9C1E-AF49-A810-2227CB793D3D}" type="pres">
      <dgm:prSet presAssocID="{948DFF40-E01F-408C-9BE4-120030381D73}" presName="FiveNodes_4_text" presStyleLbl="node1" presStyleIdx="4" presStyleCnt="5">
        <dgm:presLayoutVars>
          <dgm:bulletEnabled val="1"/>
        </dgm:presLayoutVars>
      </dgm:prSet>
      <dgm:spPr/>
    </dgm:pt>
    <dgm:pt modelId="{44FA4DAA-8966-0145-A7A6-38E31AE5E1D9}" type="pres">
      <dgm:prSet presAssocID="{948DFF40-E01F-408C-9BE4-120030381D73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DA318805-6A04-774D-9AE6-7C989F9B8F1A}" type="presOf" srcId="{82F17074-122E-4DE2-A4B5-3FD037D2FEC7}" destId="{DBC6B222-858F-1248-A6DB-E531F9A8F1F8}" srcOrd="0" destOrd="0" presId="urn:microsoft.com/office/officeart/2005/8/layout/vProcess5"/>
    <dgm:cxn modelId="{0A04A209-56AC-46F4-919E-2387D76DDE42}" srcId="{948DFF40-E01F-408C-9BE4-120030381D73}" destId="{F2783BB9-778D-4E51-BAF8-719FFF1A77A0}" srcOrd="0" destOrd="0" parTransId="{44C47122-2965-4416-9A49-9DA572280638}" sibTransId="{61A35D2D-1B1D-4044-9E9E-733A07BE1D5C}"/>
    <dgm:cxn modelId="{E7E15512-6467-4E55-8F00-89EA7DBE3091}" srcId="{948DFF40-E01F-408C-9BE4-120030381D73}" destId="{078F690F-0AD3-4496-87C7-25233D432711}" srcOrd="2" destOrd="0" parTransId="{3E051AF6-EDFB-407C-B414-2262A90BD504}" sibTransId="{A7FB764A-1A2D-4747-A030-3469BE99765F}"/>
    <dgm:cxn modelId="{7AC0C443-E28D-314C-9214-6068839D0A55}" type="presOf" srcId="{61A35D2D-1B1D-4044-9E9E-733A07BE1D5C}" destId="{AF15697D-4AB5-B04F-8005-179D10782774}" srcOrd="0" destOrd="0" presId="urn:microsoft.com/office/officeart/2005/8/layout/vProcess5"/>
    <dgm:cxn modelId="{DE3BC74A-52B4-BB4A-83FF-B7D4C1A4B6AE}" type="presOf" srcId="{078F690F-0AD3-4496-87C7-25233D432711}" destId="{97A139FF-D4C3-7D45-A0DC-A45008096B1F}" srcOrd="1" destOrd="0" presId="urn:microsoft.com/office/officeart/2005/8/layout/vProcess5"/>
    <dgm:cxn modelId="{3239A855-9F3C-FD42-A3EC-791746F7D143}" type="presOf" srcId="{C91D7265-B2DD-439A-9038-5BA96C41845D}" destId="{B4F6F637-0E67-634A-901D-17129DEC452A}" srcOrd="0" destOrd="0" presId="urn:microsoft.com/office/officeart/2005/8/layout/vProcess5"/>
    <dgm:cxn modelId="{DBF16558-5497-C245-95DB-1889ED8E80D6}" type="presOf" srcId="{0044CB2C-DB31-4EA4-9ACD-CD56C218935F}" destId="{27F85235-3463-5E44-A06C-FBDE93B47BC7}" srcOrd="0" destOrd="0" presId="urn:microsoft.com/office/officeart/2005/8/layout/vProcess5"/>
    <dgm:cxn modelId="{0CC3685B-35DF-464E-B70D-6A7FE721F179}" type="presOf" srcId="{82F17074-122E-4DE2-A4B5-3FD037D2FEC7}" destId="{D8837DA6-9C1E-AF49-A810-2227CB793D3D}" srcOrd="1" destOrd="0" presId="urn:microsoft.com/office/officeart/2005/8/layout/vProcess5"/>
    <dgm:cxn modelId="{A4C5725E-84B1-384B-AB3E-7580736AB1D1}" type="presOf" srcId="{F2C75C24-25AA-468C-B11D-7FBFACE9BDBA}" destId="{9E8AF3C9-0572-6F48-A811-DD64F19BFC84}" srcOrd="1" destOrd="0" presId="urn:microsoft.com/office/officeart/2005/8/layout/vProcess5"/>
    <dgm:cxn modelId="{CBD16D60-BA34-954E-B568-D5DF859AADE4}" type="presOf" srcId="{CDF1D4AF-101A-43DE-92F2-0E389CA1AAEB}" destId="{D56CFD78-BB41-BF49-A374-3FD4611BD375}" srcOrd="0" destOrd="0" presId="urn:microsoft.com/office/officeart/2005/8/layout/vProcess5"/>
    <dgm:cxn modelId="{5E722A75-E11C-AB40-83E4-1820222AD4B0}" type="presOf" srcId="{948DFF40-E01F-408C-9BE4-120030381D73}" destId="{71367ECB-2969-CC48-A2C5-6B2692932426}" srcOrd="0" destOrd="0" presId="urn:microsoft.com/office/officeart/2005/8/layout/vProcess5"/>
    <dgm:cxn modelId="{CBF5BC8A-7E92-5A4B-B7E3-A476B8BF4915}" type="presOf" srcId="{078F690F-0AD3-4496-87C7-25233D432711}" destId="{F63DC0A1-75E3-A84A-81C9-E142AC552C75}" srcOrd="0" destOrd="0" presId="urn:microsoft.com/office/officeart/2005/8/layout/vProcess5"/>
    <dgm:cxn modelId="{A77A9796-8840-4641-A519-C31E69BB73C7}" srcId="{948DFF40-E01F-408C-9BE4-120030381D73}" destId="{C91D7265-B2DD-439A-9038-5BA96C41845D}" srcOrd="4" destOrd="0" parTransId="{F583FE88-E289-420A-AB44-F7F47EAD67C0}" sibTransId="{911A6276-DBBF-4BCC-A0F3-FE3FC27687E2}"/>
    <dgm:cxn modelId="{64EEE3AD-9F51-42BB-8C95-CE5B8475861B}" srcId="{948DFF40-E01F-408C-9BE4-120030381D73}" destId="{82F17074-122E-4DE2-A4B5-3FD037D2FEC7}" srcOrd="3" destOrd="0" parTransId="{78B4FFA8-A46F-48DC-BEBE-09FB675B9954}" sibTransId="{CDF1D4AF-101A-43DE-92F2-0E389CA1AAEB}"/>
    <dgm:cxn modelId="{CF8BF5AE-F276-A248-9386-954199FD151C}" type="presOf" srcId="{F2783BB9-778D-4E51-BAF8-719FFF1A77A0}" destId="{FD8C661F-DCE4-5B4A-A1E6-FBD3BC6F0054}" srcOrd="1" destOrd="0" presId="urn:microsoft.com/office/officeart/2005/8/layout/vProcess5"/>
    <dgm:cxn modelId="{C8B138C3-F375-9C44-9ECF-BFA8417A198A}" type="presOf" srcId="{A7FB764A-1A2D-4747-A030-3469BE99765F}" destId="{D82C35E5-C643-674B-BC22-630C06778056}" srcOrd="0" destOrd="0" presId="urn:microsoft.com/office/officeart/2005/8/layout/vProcess5"/>
    <dgm:cxn modelId="{6BDA26D1-04E5-448C-A316-FDEA2DCDA446}" srcId="{948DFF40-E01F-408C-9BE4-120030381D73}" destId="{F2C75C24-25AA-468C-B11D-7FBFACE9BDBA}" srcOrd="1" destOrd="0" parTransId="{143DA6E5-EE46-4AAD-ABA1-3D98E5DA1575}" sibTransId="{0044CB2C-DB31-4EA4-9ACD-CD56C218935F}"/>
    <dgm:cxn modelId="{B1275FDB-A37C-8447-9233-51E713DF216D}" type="presOf" srcId="{C91D7265-B2DD-439A-9038-5BA96C41845D}" destId="{44FA4DAA-8966-0145-A7A6-38E31AE5E1D9}" srcOrd="1" destOrd="0" presId="urn:microsoft.com/office/officeart/2005/8/layout/vProcess5"/>
    <dgm:cxn modelId="{C812F4E7-B17F-1F41-ADC2-4CE1F8BDB30C}" type="presOf" srcId="{F2783BB9-778D-4E51-BAF8-719FFF1A77A0}" destId="{FF438214-2DBB-6046-8C81-8A95A1849A4A}" srcOrd="0" destOrd="0" presId="urn:microsoft.com/office/officeart/2005/8/layout/vProcess5"/>
    <dgm:cxn modelId="{6AEC20EE-9C0B-5545-A6B9-DAA59BD1FFC7}" type="presOf" srcId="{F2C75C24-25AA-468C-B11D-7FBFACE9BDBA}" destId="{04F8975E-D86C-EF4D-8050-E9C85F7CC467}" srcOrd="0" destOrd="0" presId="urn:microsoft.com/office/officeart/2005/8/layout/vProcess5"/>
    <dgm:cxn modelId="{4CDC3DA2-FE09-CC43-87D0-ECCB37AE692C}" type="presParOf" srcId="{71367ECB-2969-CC48-A2C5-6B2692932426}" destId="{A2903E87-94B4-574E-B814-BB0D6D913F37}" srcOrd="0" destOrd="0" presId="urn:microsoft.com/office/officeart/2005/8/layout/vProcess5"/>
    <dgm:cxn modelId="{F80CBC10-5D59-FD42-865F-D81133924DB8}" type="presParOf" srcId="{71367ECB-2969-CC48-A2C5-6B2692932426}" destId="{FF438214-2DBB-6046-8C81-8A95A1849A4A}" srcOrd="1" destOrd="0" presId="urn:microsoft.com/office/officeart/2005/8/layout/vProcess5"/>
    <dgm:cxn modelId="{5479905D-BFB0-4E4C-82CA-D490C4685223}" type="presParOf" srcId="{71367ECB-2969-CC48-A2C5-6B2692932426}" destId="{04F8975E-D86C-EF4D-8050-E9C85F7CC467}" srcOrd="2" destOrd="0" presId="urn:microsoft.com/office/officeart/2005/8/layout/vProcess5"/>
    <dgm:cxn modelId="{3A786162-17B4-5A43-8832-6B67F8E6E1FA}" type="presParOf" srcId="{71367ECB-2969-CC48-A2C5-6B2692932426}" destId="{F63DC0A1-75E3-A84A-81C9-E142AC552C75}" srcOrd="3" destOrd="0" presId="urn:microsoft.com/office/officeart/2005/8/layout/vProcess5"/>
    <dgm:cxn modelId="{4F52BE27-1916-EC45-A11F-BCD9E55A3CB8}" type="presParOf" srcId="{71367ECB-2969-CC48-A2C5-6B2692932426}" destId="{DBC6B222-858F-1248-A6DB-E531F9A8F1F8}" srcOrd="4" destOrd="0" presId="urn:microsoft.com/office/officeart/2005/8/layout/vProcess5"/>
    <dgm:cxn modelId="{B3F4F1A2-A50F-604A-98DB-D9FBA71F3179}" type="presParOf" srcId="{71367ECB-2969-CC48-A2C5-6B2692932426}" destId="{B4F6F637-0E67-634A-901D-17129DEC452A}" srcOrd="5" destOrd="0" presId="urn:microsoft.com/office/officeart/2005/8/layout/vProcess5"/>
    <dgm:cxn modelId="{9CAD1295-8EBC-B14E-B1B9-0648BCC02577}" type="presParOf" srcId="{71367ECB-2969-CC48-A2C5-6B2692932426}" destId="{AF15697D-4AB5-B04F-8005-179D10782774}" srcOrd="6" destOrd="0" presId="urn:microsoft.com/office/officeart/2005/8/layout/vProcess5"/>
    <dgm:cxn modelId="{B27CB0C5-426B-1A4F-A76A-CE352BCCE852}" type="presParOf" srcId="{71367ECB-2969-CC48-A2C5-6B2692932426}" destId="{27F85235-3463-5E44-A06C-FBDE93B47BC7}" srcOrd="7" destOrd="0" presId="urn:microsoft.com/office/officeart/2005/8/layout/vProcess5"/>
    <dgm:cxn modelId="{11944AEB-4448-2440-8614-0694582B980C}" type="presParOf" srcId="{71367ECB-2969-CC48-A2C5-6B2692932426}" destId="{D82C35E5-C643-674B-BC22-630C06778056}" srcOrd="8" destOrd="0" presId="urn:microsoft.com/office/officeart/2005/8/layout/vProcess5"/>
    <dgm:cxn modelId="{CD5041F7-785A-5A40-B2C3-D9D22D6C1DF0}" type="presParOf" srcId="{71367ECB-2969-CC48-A2C5-6B2692932426}" destId="{D56CFD78-BB41-BF49-A374-3FD4611BD375}" srcOrd="9" destOrd="0" presId="urn:microsoft.com/office/officeart/2005/8/layout/vProcess5"/>
    <dgm:cxn modelId="{0E72127E-1D0E-F940-9AAD-2A67439C71DB}" type="presParOf" srcId="{71367ECB-2969-CC48-A2C5-6B2692932426}" destId="{FD8C661F-DCE4-5B4A-A1E6-FBD3BC6F0054}" srcOrd="10" destOrd="0" presId="urn:microsoft.com/office/officeart/2005/8/layout/vProcess5"/>
    <dgm:cxn modelId="{58196E59-9777-5446-95D2-7F4443D809EA}" type="presParOf" srcId="{71367ECB-2969-CC48-A2C5-6B2692932426}" destId="{9E8AF3C9-0572-6F48-A811-DD64F19BFC84}" srcOrd="11" destOrd="0" presId="urn:microsoft.com/office/officeart/2005/8/layout/vProcess5"/>
    <dgm:cxn modelId="{783AC179-B2F9-0144-8D27-C73656397377}" type="presParOf" srcId="{71367ECB-2969-CC48-A2C5-6B2692932426}" destId="{97A139FF-D4C3-7D45-A0DC-A45008096B1F}" srcOrd="12" destOrd="0" presId="urn:microsoft.com/office/officeart/2005/8/layout/vProcess5"/>
    <dgm:cxn modelId="{3F06B9EB-5020-E448-8B1E-38EF6F033457}" type="presParOf" srcId="{71367ECB-2969-CC48-A2C5-6B2692932426}" destId="{D8837DA6-9C1E-AF49-A810-2227CB793D3D}" srcOrd="13" destOrd="0" presId="urn:microsoft.com/office/officeart/2005/8/layout/vProcess5"/>
    <dgm:cxn modelId="{C06E797F-9BE0-1D47-B4EC-8AD7BA5792B6}" type="presParOf" srcId="{71367ECB-2969-CC48-A2C5-6B2692932426}" destId="{44FA4DAA-8966-0145-A7A6-38E31AE5E1D9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2318287-115A-45CB-BB62-BCE19658E7C3}" type="doc">
      <dgm:prSet loTypeId="urn:microsoft.com/office/officeart/2008/layout/LinedList" loCatId="list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344F82C2-80E2-4CC2-9B41-AFDAE77A2F36}">
      <dgm:prSet/>
      <dgm:spPr/>
      <dgm:t>
        <a:bodyPr/>
        <a:lstStyle/>
        <a:p>
          <a:pPr>
            <a:defRPr cap="all"/>
          </a:pPr>
          <a:r>
            <a:rPr lang="en-US"/>
            <a:t>Latest GASB actions</a:t>
          </a:r>
        </a:p>
      </dgm:t>
    </dgm:pt>
    <dgm:pt modelId="{F0597817-7411-4E5A-B50D-671064E8BA0A}" type="parTrans" cxnId="{E25CC8AA-4007-47CA-AD14-F90E06BAFE2D}">
      <dgm:prSet/>
      <dgm:spPr/>
      <dgm:t>
        <a:bodyPr/>
        <a:lstStyle/>
        <a:p>
          <a:endParaRPr lang="en-US"/>
        </a:p>
      </dgm:t>
    </dgm:pt>
    <dgm:pt modelId="{5E39A27D-EA6F-4B1F-84F3-B62F4EE89FDC}" type="sibTrans" cxnId="{E25CC8AA-4007-47CA-AD14-F90E06BAFE2D}">
      <dgm:prSet/>
      <dgm:spPr/>
      <dgm:t>
        <a:bodyPr/>
        <a:lstStyle/>
        <a:p>
          <a:endParaRPr lang="en-US"/>
        </a:p>
      </dgm:t>
    </dgm:pt>
    <dgm:pt modelId="{176E9BB7-F463-4D1C-A871-675D2ABCB29E}">
      <dgm:prSet/>
      <dgm:spPr/>
      <dgm:t>
        <a:bodyPr/>
        <a:lstStyle/>
        <a:p>
          <a:pPr>
            <a:defRPr cap="all"/>
          </a:pPr>
          <a:r>
            <a:rPr lang="en-US"/>
            <a:t>Potential impacts on financial reporting</a:t>
          </a:r>
        </a:p>
      </dgm:t>
    </dgm:pt>
    <dgm:pt modelId="{E45E4528-A3A4-4921-8E67-B9542993736F}" type="parTrans" cxnId="{91817284-1A73-4E9F-A8DA-8764751153F2}">
      <dgm:prSet/>
      <dgm:spPr/>
      <dgm:t>
        <a:bodyPr/>
        <a:lstStyle/>
        <a:p>
          <a:endParaRPr lang="en-US"/>
        </a:p>
      </dgm:t>
    </dgm:pt>
    <dgm:pt modelId="{EB17118F-0662-48A5-B04B-A78A968092AB}" type="sibTrans" cxnId="{91817284-1A73-4E9F-A8DA-8764751153F2}">
      <dgm:prSet/>
      <dgm:spPr/>
      <dgm:t>
        <a:bodyPr/>
        <a:lstStyle/>
        <a:p>
          <a:endParaRPr lang="en-US"/>
        </a:p>
      </dgm:t>
    </dgm:pt>
    <dgm:pt modelId="{5E41B349-E7D3-4D3B-977F-272A86BF88AE}">
      <dgm:prSet/>
      <dgm:spPr/>
      <dgm:t>
        <a:bodyPr/>
        <a:lstStyle/>
        <a:p>
          <a:pPr>
            <a:defRPr cap="all"/>
          </a:pPr>
          <a:r>
            <a:rPr lang="en-US"/>
            <a:t>Audit impact?</a:t>
          </a:r>
        </a:p>
      </dgm:t>
    </dgm:pt>
    <dgm:pt modelId="{22614FF8-1AE9-4F2D-BF53-33C91DCC0D23}" type="parTrans" cxnId="{D11B9BA1-285D-41F5-8E25-366EA03682D8}">
      <dgm:prSet/>
      <dgm:spPr/>
      <dgm:t>
        <a:bodyPr/>
        <a:lstStyle/>
        <a:p>
          <a:endParaRPr lang="en-US"/>
        </a:p>
      </dgm:t>
    </dgm:pt>
    <dgm:pt modelId="{0E2219C6-75DA-4ED0-B190-D3A51229148C}" type="sibTrans" cxnId="{D11B9BA1-285D-41F5-8E25-366EA03682D8}">
      <dgm:prSet/>
      <dgm:spPr/>
      <dgm:t>
        <a:bodyPr/>
        <a:lstStyle/>
        <a:p>
          <a:endParaRPr lang="en-US"/>
        </a:p>
      </dgm:t>
    </dgm:pt>
    <dgm:pt modelId="{3642FD82-C28A-414B-AA22-EE1F6A8E936A}">
      <dgm:prSet/>
      <dgm:spPr/>
      <dgm:t>
        <a:bodyPr/>
        <a:lstStyle/>
        <a:p>
          <a:pPr>
            <a:defRPr cap="all"/>
          </a:pPr>
          <a:r>
            <a:rPr lang="en-US"/>
            <a:t>CPE issues?</a:t>
          </a:r>
        </a:p>
      </dgm:t>
    </dgm:pt>
    <dgm:pt modelId="{77838244-0DD7-4EEE-AE5A-8B008E2C688B}" type="parTrans" cxnId="{1216289C-1B26-4475-9896-9F1CA4AA5F5A}">
      <dgm:prSet/>
      <dgm:spPr/>
      <dgm:t>
        <a:bodyPr/>
        <a:lstStyle/>
        <a:p>
          <a:endParaRPr lang="en-US"/>
        </a:p>
      </dgm:t>
    </dgm:pt>
    <dgm:pt modelId="{FBF44DB3-AB20-46D8-BE79-9C3A87B5208C}" type="sibTrans" cxnId="{1216289C-1B26-4475-9896-9F1CA4AA5F5A}">
      <dgm:prSet/>
      <dgm:spPr/>
      <dgm:t>
        <a:bodyPr/>
        <a:lstStyle/>
        <a:p>
          <a:endParaRPr lang="en-US"/>
        </a:p>
      </dgm:t>
    </dgm:pt>
    <dgm:pt modelId="{AC0375E9-CE71-B148-B7AC-7293415A2108}" type="pres">
      <dgm:prSet presAssocID="{72318287-115A-45CB-BB62-BCE19658E7C3}" presName="vert0" presStyleCnt="0">
        <dgm:presLayoutVars>
          <dgm:dir/>
          <dgm:animOne val="branch"/>
          <dgm:animLvl val="lvl"/>
        </dgm:presLayoutVars>
      </dgm:prSet>
      <dgm:spPr/>
    </dgm:pt>
    <dgm:pt modelId="{C29C4E29-6068-AA45-A100-9E3D1CCA666F}" type="pres">
      <dgm:prSet presAssocID="{344F82C2-80E2-4CC2-9B41-AFDAE77A2F36}" presName="thickLine" presStyleLbl="alignNode1" presStyleIdx="0" presStyleCnt="4"/>
      <dgm:spPr/>
    </dgm:pt>
    <dgm:pt modelId="{B9D69999-1AF6-264D-A0F7-1F61D50B2523}" type="pres">
      <dgm:prSet presAssocID="{344F82C2-80E2-4CC2-9B41-AFDAE77A2F36}" presName="horz1" presStyleCnt="0"/>
      <dgm:spPr/>
    </dgm:pt>
    <dgm:pt modelId="{B7A969CA-7913-D941-9A19-8F8F3BE5312A}" type="pres">
      <dgm:prSet presAssocID="{344F82C2-80E2-4CC2-9B41-AFDAE77A2F36}" presName="tx1" presStyleLbl="revTx" presStyleIdx="0" presStyleCnt="4"/>
      <dgm:spPr/>
    </dgm:pt>
    <dgm:pt modelId="{E7907E7C-B66E-874B-BFCC-3C2D80A8A410}" type="pres">
      <dgm:prSet presAssocID="{344F82C2-80E2-4CC2-9B41-AFDAE77A2F36}" presName="vert1" presStyleCnt="0"/>
      <dgm:spPr/>
    </dgm:pt>
    <dgm:pt modelId="{3E5B67BF-AAB3-FF49-ABBD-5BCCD0624AF9}" type="pres">
      <dgm:prSet presAssocID="{176E9BB7-F463-4D1C-A871-675D2ABCB29E}" presName="thickLine" presStyleLbl="alignNode1" presStyleIdx="1" presStyleCnt="4"/>
      <dgm:spPr/>
    </dgm:pt>
    <dgm:pt modelId="{2F7E90EE-008E-6046-8667-6B30C10BB952}" type="pres">
      <dgm:prSet presAssocID="{176E9BB7-F463-4D1C-A871-675D2ABCB29E}" presName="horz1" presStyleCnt="0"/>
      <dgm:spPr/>
    </dgm:pt>
    <dgm:pt modelId="{41746659-26EB-7B42-B07E-2B56A5D19D57}" type="pres">
      <dgm:prSet presAssocID="{176E9BB7-F463-4D1C-A871-675D2ABCB29E}" presName="tx1" presStyleLbl="revTx" presStyleIdx="1" presStyleCnt="4"/>
      <dgm:spPr/>
    </dgm:pt>
    <dgm:pt modelId="{2838514E-7A29-CC49-BD1F-1528E58F0592}" type="pres">
      <dgm:prSet presAssocID="{176E9BB7-F463-4D1C-A871-675D2ABCB29E}" presName="vert1" presStyleCnt="0"/>
      <dgm:spPr/>
    </dgm:pt>
    <dgm:pt modelId="{971F7278-4672-6543-85EA-F4CA6FFB1E18}" type="pres">
      <dgm:prSet presAssocID="{5E41B349-E7D3-4D3B-977F-272A86BF88AE}" presName="thickLine" presStyleLbl="alignNode1" presStyleIdx="2" presStyleCnt="4"/>
      <dgm:spPr/>
    </dgm:pt>
    <dgm:pt modelId="{4BB9779F-B06B-F246-8205-DF1234DE5C17}" type="pres">
      <dgm:prSet presAssocID="{5E41B349-E7D3-4D3B-977F-272A86BF88AE}" presName="horz1" presStyleCnt="0"/>
      <dgm:spPr/>
    </dgm:pt>
    <dgm:pt modelId="{2A137E06-4C16-FF48-9D06-4A56DE4695C5}" type="pres">
      <dgm:prSet presAssocID="{5E41B349-E7D3-4D3B-977F-272A86BF88AE}" presName="tx1" presStyleLbl="revTx" presStyleIdx="2" presStyleCnt="4"/>
      <dgm:spPr/>
    </dgm:pt>
    <dgm:pt modelId="{0780EED8-329C-8542-A828-7CEC64609993}" type="pres">
      <dgm:prSet presAssocID="{5E41B349-E7D3-4D3B-977F-272A86BF88AE}" presName="vert1" presStyleCnt="0"/>
      <dgm:spPr/>
    </dgm:pt>
    <dgm:pt modelId="{C6132BC5-21A8-2042-B3FF-A17F2AD59417}" type="pres">
      <dgm:prSet presAssocID="{3642FD82-C28A-414B-AA22-EE1F6A8E936A}" presName="thickLine" presStyleLbl="alignNode1" presStyleIdx="3" presStyleCnt="4"/>
      <dgm:spPr/>
    </dgm:pt>
    <dgm:pt modelId="{87260E50-242D-F348-8203-4AD004E6AAC1}" type="pres">
      <dgm:prSet presAssocID="{3642FD82-C28A-414B-AA22-EE1F6A8E936A}" presName="horz1" presStyleCnt="0"/>
      <dgm:spPr/>
    </dgm:pt>
    <dgm:pt modelId="{8FD83EAC-0C06-AC43-8F19-652E8920B1A1}" type="pres">
      <dgm:prSet presAssocID="{3642FD82-C28A-414B-AA22-EE1F6A8E936A}" presName="tx1" presStyleLbl="revTx" presStyleIdx="3" presStyleCnt="4"/>
      <dgm:spPr/>
    </dgm:pt>
    <dgm:pt modelId="{E98431F5-1833-E347-B01C-E889A67AAC7E}" type="pres">
      <dgm:prSet presAssocID="{3642FD82-C28A-414B-AA22-EE1F6A8E936A}" presName="vert1" presStyleCnt="0"/>
      <dgm:spPr/>
    </dgm:pt>
  </dgm:ptLst>
  <dgm:cxnLst>
    <dgm:cxn modelId="{BEEB6808-D40F-B646-9100-28472145029E}" type="presOf" srcId="{176E9BB7-F463-4D1C-A871-675D2ABCB29E}" destId="{41746659-26EB-7B42-B07E-2B56A5D19D57}" srcOrd="0" destOrd="0" presId="urn:microsoft.com/office/officeart/2008/layout/LinedList"/>
    <dgm:cxn modelId="{51B13484-B239-F84E-90C3-E254B021E49F}" type="presOf" srcId="{72318287-115A-45CB-BB62-BCE19658E7C3}" destId="{AC0375E9-CE71-B148-B7AC-7293415A2108}" srcOrd="0" destOrd="0" presId="urn:microsoft.com/office/officeart/2008/layout/LinedList"/>
    <dgm:cxn modelId="{91817284-1A73-4E9F-A8DA-8764751153F2}" srcId="{72318287-115A-45CB-BB62-BCE19658E7C3}" destId="{176E9BB7-F463-4D1C-A871-675D2ABCB29E}" srcOrd="1" destOrd="0" parTransId="{E45E4528-A3A4-4921-8E67-B9542993736F}" sibTransId="{EB17118F-0662-48A5-B04B-A78A968092AB}"/>
    <dgm:cxn modelId="{35644E96-CA86-214F-A107-40DB8FD904AF}" type="presOf" srcId="{344F82C2-80E2-4CC2-9B41-AFDAE77A2F36}" destId="{B7A969CA-7913-D941-9A19-8F8F3BE5312A}" srcOrd="0" destOrd="0" presId="urn:microsoft.com/office/officeart/2008/layout/LinedList"/>
    <dgm:cxn modelId="{1216289C-1B26-4475-9896-9F1CA4AA5F5A}" srcId="{72318287-115A-45CB-BB62-BCE19658E7C3}" destId="{3642FD82-C28A-414B-AA22-EE1F6A8E936A}" srcOrd="3" destOrd="0" parTransId="{77838244-0DD7-4EEE-AE5A-8B008E2C688B}" sibTransId="{FBF44DB3-AB20-46D8-BE79-9C3A87B5208C}"/>
    <dgm:cxn modelId="{D11B9BA1-285D-41F5-8E25-366EA03682D8}" srcId="{72318287-115A-45CB-BB62-BCE19658E7C3}" destId="{5E41B349-E7D3-4D3B-977F-272A86BF88AE}" srcOrd="2" destOrd="0" parTransId="{22614FF8-1AE9-4F2D-BF53-33C91DCC0D23}" sibTransId="{0E2219C6-75DA-4ED0-B190-D3A51229148C}"/>
    <dgm:cxn modelId="{EE8F39AA-3F8C-504E-9361-874300BC4872}" type="presOf" srcId="{3642FD82-C28A-414B-AA22-EE1F6A8E936A}" destId="{8FD83EAC-0C06-AC43-8F19-652E8920B1A1}" srcOrd="0" destOrd="0" presId="urn:microsoft.com/office/officeart/2008/layout/LinedList"/>
    <dgm:cxn modelId="{E25CC8AA-4007-47CA-AD14-F90E06BAFE2D}" srcId="{72318287-115A-45CB-BB62-BCE19658E7C3}" destId="{344F82C2-80E2-4CC2-9B41-AFDAE77A2F36}" srcOrd="0" destOrd="0" parTransId="{F0597817-7411-4E5A-B50D-671064E8BA0A}" sibTransId="{5E39A27D-EA6F-4B1F-84F3-B62F4EE89FDC}"/>
    <dgm:cxn modelId="{DCEC7DE1-6F27-5740-AAF8-49CFF4423F97}" type="presOf" srcId="{5E41B349-E7D3-4D3B-977F-272A86BF88AE}" destId="{2A137E06-4C16-FF48-9D06-4A56DE4695C5}" srcOrd="0" destOrd="0" presId="urn:microsoft.com/office/officeart/2008/layout/LinedList"/>
    <dgm:cxn modelId="{C84B6252-52EE-614C-BA7D-0B5C3AD3A756}" type="presParOf" srcId="{AC0375E9-CE71-B148-B7AC-7293415A2108}" destId="{C29C4E29-6068-AA45-A100-9E3D1CCA666F}" srcOrd="0" destOrd="0" presId="urn:microsoft.com/office/officeart/2008/layout/LinedList"/>
    <dgm:cxn modelId="{3BC67B1D-B37A-8A44-8F98-F5F8C03621FE}" type="presParOf" srcId="{AC0375E9-CE71-B148-B7AC-7293415A2108}" destId="{B9D69999-1AF6-264D-A0F7-1F61D50B2523}" srcOrd="1" destOrd="0" presId="urn:microsoft.com/office/officeart/2008/layout/LinedList"/>
    <dgm:cxn modelId="{3FA26BAF-D02C-E74A-8FB3-7BBE08BEDB97}" type="presParOf" srcId="{B9D69999-1AF6-264D-A0F7-1F61D50B2523}" destId="{B7A969CA-7913-D941-9A19-8F8F3BE5312A}" srcOrd="0" destOrd="0" presId="urn:microsoft.com/office/officeart/2008/layout/LinedList"/>
    <dgm:cxn modelId="{C05B6F8F-43AA-CE4E-8ACA-6C4A9FA78152}" type="presParOf" srcId="{B9D69999-1AF6-264D-A0F7-1F61D50B2523}" destId="{E7907E7C-B66E-874B-BFCC-3C2D80A8A410}" srcOrd="1" destOrd="0" presId="urn:microsoft.com/office/officeart/2008/layout/LinedList"/>
    <dgm:cxn modelId="{20514DFC-24E1-5043-B453-41BF804F773F}" type="presParOf" srcId="{AC0375E9-CE71-B148-B7AC-7293415A2108}" destId="{3E5B67BF-AAB3-FF49-ABBD-5BCCD0624AF9}" srcOrd="2" destOrd="0" presId="urn:microsoft.com/office/officeart/2008/layout/LinedList"/>
    <dgm:cxn modelId="{31ECC02F-824E-6240-A07B-27F03F3E6934}" type="presParOf" srcId="{AC0375E9-CE71-B148-B7AC-7293415A2108}" destId="{2F7E90EE-008E-6046-8667-6B30C10BB952}" srcOrd="3" destOrd="0" presId="urn:microsoft.com/office/officeart/2008/layout/LinedList"/>
    <dgm:cxn modelId="{5F22E2E7-047A-1644-B7AA-46DE8546E146}" type="presParOf" srcId="{2F7E90EE-008E-6046-8667-6B30C10BB952}" destId="{41746659-26EB-7B42-B07E-2B56A5D19D57}" srcOrd="0" destOrd="0" presId="urn:microsoft.com/office/officeart/2008/layout/LinedList"/>
    <dgm:cxn modelId="{CD3276DD-93DC-A84D-AA16-18EFA8069F59}" type="presParOf" srcId="{2F7E90EE-008E-6046-8667-6B30C10BB952}" destId="{2838514E-7A29-CC49-BD1F-1528E58F0592}" srcOrd="1" destOrd="0" presId="urn:microsoft.com/office/officeart/2008/layout/LinedList"/>
    <dgm:cxn modelId="{415BF242-525C-3E47-A0FD-9016E8AAE979}" type="presParOf" srcId="{AC0375E9-CE71-B148-B7AC-7293415A2108}" destId="{971F7278-4672-6543-85EA-F4CA6FFB1E18}" srcOrd="4" destOrd="0" presId="urn:microsoft.com/office/officeart/2008/layout/LinedList"/>
    <dgm:cxn modelId="{96EE71B4-5E6D-F24B-A571-7B995A72B8C7}" type="presParOf" srcId="{AC0375E9-CE71-B148-B7AC-7293415A2108}" destId="{4BB9779F-B06B-F246-8205-DF1234DE5C17}" srcOrd="5" destOrd="0" presId="urn:microsoft.com/office/officeart/2008/layout/LinedList"/>
    <dgm:cxn modelId="{BEE70BA1-A91D-694C-BBE2-16DD32271C7C}" type="presParOf" srcId="{4BB9779F-B06B-F246-8205-DF1234DE5C17}" destId="{2A137E06-4C16-FF48-9D06-4A56DE4695C5}" srcOrd="0" destOrd="0" presId="urn:microsoft.com/office/officeart/2008/layout/LinedList"/>
    <dgm:cxn modelId="{A60B3DF8-7E0A-1C46-A64E-0A336406C9E5}" type="presParOf" srcId="{4BB9779F-B06B-F246-8205-DF1234DE5C17}" destId="{0780EED8-329C-8542-A828-7CEC64609993}" srcOrd="1" destOrd="0" presId="urn:microsoft.com/office/officeart/2008/layout/LinedList"/>
    <dgm:cxn modelId="{A13B3CFB-7D48-5A4C-AFCF-B315E13664BD}" type="presParOf" srcId="{AC0375E9-CE71-B148-B7AC-7293415A2108}" destId="{C6132BC5-21A8-2042-B3FF-A17F2AD59417}" srcOrd="6" destOrd="0" presId="urn:microsoft.com/office/officeart/2008/layout/LinedList"/>
    <dgm:cxn modelId="{CDB0E0AE-5844-FA49-8C27-7196B0202A2B}" type="presParOf" srcId="{AC0375E9-CE71-B148-B7AC-7293415A2108}" destId="{87260E50-242D-F348-8203-4AD004E6AAC1}" srcOrd="7" destOrd="0" presId="urn:microsoft.com/office/officeart/2008/layout/LinedList"/>
    <dgm:cxn modelId="{FBC31D97-F99E-0045-9BB3-00D8267A75AA}" type="presParOf" srcId="{87260E50-242D-F348-8203-4AD004E6AAC1}" destId="{8FD83EAC-0C06-AC43-8F19-652E8920B1A1}" srcOrd="0" destOrd="0" presId="urn:microsoft.com/office/officeart/2008/layout/LinedList"/>
    <dgm:cxn modelId="{BAA865CB-3EF4-0D4F-9D67-EB82C919D4CD}" type="presParOf" srcId="{87260E50-242D-F348-8203-4AD004E6AAC1}" destId="{E98431F5-1833-E347-B01C-E889A67AAC7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833C5E1-DA21-418D-ABF2-7204EBEC025E}" type="doc">
      <dgm:prSet loTypeId="urn:microsoft.com/office/officeart/2005/8/layout/vList5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2C54A6D8-D72A-46FF-ACFF-2FC24AC4E454}">
      <dgm:prSet/>
      <dgm:spPr/>
      <dgm:t>
        <a:bodyPr/>
        <a:lstStyle/>
        <a:p>
          <a:r>
            <a:rPr lang="en-US"/>
            <a:t>Hold electronic/remote public hearing</a:t>
          </a:r>
        </a:p>
      </dgm:t>
    </dgm:pt>
    <dgm:pt modelId="{54737D6C-AAEA-490A-8B43-3326509AAB07}" type="parTrans" cxnId="{6134BA84-1AB4-4F80-907D-B5B054802610}">
      <dgm:prSet/>
      <dgm:spPr/>
      <dgm:t>
        <a:bodyPr/>
        <a:lstStyle/>
        <a:p>
          <a:endParaRPr lang="en-US"/>
        </a:p>
      </dgm:t>
    </dgm:pt>
    <dgm:pt modelId="{01497C84-7FA8-454B-B840-4BEDD8870626}" type="sibTrans" cxnId="{6134BA84-1AB4-4F80-907D-B5B054802610}">
      <dgm:prSet/>
      <dgm:spPr/>
      <dgm:t>
        <a:bodyPr/>
        <a:lstStyle/>
        <a:p>
          <a:endParaRPr lang="en-US"/>
        </a:p>
      </dgm:t>
    </dgm:pt>
    <dgm:pt modelId="{7D0C650C-3D74-44F6-AF94-36E13D5B8858}">
      <dgm:prSet/>
      <dgm:spPr/>
      <dgm:t>
        <a:bodyPr/>
        <a:lstStyle/>
        <a:p>
          <a:r>
            <a:rPr lang="en-US"/>
            <a:t>Treat it the same as public comment period</a:t>
          </a:r>
        </a:p>
      </dgm:t>
    </dgm:pt>
    <dgm:pt modelId="{93E0877F-0A8E-4459-8267-8EDC32697946}" type="parTrans" cxnId="{88164C26-2CD7-4DB1-846B-543D00B45EB1}">
      <dgm:prSet/>
      <dgm:spPr/>
      <dgm:t>
        <a:bodyPr/>
        <a:lstStyle/>
        <a:p>
          <a:endParaRPr lang="en-US"/>
        </a:p>
      </dgm:t>
    </dgm:pt>
    <dgm:pt modelId="{9D2E4B44-7820-4354-A31B-0141E95AEEC9}" type="sibTrans" cxnId="{88164C26-2CD7-4DB1-846B-543D00B45EB1}">
      <dgm:prSet/>
      <dgm:spPr/>
      <dgm:t>
        <a:bodyPr/>
        <a:lstStyle/>
        <a:p>
          <a:endParaRPr lang="en-US"/>
        </a:p>
      </dgm:t>
    </dgm:pt>
    <dgm:pt modelId="{EE606435-BF5F-4189-9A71-30633E26F470}">
      <dgm:prSet/>
      <dgm:spPr/>
      <dgm:t>
        <a:bodyPr/>
        <a:lstStyle/>
        <a:p>
          <a:r>
            <a:rPr lang="en-US"/>
            <a:t>Encourage citizens to submit questions/comments in writing</a:t>
          </a:r>
        </a:p>
      </dgm:t>
    </dgm:pt>
    <dgm:pt modelId="{E7E27744-B9EB-4703-8E0D-2694D5EF02D3}" type="parTrans" cxnId="{B7DA6536-9DDE-41E3-829F-69ED8292024D}">
      <dgm:prSet/>
      <dgm:spPr/>
      <dgm:t>
        <a:bodyPr/>
        <a:lstStyle/>
        <a:p>
          <a:endParaRPr lang="en-US"/>
        </a:p>
      </dgm:t>
    </dgm:pt>
    <dgm:pt modelId="{85F77B76-6E78-44E8-8AC5-B594F7E2E736}" type="sibTrans" cxnId="{B7DA6536-9DDE-41E3-829F-69ED8292024D}">
      <dgm:prSet/>
      <dgm:spPr/>
      <dgm:t>
        <a:bodyPr/>
        <a:lstStyle/>
        <a:p>
          <a:endParaRPr lang="en-US"/>
        </a:p>
      </dgm:t>
    </dgm:pt>
    <dgm:pt modelId="{5EF7CA67-B8C2-4BED-B5ED-A7EC5378A505}">
      <dgm:prSet/>
      <dgm:spPr/>
      <dgm:t>
        <a:bodyPr/>
        <a:lstStyle/>
        <a:p>
          <a:r>
            <a:rPr lang="en-US"/>
            <a:t>Allow for real-time submittal if possible</a:t>
          </a:r>
        </a:p>
      </dgm:t>
    </dgm:pt>
    <dgm:pt modelId="{2BB1F0F2-B97D-42C9-BADA-7186A1F765A3}" type="parTrans" cxnId="{DB17FDD1-9400-41A0-9D51-16FD98DE18A8}">
      <dgm:prSet/>
      <dgm:spPr/>
      <dgm:t>
        <a:bodyPr/>
        <a:lstStyle/>
        <a:p>
          <a:endParaRPr lang="en-US"/>
        </a:p>
      </dgm:t>
    </dgm:pt>
    <dgm:pt modelId="{802EE423-0E79-4A68-B3C6-54DF8262985F}" type="sibTrans" cxnId="{DB17FDD1-9400-41A0-9D51-16FD98DE18A8}">
      <dgm:prSet/>
      <dgm:spPr/>
      <dgm:t>
        <a:bodyPr/>
        <a:lstStyle/>
        <a:p>
          <a:endParaRPr lang="en-US"/>
        </a:p>
      </dgm:t>
    </dgm:pt>
    <dgm:pt modelId="{C706044C-2B4F-4253-8730-03CED3DC117E}">
      <dgm:prSet/>
      <dgm:spPr/>
      <dgm:t>
        <a:bodyPr/>
        <a:lstStyle/>
        <a:p>
          <a:r>
            <a:rPr lang="en-US"/>
            <a:t>Wait until late June (or later) to hold hearing in person</a:t>
          </a:r>
        </a:p>
      </dgm:t>
    </dgm:pt>
    <dgm:pt modelId="{713B1F89-62CA-46F2-BB40-D5342D7242C0}" type="parTrans" cxnId="{F154759A-113A-4835-B60E-7565CD0AAC77}">
      <dgm:prSet/>
      <dgm:spPr/>
      <dgm:t>
        <a:bodyPr/>
        <a:lstStyle/>
        <a:p>
          <a:endParaRPr lang="en-US"/>
        </a:p>
      </dgm:t>
    </dgm:pt>
    <dgm:pt modelId="{9EAD1FAD-5759-43AF-B838-DC49AFD2090E}" type="sibTrans" cxnId="{F154759A-113A-4835-B60E-7565CD0AAC77}">
      <dgm:prSet/>
      <dgm:spPr/>
      <dgm:t>
        <a:bodyPr/>
        <a:lstStyle/>
        <a:p>
          <a:endParaRPr lang="en-US"/>
        </a:p>
      </dgm:t>
    </dgm:pt>
    <dgm:pt modelId="{83DF5CC5-BE88-447E-B700-2C295E11571D}">
      <dgm:prSet/>
      <dgm:spPr/>
      <dgm:t>
        <a:bodyPr/>
        <a:lstStyle/>
        <a:p>
          <a:r>
            <a:rPr lang="en-US"/>
            <a:t>May still be subject to State restrictions on gatherings</a:t>
          </a:r>
        </a:p>
      </dgm:t>
    </dgm:pt>
    <dgm:pt modelId="{9D4FBCA8-C1AB-4D62-A32C-DA0D11E65C56}" type="parTrans" cxnId="{AEE92500-55F5-4A09-AE99-7E1B93B71595}">
      <dgm:prSet/>
      <dgm:spPr/>
      <dgm:t>
        <a:bodyPr/>
        <a:lstStyle/>
        <a:p>
          <a:endParaRPr lang="en-US"/>
        </a:p>
      </dgm:t>
    </dgm:pt>
    <dgm:pt modelId="{79BFD4B7-A188-4240-9E50-B704FBAF7A35}" type="sibTrans" cxnId="{AEE92500-55F5-4A09-AE99-7E1B93B71595}">
      <dgm:prSet/>
      <dgm:spPr/>
      <dgm:t>
        <a:bodyPr/>
        <a:lstStyle/>
        <a:p>
          <a:endParaRPr lang="en-US"/>
        </a:p>
      </dgm:t>
    </dgm:pt>
    <dgm:pt modelId="{E9AED9CA-E5B9-3B41-86BE-E08EFB5CF9D5}" type="pres">
      <dgm:prSet presAssocID="{C833C5E1-DA21-418D-ABF2-7204EBEC025E}" presName="Name0" presStyleCnt="0">
        <dgm:presLayoutVars>
          <dgm:dir/>
          <dgm:animLvl val="lvl"/>
          <dgm:resizeHandles val="exact"/>
        </dgm:presLayoutVars>
      </dgm:prSet>
      <dgm:spPr/>
    </dgm:pt>
    <dgm:pt modelId="{4839B7A1-3297-0A48-ACAA-934361B24E9A}" type="pres">
      <dgm:prSet presAssocID="{2C54A6D8-D72A-46FF-ACFF-2FC24AC4E454}" presName="linNode" presStyleCnt="0"/>
      <dgm:spPr/>
    </dgm:pt>
    <dgm:pt modelId="{F7E385C2-8587-8840-8038-055FB9F7ACE6}" type="pres">
      <dgm:prSet presAssocID="{2C54A6D8-D72A-46FF-ACFF-2FC24AC4E454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6C3F5981-746C-CD46-B229-6ED355F8971B}" type="pres">
      <dgm:prSet presAssocID="{2C54A6D8-D72A-46FF-ACFF-2FC24AC4E454}" presName="descendantText" presStyleLbl="alignAccFollowNode1" presStyleIdx="0" presStyleCnt="2">
        <dgm:presLayoutVars>
          <dgm:bulletEnabled val="1"/>
        </dgm:presLayoutVars>
      </dgm:prSet>
      <dgm:spPr/>
    </dgm:pt>
    <dgm:pt modelId="{E46B09FE-E8CD-4C44-8DA9-5B5E309326C1}" type="pres">
      <dgm:prSet presAssocID="{01497C84-7FA8-454B-B840-4BEDD8870626}" presName="sp" presStyleCnt="0"/>
      <dgm:spPr/>
    </dgm:pt>
    <dgm:pt modelId="{0FA86222-55C3-B048-863D-B9B253D338C1}" type="pres">
      <dgm:prSet presAssocID="{C706044C-2B4F-4253-8730-03CED3DC117E}" presName="linNode" presStyleCnt="0"/>
      <dgm:spPr/>
    </dgm:pt>
    <dgm:pt modelId="{03E7F0B7-4A65-AD4C-88CA-833C29E9B364}" type="pres">
      <dgm:prSet presAssocID="{C706044C-2B4F-4253-8730-03CED3DC117E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F2DE4F79-AB8B-A440-8CE4-00014DD9FA79}" type="pres">
      <dgm:prSet presAssocID="{C706044C-2B4F-4253-8730-03CED3DC117E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AEE92500-55F5-4A09-AE99-7E1B93B71595}" srcId="{C706044C-2B4F-4253-8730-03CED3DC117E}" destId="{83DF5CC5-BE88-447E-B700-2C295E11571D}" srcOrd="0" destOrd="0" parTransId="{9D4FBCA8-C1AB-4D62-A32C-DA0D11E65C56}" sibTransId="{79BFD4B7-A188-4240-9E50-B704FBAF7A35}"/>
    <dgm:cxn modelId="{88164C26-2CD7-4DB1-846B-543D00B45EB1}" srcId="{2C54A6D8-D72A-46FF-ACFF-2FC24AC4E454}" destId="{7D0C650C-3D74-44F6-AF94-36E13D5B8858}" srcOrd="0" destOrd="0" parTransId="{93E0877F-0A8E-4459-8267-8EDC32697946}" sibTransId="{9D2E4B44-7820-4354-A31B-0141E95AEEC9}"/>
    <dgm:cxn modelId="{B7DA6536-9DDE-41E3-829F-69ED8292024D}" srcId="{2C54A6D8-D72A-46FF-ACFF-2FC24AC4E454}" destId="{EE606435-BF5F-4189-9A71-30633E26F470}" srcOrd="1" destOrd="0" parTransId="{E7E27744-B9EB-4703-8E0D-2694D5EF02D3}" sibTransId="{85F77B76-6E78-44E8-8AC5-B594F7E2E736}"/>
    <dgm:cxn modelId="{86E66647-406C-E14D-A413-696A5304152F}" type="presOf" srcId="{C833C5E1-DA21-418D-ABF2-7204EBEC025E}" destId="{E9AED9CA-E5B9-3B41-86BE-E08EFB5CF9D5}" srcOrd="0" destOrd="0" presId="urn:microsoft.com/office/officeart/2005/8/layout/vList5"/>
    <dgm:cxn modelId="{B7F2DB51-4152-D34D-A3E9-BDBCD2A56284}" type="presOf" srcId="{5EF7CA67-B8C2-4BED-B5ED-A7EC5378A505}" destId="{6C3F5981-746C-CD46-B229-6ED355F8971B}" srcOrd="0" destOrd="2" presId="urn:microsoft.com/office/officeart/2005/8/layout/vList5"/>
    <dgm:cxn modelId="{B4A3C752-2A5D-2549-891C-D650FC87B2C3}" type="presOf" srcId="{83DF5CC5-BE88-447E-B700-2C295E11571D}" destId="{F2DE4F79-AB8B-A440-8CE4-00014DD9FA79}" srcOrd="0" destOrd="0" presId="urn:microsoft.com/office/officeart/2005/8/layout/vList5"/>
    <dgm:cxn modelId="{2EC6206B-4ACE-4446-83DF-4C8CE11F42E0}" type="presOf" srcId="{7D0C650C-3D74-44F6-AF94-36E13D5B8858}" destId="{6C3F5981-746C-CD46-B229-6ED355F8971B}" srcOrd="0" destOrd="0" presId="urn:microsoft.com/office/officeart/2005/8/layout/vList5"/>
    <dgm:cxn modelId="{34AD2182-452E-FB44-9945-617CBBCE50A7}" type="presOf" srcId="{C706044C-2B4F-4253-8730-03CED3DC117E}" destId="{03E7F0B7-4A65-AD4C-88CA-833C29E9B364}" srcOrd="0" destOrd="0" presId="urn:microsoft.com/office/officeart/2005/8/layout/vList5"/>
    <dgm:cxn modelId="{6134BA84-1AB4-4F80-907D-B5B054802610}" srcId="{C833C5E1-DA21-418D-ABF2-7204EBEC025E}" destId="{2C54A6D8-D72A-46FF-ACFF-2FC24AC4E454}" srcOrd="0" destOrd="0" parTransId="{54737D6C-AAEA-490A-8B43-3326509AAB07}" sibTransId="{01497C84-7FA8-454B-B840-4BEDD8870626}"/>
    <dgm:cxn modelId="{F154759A-113A-4835-B60E-7565CD0AAC77}" srcId="{C833C5E1-DA21-418D-ABF2-7204EBEC025E}" destId="{C706044C-2B4F-4253-8730-03CED3DC117E}" srcOrd="1" destOrd="0" parTransId="{713B1F89-62CA-46F2-BB40-D5342D7242C0}" sibTransId="{9EAD1FAD-5759-43AF-B838-DC49AFD2090E}"/>
    <dgm:cxn modelId="{3B9EC7AC-662A-5A4F-BE25-86909BE8201F}" type="presOf" srcId="{2C54A6D8-D72A-46FF-ACFF-2FC24AC4E454}" destId="{F7E385C2-8587-8840-8038-055FB9F7ACE6}" srcOrd="0" destOrd="0" presId="urn:microsoft.com/office/officeart/2005/8/layout/vList5"/>
    <dgm:cxn modelId="{13719BC7-AAA5-D345-BC51-7E0F444364E3}" type="presOf" srcId="{EE606435-BF5F-4189-9A71-30633E26F470}" destId="{6C3F5981-746C-CD46-B229-6ED355F8971B}" srcOrd="0" destOrd="1" presId="urn:microsoft.com/office/officeart/2005/8/layout/vList5"/>
    <dgm:cxn modelId="{DB17FDD1-9400-41A0-9D51-16FD98DE18A8}" srcId="{2C54A6D8-D72A-46FF-ACFF-2FC24AC4E454}" destId="{5EF7CA67-B8C2-4BED-B5ED-A7EC5378A505}" srcOrd="2" destOrd="0" parTransId="{2BB1F0F2-B97D-42C9-BADA-7186A1F765A3}" sibTransId="{802EE423-0E79-4A68-B3C6-54DF8262985F}"/>
    <dgm:cxn modelId="{863DEE12-173E-4441-9DC3-757AAD51D1C6}" type="presParOf" srcId="{E9AED9CA-E5B9-3B41-86BE-E08EFB5CF9D5}" destId="{4839B7A1-3297-0A48-ACAA-934361B24E9A}" srcOrd="0" destOrd="0" presId="urn:microsoft.com/office/officeart/2005/8/layout/vList5"/>
    <dgm:cxn modelId="{EAD1878E-0702-2D46-9A3E-4CAB4D2FC6C7}" type="presParOf" srcId="{4839B7A1-3297-0A48-ACAA-934361B24E9A}" destId="{F7E385C2-8587-8840-8038-055FB9F7ACE6}" srcOrd="0" destOrd="0" presId="urn:microsoft.com/office/officeart/2005/8/layout/vList5"/>
    <dgm:cxn modelId="{F3879FAA-0AF0-6144-8CB2-1EF58238FB1A}" type="presParOf" srcId="{4839B7A1-3297-0A48-ACAA-934361B24E9A}" destId="{6C3F5981-746C-CD46-B229-6ED355F8971B}" srcOrd="1" destOrd="0" presId="urn:microsoft.com/office/officeart/2005/8/layout/vList5"/>
    <dgm:cxn modelId="{F0DE5F70-ED37-0741-A8BA-BC5E5E589E29}" type="presParOf" srcId="{E9AED9CA-E5B9-3B41-86BE-E08EFB5CF9D5}" destId="{E46B09FE-E8CD-4C44-8DA9-5B5E309326C1}" srcOrd="1" destOrd="0" presId="urn:microsoft.com/office/officeart/2005/8/layout/vList5"/>
    <dgm:cxn modelId="{E05B74A9-4403-E44F-8DBD-E708FD443797}" type="presParOf" srcId="{E9AED9CA-E5B9-3B41-86BE-E08EFB5CF9D5}" destId="{0FA86222-55C3-B048-863D-B9B253D338C1}" srcOrd="2" destOrd="0" presId="urn:microsoft.com/office/officeart/2005/8/layout/vList5"/>
    <dgm:cxn modelId="{C0994931-20AC-9243-A8E6-477B0FD48071}" type="presParOf" srcId="{0FA86222-55C3-B048-863D-B9B253D338C1}" destId="{03E7F0B7-4A65-AD4C-88CA-833C29E9B364}" srcOrd="0" destOrd="0" presId="urn:microsoft.com/office/officeart/2005/8/layout/vList5"/>
    <dgm:cxn modelId="{159AD928-B5E9-894A-A216-98F166DD2D2F}" type="presParOf" srcId="{0FA86222-55C3-B048-863D-B9B253D338C1}" destId="{F2DE4F79-AB8B-A440-8CE4-00014DD9FA7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01D83EB-3C5A-411E-B397-592EDCA9F10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B9495CF8-529F-4722-AEB2-4C3C4612588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DST </a:t>
          </a:r>
          <a:r>
            <a:rPr lang="en-US">
              <a:hlinkClick xmlns:r="http://schemas.openxmlformats.org/officeDocument/2006/relationships" r:id="rId1"/>
            </a:rPr>
            <a:t>blog post</a:t>
          </a:r>
          <a:endParaRPr lang="en-US"/>
        </a:p>
      </dgm:t>
    </dgm:pt>
    <dgm:pt modelId="{36354F59-340A-42D3-B5DE-E13A625C0F2F}" type="parTrans" cxnId="{EAD6D80B-5B2C-4CAA-99DB-E13CC753009F}">
      <dgm:prSet/>
      <dgm:spPr/>
      <dgm:t>
        <a:bodyPr/>
        <a:lstStyle/>
        <a:p>
          <a:endParaRPr lang="en-US"/>
        </a:p>
      </dgm:t>
    </dgm:pt>
    <dgm:pt modelId="{385B291D-71D4-4DF3-AA2F-238CA1C3C2FA}" type="sibTrans" cxnId="{EAD6D80B-5B2C-4CAA-99DB-E13CC753009F}">
      <dgm:prSet/>
      <dgm:spPr/>
      <dgm:t>
        <a:bodyPr/>
        <a:lstStyle/>
        <a:p>
          <a:endParaRPr lang="en-US"/>
        </a:p>
      </dgm:t>
    </dgm:pt>
    <dgm:pt modelId="{3A88B483-1A5C-4374-8044-832BDA879AD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Tool to allow unit to maintain normal operations</a:t>
          </a:r>
        </a:p>
      </dgm:t>
    </dgm:pt>
    <dgm:pt modelId="{DC6A3B3E-802B-41BA-B0B3-38D1AD4246EE}" type="parTrans" cxnId="{08CAEF52-244F-41FD-987A-76881F791DB9}">
      <dgm:prSet/>
      <dgm:spPr/>
      <dgm:t>
        <a:bodyPr/>
        <a:lstStyle/>
        <a:p>
          <a:endParaRPr lang="en-US"/>
        </a:p>
      </dgm:t>
    </dgm:pt>
    <dgm:pt modelId="{7D93DAA9-EFC6-40AE-A94A-DB9D668FD071}" type="sibTrans" cxnId="{08CAEF52-244F-41FD-987A-76881F791DB9}">
      <dgm:prSet/>
      <dgm:spPr/>
      <dgm:t>
        <a:bodyPr/>
        <a:lstStyle/>
        <a:p>
          <a:endParaRPr lang="en-US"/>
        </a:p>
      </dgm:t>
    </dgm:pt>
    <dgm:pt modelId="{FC3377F8-4F4A-4B4F-B5A6-7FFB31B25C9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Cannot levy taxes or change fees</a:t>
          </a:r>
        </a:p>
      </dgm:t>
    </dgm:pt>
    <dgm:pt modelId="{BC2F8F2E-79F7-4C27-A925-1936AF45DE88}" type="parTrans" cxnId="{B563AA4A-2F14-4079-BA3C-A795F9090A00}">
      <dgm:prSet/>
      <dgm:spPr/>
      <dgm:t>
        <a:bodyPr/>
        <a:lstStyle/>
        <a:p>
          <a:endParaRPr lang="en-US"/>
        </a:p>
      </dgm:t>
    </dgm:pt>
    <dgm:pt modelId="{3B07BDE7-FEEA-417D-AE81-647C9E0410C6}" type="sibTrans" cxnId="{B563AA4A-2F14-4079-BA3C-A795F9090A00}">
      <dgm:prSet/>
      <dgm:spPr/>
      <dgm:t>
        <a:bodyPr/>
        <a:lstStyle/>
        <a:p>
          <a:endParaRPr lang="en-US"/>
        </a:p>
      </dgm:t>
    </dgm:pt>
    <dgm:pt modelId="{A6F51DB4-7382-4F47-A952-8EC95D9C8D1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Check in with whoever prints tax bills on timing</a:t>
          </a:r>
        </a:p>
      </dgm:t>
    </dgm:pt>
    <dgm:pt modelId="{77F89C17-F7B1-4DB6-94DD-DA29522CE5C5}" type="parTrans" cxnId="{CD69863F-C2F0-4231-BA0F-65FC168F2CE2}">
      <dgm:prSet/>
      <dgm:spPr/>
      <dgm:t>
        <a:bodyPr/>
        <a:lstStyle/>
        <a:p>
          <a:endParaRPr lang="en-US"/>
        </a:p>
      </dgm:t>
    </dgm:pt>
    <dgm:pt modelId="{3DBD7FE3-F674-466E-BDA1-1F1ED2E06AD3}" type="sibTrans" cxnId="{CD69863F-C2F0-4231-BA0F-65FC168F2CE2}">
      <dgm:prSet/>
      <dgm:spPr/>
      <dgm:t>
        <a:bodyPr/>
        <a:lstStyle/>
        <a:p>
          <a:endParaRPr lang="en-US"/>
        </a:p>
      </dgm:t>
    </dgm:pt>
    <dgm:pt modelId="{C9840AFC-5E34-45DD-9380-B0C9C1082737}" type="pres">
      <dgm:prSet presAssocID="{901D83EB-3C5A-411E-B397-592EDCA9F100}" presName="root" presStyleCnt="0">
        <dgm:presLayoutVars>
          <dgm:dir/>
          <dgm:resizeHandles val="exact"/>
        </dgm:presLayoutVars>
      </dgm:prSet>
      <dgm:spPr/>
    </dgm:pt>
    <dgm:pt modelId="{075C7435-7B01-4C45-90EA-14CD50E93482}" type="pres">
      <dgm:prSet presAssocID="{B9495CF8-529F-4722-AEB2-4C3C4612588B}" presName="compNode" presStyleCnt="0"/>
      <dgm:spPr/>
    </dgm:pt>
    <dgm:pt modelId="{051908A2-5B05-416F-98CC-36EE0B10DF9A}" type="pres">
      <dgm:prSet presAssocID="{B9495CF8-529F-4722-AEB2-4C3C4612588B}" presName="bgRect" presStyleLbl="bgShp" presStyleIdx="0" presStyleCnt="4"/>
      <dgm:spPr/>
    </dgm:pt>
    <dgm:pt modelId="{7923270D-B616-45DD-A050-96A5588CE5C4}" type="pres">
      <dgm:prSet presAssocID="{B9495CF8-529F-4722-AEB2-4C3C4612588B}" presName="iconRect" presStyleLbl="node1" presStyleIdx="0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4AB5B4FA-4CCB-4B0E-8145-BE59F7F68CE0}" type="pres">
      <dgm:prSet presAssocID="{B9495CF8-529F-4722-AEB2-4C3C4612588B}" presName="spaceRect" presStyleCnt="0"/>
      <dgm:spPr/>
    </dgm:pt>
    <dgm:pt modelId="{61FD8E3F-A2B7-4D46-85A9-D711B8856B11}" type="pres">
      <dgm:prSet presAssocID="{B9495CF8-529F-4722-AEB2-4C3C4612588B}" presName="parTx" presStyleLbl="revTx" presStyleIdx="0" presStyleCnt="4">
        <dgm:presLayoutVars>
          <dgm:chMax val="0"/>
          <dgm:chPref val="0"/>
        </dgm:presLayoutVars>
      </dgm:prSet>
      <dgm:spPr/>
    </dgm:pt>
    <dgm:pt modelId="{EC1F8813-6A0E-4585-A38B-719289091E68}" type="pres">
      <dgm:prSet presAssocID="{385B291D-71D4-4DF3-AA2F-238CA1C3C2FA}" presName="sibTrans" presStyleCnt="0"/>
      <dgm:spPr/>
    </dgm:pt>
    <dgm:pt modelId="{3EF1383B-750F-428B-8678-DCA5C9FA481F}" type="pres">
      <dgm:prSet presAssocID="{3A88B483-1A5C-4374-8044-832BDA879AD0}" presName="compNode" presStyleCnt="0"/>
      <dgm:spPr/>
    </dgm:pt>
    <dgm:pt modelId="{E75ADAEC-4C8A-4367-A4D8-2E33D724B36E}" type="pres">
      <dgm:prSet presAssocID="{3A88B483-1A5C-4374-8044-832BDA879AD0}" presName="bgRect" presStyleLbl="bgShp" presStyleIdx="1" presStyleCnt="4"/>
      <dgm:spPr/>
    </dgm:pt>
    <dgm:pt modelId="{9859A393-6456-4AD6-AA57-17037C7AD3C3}" type="pres">
      <dgm:prSet presAssocID="{3A88B483-1A5C-4374-8044-832BDA879AD0}" presName="iconRect" presStyleLbl="node1" presStyleIdx="1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sconnected"/>
        </a:ext>
      </dgm:extLst>
    </dgm:pt>
    <dgm:pt modelId="{B22A0EB5-8205-4134-9D01-3D5528320693}" type="pres">
      <dgm:prSet presAssocID="{3A88B483-1A5C-4374-8044-832BDA879AD0}" presName="spaceRect" presStyleCnt="0"/>
      <dgm:spPr/>
    </dgm:pt>
    <dgm:pt modelId="{2610D674-DCF4-4ECC-A983-72B4B4F3ED0B}" type="pres">
      <dgm:prSet presAssocID="{3A88B483-1A5C-4374-8044-832BDA879AD0}" presName="parTx" presStyleLbl="revTx" presStyleIdx="1" presStyleCnt="4">
        <dgm:presLayoutVars>
          <dgm:chMax val="0"/>
          <dgm:chPref val="0"/>
        </dgm:presLayoutVars>
      </dgm:prSet>
      <dgm:spPr/>
    </dgm:pt>
    <dgm:pt modelId="{EAC4F235-C4DA-498B-A893-820C9E199CFC}" type="pres">
      <dgm:prSet presAssocID="{7D93DAA9-EFC6-40AE-A94A-DB9D668FD071}" presName="sibTrans" presStyleCnt="0"/>
      <dgm:spPr/>
    </dgm:pt>
    <dgm:pt modelId="{506D9522-685A-4D77-8E28-AC1F65ADF7D2}" type="pres">
      <dgm:prSet presAssocID="{FC3377F8-4F4A-4B4F-B5A6-7FFB31B25C91}" presName="compNode" presStyleCnt="0"/>
      <dgm:spPr/>
    </dgm:pt>
    <dgm:pt modelId="{8C79CFA6-5B11-4DC9-B246-3F198689D348}" type="pres">
      <dgm:prSet presAssocID="{FC3377F8-4F4A-4B4F-B5A6-7FFB31B25C91}" presName="bgRect" presStyleLbl="bgShp" presStyleIdx="2" presStyleCnt="4"/>
      <dgm:spPr/>
    </dgm:pt>
    <dgm:pt modelId="{22570EB0-0F5A-42C7-91C0-7766D66F5FA3}" type="pres">
      <dgm:prSet presAssocID="{FC3377F8-4F4A-4B4F-B5A6-7FFB31B25C91}" presName="iconRect" presStyleLbl="node1" presStyleIdx="2" presStyleCnt="4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974FC1AB-DD88-4B08-882C-4F068AAD7D5F}" type="pres">
      <dgm:prSet presAssocID="{FC3377F8-4F4A-4B4F-B5A6-7FFB31B25C91}" presName="spaceRect" presStyleCnt="0"/>
      <dgm:spPr/>
    </dgm:pt>
    <dgm:pt modelId="{08D2291D-6CBB-4B2B-961F-FDF66CFCE09C}" type="pres">
      <dgm:prSet presAssocID="{FC3377F8-4F4A-4B4F-B5A6-7FFB31B25C91}" presName="parTx" presStyleLbl="revTx" presStyleIdx="2" presStyleCnt="4">
        <dgm:presLayoutVars>
          <dgm:chMax val="0"/>
          <dgm:chPref val="0"/>
        </dgm:presLayoutVars>
      </dgm:prSet>
      <dgm:spPr/>
    </dgm:pt>
    <dgm:pt modelId="{58D457B5-1F6E-496E-B585-5A46B08C2490}" type="pres">
      <dgm:prSet presAssocID="{3B07BDE7-FEEA-417D-AE81-647C9E0410C6}" presName="sibTrans" presStyleCnt="0"/>
      <dgm:spPr/>
    </dgm:pt>
    <dgm:pt modelId="{1DB34D39-6F4C-456E-B455-2ACCD87E6FCA}" type="pres">
      <dgm:prSet presAssocID="{A6F51DB4-7382-4F47-A952-8EC95D9C8D16}" presName="compNode" presStyleCnt="0"/>
      <dgm:spPr/>
    </dgm:pt>
    <dgm:pt modelId="{A95649E7-BCA2-4774-8A07-C8CC4E2395A2}" type="pres">
      <dgm:prSet presAssocID="{A6F51DB4-7382-4F47-A952-8EC95D9C8D16}" presName="bgRect" presStyleLbl="bgShp" presStyleIdx="3" presStyleCnt="4"/>
      <dgm:spPr/>
    </dgm:pt>
    <dgm:pt modelId="{99E9D871-7CD5-44F5-AFEC-B5438353AFF2}" type="pres">
      <dgm:prSet presAssocID="{A6F51DB4-7382-4F47-A952-8EC95D9C8D16}" presName="iconRect" presStyleLbl="node1" presStyleIdx="3" presStyleCnt="4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 Check"/>
        </a:ext>
      </dgm:extLst>
    </dgm:pt>
    <dgm:pt modelId="{F3380B27-261F-44D6-8C84-12F8BDF315D5}" type="pres">
      <dgm:prSet presAssocID="{A6F51DB4-7382-4F47-A952-8EC95D9C8D16}" presName="spaceRect" presStyleCnt="0"/>
      <dgm:spPr/>
    </dgm:pt>
    <dgm:pt modelId="{631E5316-2314-485F-8B88-43A45BEB49A7}" type="pres">
      <dgm:prSet presAssocID="{A6F51DB4-7382-4F47-A952-8EC95D9C8D16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E6EB9204-1FD8-A34D-AA28-6A81045B1C6B}" type="presOf" srcId="{B9495CF8-529F-4722-AEB2-4C3C4612588B}" destId="{61FD8E3F-A2B7-4D46-85A9-D711B8856B11}" srcOrd="0" destOrd="0" presId="urn:microsoft.com/office/officeart/2018/2/layout/IconVerticalSolidList"/>
    <dgm:cxn modelId="{EAD6D80B-5B2C-4CAA-99DB-E13CC753009F}" srcId="{901D83EB-3C5A-411E-B397-592EDCA9F100}" destId="{B9495CF8-529F-4722-AEB2-4C3C4612588B}" srcOrd="0" destOrd="0" parTransId="{36354F59-340A-42D3-B5DE-E13A625C0F2F}" sibTransId="{385B291D-71D4-4DF3-AA2F-238CA1C3C2FA}"/>
    <dgm:cxn modelId="{46C2AA11-AEAE-6048-BEAD-3BB434A0D95D}" type="presOf" srcId="{A6F51DB4-7382-4F47-A952-8EC95D9C8D16}" destId="{631E5316-2314-485F-8B88-43A45BEB49A7}" srcOrd="0" destOrd="0" presId="urn:microsoft.com/office/officeart/2018/2/layout/IconVerticalSolidList"/>
    <dgm:cxn modelId="{D72F5228-D1E9-834F-A9CF-317CE8812C1E}" type="presOf" srcId="{3A88B483-1A5C-4374-8044-832BDA879AD0}" destId="{2610D674-DCF4-4ECC-A983-72B4B4F3ED0B}" srcOrd="0" destOrd="0" presId="urn:microsoft.com/office/officeart/2018/2/layout/IconVerticalSolidList"/>
    <dgm:cxn modelId="{CD69863F-C2F0-4231-BA0F-65FC168F2CE2}" srcId="{901D83EB-3C5A-411E-B397-592EDCA9F100}" destId="{A6F51DB4-7382-4F47-A952-8EC95D9C8D16}" srcOrd="3" destOrd="0" parTransId="{77F89C17-F7B1-4DB6-94DD-DA29522CE5C5}" sibTransId="{3DBD7FE3-F674-466E-BDA1-1F1ED2E06AD3}"/>
    <dgm:cxn modelId="{B563AA4A-2F14-4079-BA3C-A795F9090A00}" srcId="{901D83EB-3C5A-411E-B397-592EDCA9F100}" destId="{FC3377F8-4F4A-4B4F-B5A6-7FFB31B25C91}" srcOrd="2" destOrd="0" parTransId="{BC2F8F2E-79F7-4C27-A925-1936AF45DE88}" sibTransId="{3B07BDE7-FEEA-417D-AE81-647C9E0410C6}"/>
    <dgm:cxn modelId="{08CAEF52-244F-41FD-987A-76881F791DB9}" srcId="{901D83EB-3C5A-411E-B397-592EDCA9F100}" destId="{3A88B483-1A5C-4374-8044-832BDA879AD0}" srcOrd="1" destOrd="0" parTransId="{DC6A3B3E-802B-41BA-B0B3-38D1AD4246EE}" sibTransId="{7D93DAA9-EFC6-40AE-A94A-DB9D668FD071}"/>
    <dgm:cxn modelId="{32FFD36D-4381-8241-99DC-25415BC42A68}" type="presOf" srcId="{901D83EB-3C5A-411E-B397-592EDCA9F100}" destId="{C9840AFC-5E34-45DD-9380-B0C9C1082737}" srcOrd="0" destOrd="0" presId="urn:microsoft.com/office/officeart/2018/2/layout/IconVerticalSolidList"/>
    <dgm:cxn modelId="{7ABCB8DD-47D2-8A4A-B3E0-1AFEA2263D43}" type="presOf" srcId="{FC3377F8-4F4A-4B4F-B5A6-7FFB31B25C91}" destId="{08D2291D-6CBB-4B2B-961F-FDF66CFCE09C}" srcOrd="0" destOrd="0" presId="urn:microsoft.com/office/officeart/2018/2/layout/IconVerticalSolidList"/>
    <dgm:cxn modelId="{FD056C43-4982-4549-A078-3376A476C010}" type="presParOf" srcId="{C9840AFC-5E34-45DD-9380-B0C9C1082737}" destId="{075C7435-7B01-4C45-90EA-14CD50E93482}" srcOrd="0" destOrd="0" presId="urn:microsoft.com/office/officeart/2018/2/layout/IconVerticalSolidList"/>
    <dgm:cxn modelId="{419B146F-0238-3E49-A12D-80CC5AC49092}" type="presParOf" srcId="{075C7435-7B01-4C45-90EA-14CD50E93482}" destId="{051908A2-5B05-416F-98CC-36EE0B10DF9A}" srcOrd="0" destOrd="0" presId="urn:microsoft.com/office/officeart/2018/2/layout/IconVerticalSolidList"/>
    <dgm:cxn modelId="{E5434ACA-05EF-C447-BB0A-B7B25D306183}" type="presParOf" srcId="{075C7435-7B01-4C45-90EA-14CD50E93482}" destId="{7923270D-B616-45DD-A050-96A5588CE5C4}" srcOrd="1" destOrd="0" presId="urn:microsoft.com/office/officeart/2018/2/layout/IconVerticalSolidList"/>
    <dgm:cxn modelId="{765A0FE8-BB10-474C-8FB2-24ED1E197523}" type="presParOf" srcId="{075C7435-7B01-4C45-90EA-14CD50E93482}" destId="{4AB5B4FA-4CCB-4B0E-8145-BE59F7F68CE0}" srcOrd="2" destOrd="0" presId="urn:microsoft.com/office/officeart/2018/2/layout/IconVerticalSolidList"/>
    <dgm:cxn modelId="{F4D38BBD-794F-7747-B77C-44A587ED8D44}" type="presParOf" srcId="{075C7435-7B01-4C45-90EA-14CD50E93482}" destId="{61FD8E3F-A2B7-4D46-85A9-D711B8856B11}" srcOrd="3" destOrd="0" presId="urn:microsoft.com/office/officeart/2018/2/layout/IconVerticalSolidList"/>
    <dgm:cxn modelId="{936CD840-DF7B-E84C-A13A-63EBF2E10D9C}" type="presParOf" srcId="{C9840AFC-5E34-45DD-9380-B0C9C1082737}" destId="{EC1F8813-6A0E-4585-A38B-719289091E68}" srcOrd="1" destOrd="0" presId="urn:microsoft.com/office/officeart/2018/2/layout/IconVerticalSolidList"/>
    <dgm:cxn modelId="{7DD5495C-02EE-054E-8553-438EE91A9173}" type="presParOf" srcId="{C9840AFC-5E34-45DD-9380-B0C9C1082737}" destId="{3EF1383B-750F-428B-8678-DCA5C9FA481F}" srcOrd="2" destOrd="0" presId="urn:microsoft.com/office/officeart/2018/2/layout/IconVerticalSolidList"/>
    <dgm:cxn modelId="{00DDFE28-31BB-7343-B980-2F3818CAA114}" type="presParOf" srcId="{3EF1383B-750F-428B-8678-DCA5C9FA481F}" destId="{E75ADAEC-4C8A-4367-A4D8-2E33D724B36E}" srcOrd="0" destOrd="0" presId="urn:microsoft.com/office/officeart/2018/2/layout/IconVerticalSolidList"/>
    <dgm:cxn modelId="{27253A78-2EF9-334F-965D-45D802770CCF}" type="presParOf" srcId="{3EF1383B-750F-428B-8678-DCA5C9FA481F}" destId="{9859A393-6456-4AD6-AA57-17037C7AD3C3}" srcOrd="1" destOrd="0" presId="urn:microsoft.com/office/officeart/2018/2/layout/IconVerticalSolidList"/>
    <dgm:cxn modelId="{2A21AAAD-46CD-844E-8FA4-42CE4646E791}" type="presParOf" srcId="{3EF1383B-750F-428B-8678-DCA5C9FA481F}" destId="{B22A0EB5-8205-4134-9D01-3D5528320693}" srcOrd="2" destOrd="0" presId="urn:microsoft.com/office/officeart/2018/2/layout/IconVerticalSolidList"/>
    <dgm:cxn modelId="{703BE680-DEEF-B84F-8C0B-E091E71782C3}" type="presParOf" srcId="{3EF1383B-750F-428B-8678-DCA5C9FA481F}" destId="{2610D674-DCF4-4ECC-A983-72B4B4F3ED0B}" srcOrd="3" destOrd="0" presId="urn:microsoft.com/office/officeart/2018/2/layout/IconVerticalSolidList"/>
    <dgm:cxn modelId="{F4E2377F-0DCE-7D48-A616-6569F711E8D3}" type="presParOf" srcId="{C9840AFC-5E34-45DD-9380-B0C9C1082737}" destId="{EAC4F235-C4DA-498B-A893-820C9E199CFC}" srcOrd="3" destOrd="0" presId="urn:microsoft.com/office/officeart/2018/2/layout/IconVerticalSolidList"/>
    <dgm:cxn modelId="{87D4816D-15EC-034D-AF77-1803738773E4}" type="presParOf" srcId="{C9840AFC-5E34-45DD-9380-B0C9C1082737}" destId="{506D9522-685A-4D77-8E28-AC1F65ADF7D2}" srcOrd="4" destOrd="0" presId="urn:microsoft.com/office/officeart/2018/2/layout/IconVerticalSolidList"/>
    <dgm:cxn modelId="{55AB1624-67D8-7946-9D87-96633E065FBA}" type="presParOf" srcId="{506D9522-685A-4D77-8E28-AC1F65ADF7D2}" destId="{8C79CFA6-5B11-4DC9-B246-3F198689D348}" srcOrd="0" destOrd="0" presId="urn:microsoft.com/office/officeart/2018/2/layout/IconVerticalSolidList"/>
    <dgm:cxn modelId="{0C359C9F-C5FC-D643-835B-BAB732D6CB13}" type="presParOf" srcId="{506D9522-685A-4D77-8E28-AC1F65ADF7D2}" destId="{22570EB0-0F5A-42C7-91C0-7766D66F5FA3}" srcOrd="1" destOrd="0" presId="urn:microsoft.com/office/officeart/2018/2/layout/IconVerticalSolidList"/>
    <dgm:cxn modelId="{518C5C64-FDFD-5040-962A-F56E7F5DE72D}" type="presParOf" srcId="{506D9522-685A-4D77-8E28-AC1F65ADF7D2}" destId="{974FC1AB-DD88-4B08-882C-4F068AAD7D5F}" srcOrd="2" destOrd="0" presId="urn:microsoft.com/office/officeart/2018/2/layout/IconVerticalSolidList"/>
    <dgm:cxn modelId="{9570BCE0-782B-7C4E-A9F4-8D2D80D9B9FF}" type="presParOf" srcId="{506D9522-685A-4D77-8E28-AC1F65ADF7D2}" destId="{08D2291D-6CBB-4B2B-961F-FDF66CFCE09C}" srcOrd="3" destOrd="0" presId="urn:microsoft.com/office/officeart/2018/2/layout/IconVerticalSolidList"/>
    <dgm:cxn modelId="{B3FD46F9-5418-824F-AF3D-564E4A70A446}" type="presParOf" srcId="{C9840AFC-5E34-45DD-9380-B0C9C1082737}" destId="{58D457B5-1F6E-496E-B585-5A46B08C2490}" srcOrd="5" destOrd="0" presId="urn:microsoft.com/office/officeart/2018/2/layout/IconVerticalSolidList"/>
    <dgm:cxn modelId="{30F904A5-837E-D14D-B6BF-24812B1B5AF8}" type="presParOf" srcId="{C9840AFC-5E34-45DD-9380-B0C9C1082737}" destId="{1DB34D39-6F4C-456E-B455-2ACCD87E6FCA}" srcOrd="6" destOrd="0" presId="urn:microsoft.com/office/officeart/2018/2/layout/IconVerticalSolidList"/>
    <dgm:cxn modelId="{98AA1023-CB38-A04C-A412-B18DBE1EF7B9}" type="presParOf" srcId="{1DB34D39-6F4C-456E-B455-2ACCD87E6FCA}" destId="{A95649E7-BCA2-4774-8A07-C8CC4E2395A2}" srcOrd="0" destOrd="0" presId="urn:microsoft.com/office/officeart/2018/2/layout/IconVerticalSolidList"/>
    <dgm:cxn modelId="{2665391F-03FF-E440-B60F-7282CA87B014}" type="presParOf" srcId="{1DB34D39-6F4C-456E-B455-2ACCD87E6FCA}" destId="{99E9D871-7CD5-44F5-AFEC-B5438353AFF2}" srcOrd="1" destOrd="0" presId="urn:microsoft.com/office/officeart/2018/2/layout/IconVerticalSolidList"/>
    <dgm:cxn modelId="{655367E4-40C6-574C-9EB0-3E8A4691EDA6}" type="presParOf" srcId="{1DB34D39-6F4C-456E-B455-2ACCD87E6FCA}" destId="{F3380B27-261F-44D6-8C84-12F8BDF315D5}" srcOrd="2" destOrd="0" presId="urn:microsoft.com/office/officeart/2018/2/layout/IconVerticalSolidList"/>
    <dgm:cxn modelId="{ACE7336C-DC54-BA49-AB2C-6C3E5F6FE0CF}" type="presParOf" srcId="{1DB34D39-6F4C-456E-B455-2ACCD87E6FCA}" destId="{631E5316-2314-485F-8B88-43A45BEB49A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AB1B497-BE5A-47DA-BE69-B2381F895645}" type="doc">
      <dgm:prSet loTypeId="urn:microsoft.com/office/officeart/2005/8/layout/process4" loCatId="process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2A2C2319-D459-45CF-AEE8-8E0591479C25}">
      <dgm:prSet/>
      <dgm:spPr/>
      <dgm:t>
        <a:bodyPr/>
        <a:lstStyle/>
        <a:p>
          <a:r>
            <a:rPr lang="en-US"/>
            <a:t>Broad authority to amend budget ordinance at any time</a:t>
          </a:r>
        </a:p>
      </dgm:t>
    </dgm:pt>
    <dgm:pt modelId="{0B69AC13-37CD-4A48-A3E0-ED86BAD2FF88}" type="parTrans" cxnId="{780A14EB-E14A-4B78-8BD5-9C015248F87F}">
      <dgm:prSet/>
      <dgm:spPr/>
      <dgm:t>
        <a:bodyPr/>
        <a:lstStyle/>
        <a:p>
          <a:endParaRPr lang="en-US"/>
        </a:p>
      </dgm:t>
    </dgm:pt>
    <dgm:pt modelId="{09A6EE8E-E0F6-4696-9610-CA5C6F4BA80B}" type="sibTrans" cxnId="{780A14EB-E14A-4B78-8BD5-9C015248F87F}">
      <dgm:prSet/>
      <dgm:spPr/>
      <dgm:t>
        <a:bodyPr/>
        <a:lstStyle/>
        <a:p>
          <a:endParaRPr lang="en-US"/>
        </a:p>
      </dgm:t>
    </dgm:pt>
    <dgm:pt modelId="{A3C62907-6CD1-4688-98FC-85AFB253B010}">
      <dgm:prSet/>
      <dgm:spPr/>
      <dgm:t>
        <a:bodyPr/>
        <a:lstStyle/>
        <a:p>
          <a:r>
            <a:rPr lang="en-US"/>
            <a:t>But, </a:t>
          </a:r>
        </a:p>
      </dgm:t>
    </dgm:pt>
    <dgm:pt modelId="{80373E0A-B802-4A64-BD9B-8CF05D28D91D}" type="parTrans" cxnId="{B73DC1EA-8E19-4288-96EA-81D069C85582}">
      <dgm:prSet/>
      <dgm:spPr/>
      <dgm:t>
        <a:bodyPr/>
        <a:lstStyle/>
        <a:p>
          <a:endParaRPr lang="en-US"/>
        </a:p>
      </dgm:t>
    </dgm:pt>
    <dgm:pt modelId="{A94E82D3-36D1-449C-80CD-86D8689A603B}" type="sibTrans" cxnId="{B73DC1EA-8E19-4288-96EA-81D069C85582}">
      <dgm:prSet/>
      <dgm:spPr/>
      <dgm:t>
        <a:bodyPr/>
        <a:lstStyle/>
        <a:p>
          <a:endParaRPr lang="en-US"/>
        </a:p>
      </dgm:t>
    </dgm:pt>
    <dgm:pt modelId="{7EAB5B6A-CBFB-4283-9C6E-6465A915A4A5}">
      <dgm:prSet/>
      <dgm:spPr/>
      <dgm:t>
        <a:bodyPr/>
        <a:lstStyle/>
        <a:p>
          <a:r>
            <a:rPr lang="en-US"/>
            <a:t>Cannot change tax rate</a:t>
          </a:r>
        </a:p>
      </dgm:t>
    </dgm:pt>
    <dgm:pt modelId="{2147D541-8AD9-4A8B-A964-18FABE695C36}" type="parTrans" cxnId="{FDC3C7DC-BB9E-4773-A7C8-E020A9CAAD19}">
      <dgm:prSet/>
      <dgm:spPr/>
      <dgm:t>
        <a:bodyPr/>
        <a:lstStyle/>
        <a:p>
          <a:endParaRPr lang="en-US"/>
        </a:p>
      </dgm:t>
    </dgm:pt>
    <dgm:pt modelId="{B260BCDB-386F-45AA-BB52-9F90ABDE5B07}" type="sibTrans" cxnId="{FDC3C7DC-BB9E-4773-A7C8-E020A9CAAD19}">
      <dgm:prSet/>
      <dgm:spPr/>
      <dgm:t>
        <a:bodyPr/>
        <a:lstStyle/>
        <a:p>
          <a:endParaRPr lang="en-US"/>
        </a:p>
      </dgm:t>
    </dgm:pt>
    <dgm:pt modelId="{883B0585-618A-4B1A-9FA0-A16FA0A928DD}">
      <dgm:prSet/>
      <dgm:spPr/>
      <dgm:t>
        <a:bodyPr/>
        <a:lstStyle/>
        <a:p>
          <a:r>
            <a:rPr lang="en-US"/>
            <a:t>Cannot change board member compensation</a:t>
          </a:r>
        </a:p>
      </dgm:t>
    </dgm:pt>
    <dgm:pt modelId="{06B10DD0-DA96-4A81-94DB-BE9FC4229D3B}" type="parTrans" cxnId="{8F420EC9-3AEE-405A-8630-4C9D56752537}">
      <dgm:prSet/>
      <dgm:spPr/>
      <dgm:t>
        <a:bodyPr/>
        <a:lstStyle/>
        <a:p>
          <a:endParaRPr lang="en-US"/>
        </a:p>
      </dgm:t>
    </dgm:pt>
    <dgm:pt modelId="{937E9DC7-E012-42F5-AB82-367DC9C0BE10}" type="sibTrans" cxnId="{8F420EC9-3AEE-405A-8630-4C9D56752537}">
      <dgm:prSet/>
      <dgm:spPr/>
      <dgm:t>
        <a:bodyPr/>
        <a:lstStyle/>
        <a:p>
          <a:endParaRPr lang="en-US"/>
        </a:p>
      </dgm:t>
    </dgm:pt>
    <dgm:pt modelId="{DF2D9B37-0CC6-48B5-B29B-EF82B8AE9C7C}">
      <dgm:prSet/>
      <dgm:spPr/>
      <dgm:t>
        <a:bodyPr/>
        <a:lstStyle/>
        <a:p>
          <a:r>
            <a:rPr lang="en-US" dirty="0"/>
            <a:t>Very limited authority to reduce appropriations to schools</a:t>
          </a:r>
        </a:p>
      </dgm:t>
    </dgm:pt>
    <dgm:pt modelId="{7F5605AE-0755-4551-A19C-DFBDC598285B}" type="parTrans" cxnId="{61357711-1292-49F7-A5D8-2966785B53DC}">
      <dgm:prSet/>
      <dgm:spPr/>
      <dgm:t>
        <a:bodyPr/>
        <a:lstStyle/>
        <a:p>
          <a:endParaRPr lang="en-US"/>
        </a:p>
      </dgm:t>
    </dgm:pt>
    <dgm:pt modelId="{CF868D6A-E5F9-49B9-9170-C74E7B7D8D7D}" type="sibTrans" cxnId="{61357711-1292-49F7-A5D8-2966785B53DC}">
      <dgm:prSet/>
      <dgm:spPr/>
      <dgm:t>
        <a:bodyPr/>
        <a:lstStyle/>
        <a:p>
          <a:endParaRPr lang="en-US"/>
        </a:p>
      </dgm:t>
    </dgm:pt>
    <dgm:pt modelId="{615CAFD1-FEBD-D74D-B770-E0E404A15EA5}" type="pres">
      <dgm:prSet presAssocID="{8AB1B497-BE5A-47DA-BE69-B2381F895645}" presName="Name0" presStyleCnt="0">
        <dgm:presLayoutVars>
          <dgm:dir/>
          <dgm:animLvl val="lvl"/>
          <dgm:resizeHandles val="exact"/>
        </dgm:presLayoutVars>
      </dgm:prSet>
      <dgm:spPr/>
    </dgm:pt>
    <dgm:pt modelId="{40DF16A0-CE27-9743-A6E1-903BB0A5CE43}" type="pres">
      <dgm:prSet presAssocID="{A3C62907-6CD1-4688-98FC-85AFB253B010}" presName="boxAndChildren" presStyleCnt="0"/>
      <dgm:spPr/>
    </dgm:pt>
    <dgm:pt modelId="{0AA02076-487C-5A4E-914F-A58DF9E08798}" type="pres">
      <dgm:prSet presAssocID="{A3C62907-6CD1-4688-98FC-85AFB253B010}" presName="parentTextBox" presStyleLbl="node1" presStyleIdx="0" presStyleCnt="2"/>
      <dgm:spPr/>
    </dgm:pt>
    <dgm:pt modelId="{04E093D2-227E-BC48-8DFD-011A76405325}" type="pres">
      <dgm:prSet presAssocID="{A3C62907-6CD1-4688-98FC-85AFB253B010}" presName="entireBox" presStyleLbl="node1" presStyleIdx="0" presStyleCnt="2"/>
      <dgm:spPr/>
    </dgm:pt>
    <dgm:pt modelId="{991D68AC-DCEA-A444-A055-07843924A721}" type="pres">
      <dgm:prSet presAssocID="{A3C62907-6CD1-4688-98FC-85AFB253B010}" presName="descendantBox" presStyleCnt="0"/>
      <dgm:spPr/>
    </dgm:pt>
    <dgm:pt modelId="{94A6E132-4A12-CA40-A767-9B83311FCB9B}" type="pres">
      <dgm:prSet presAssocID="{7EAB5B6A-CBFB-4283-9C6E-6465A915A4A5}" presName="childTextBox" presStyleLbl="fgAccFollowNode1" presStyleIdx="0" presStyleCnt="3">
        <dgm:presLayoutVars>
          <dgm:bulletEnabled val="1"/>
        </dgm:presLayoutVars>
      </dgm:prSet>
      <dgm:spPr/>
    </dgm:pt>
    <dgm:pt modelId="{3090B2AB-CA38-1043-8532-9DA394C8698F}" type="pres">
      <dgm:prSet presAssocID="{883B0585-618A-4B1A-9FA0-A16FA0A928DD}" presName="childTextBox" presStyleLbl="fgAccFollowNode1" presStyleIdx="1" presStyleCnt="3">
        <dgm:presLayoutVars>
          <dgm:bulletEnabled val="1"/>
        </dgm:presLayoutVars>
      </dgm:prSet>
      <dgm:spPr/>
    </dgm:pt>
    <dgm:pt modelId="{DE125195-41E2-7C42-9F36-7A971F468787}" type="pres">
      <dgm:prSet presAssocID="{DF2D9B37-0CC6-48B5-B29B-EF82B8AE9C7C}" presName="childTextBox" presStyleLbl="fgAccFollowNode1" presStyleIdx="2" presStyleCnt="3">
        <dgm:presLayoutVars>
          <dgm:bulletEnabled val="1"/>
        </dgm:presLayoutVars>
      </dgm:prSet>
      <dgm:spPr/>
    </dgm:pt>
    <dgm:pt modelId="{8DF6D955-F5F5-AE44-BFF6-44BFAA969C66}" type="pres">
      <dgm:prSet presAssocID="{09A6EE8E-E0F6-4696-9610-CA5C6F4BA80B}" presName="sp" presStyleCnt="0"/>
      <dgm:spPr/>
    </dgm:pt>
    <dgm:pt modelId="{3F1613DB-D833-514C-9B79-EC790200388B}" type="pres">
      <dgm:prSet presAssocID="{2A2C2319-D459-45CF-AEE8-8E0591479C25}" presName="arrowAndChildren" presStyleCnt="0"/>
      <dgm:spPr/>
    </dgm:pt>
    <dgm:pt modelId="{CE2F847C-78D8-834D-A9F8-6522A9CB0705}" type="pres">
      <dgm:prSet presAssocID="{2A2C2319-D459-45CF-AEE8-8E0591479C25}" presName="parentTextArrow" presStyleLbl="node1" presStyleIdx="1" presStyleCnt="2"/>
      <dgm:spPr/>
    </dgm:pt>
  </dgm:ptLst>
  <dgm:cxnLst>
    <dgm:cxn modelId="{296D4C02-0C7E-4C43-9F0E-9AB78438AD45}" type="presOf" srcId="{A3C62907-6CD1-4688-98FC-85AFB253B010}" destId="{0AA02076-487C-5A4E-914F-A58DF9E08798}" srcOrd="0" destOrd="0" presId="urn:microsoft.com/office/officeart/2005/8/layout/process4"/>
    <dgm:cxn modelId="{30154C0C-3797-744F-ACEC-F373DE5C553E}" type="presOf" srcId="{A3C62907-6CD1-4688-98FC-85AFB253B010}" destId="{04E093D2-227E-BC48-8DFD-011A76405325}" srcOrd="1" destOrd="0" presId="urn:microsoft.com/office/officeart/2005/8/layout/process4"/>
    <dgm:cxn modelId="{E89E790F-1B0A-5941-A9A1-50DF572F9CD4}" type="presOf" srcId="{8AB1B497-BE5A-47DA-BE69-B2381F895645}" destId="{615CAFD1-FEBD-D74D-B770-E0E404A15EA5}" srcOrd="0" destOrd="0" presId="urn:microsoft.com/office/officeart/2005/8/layout/process4"/>
    <dgm:cxn modelId="{61357711-1292-49F7-A5D8-2966785B53DC}" srcId="{A3C62907-6CD1-4688-98FC-85AFB253B010}" destId="{DF2D9B37-0CC6-48B5-B29B-EF82B8AE9C7C}" srcOrd="2" destOrd="0" parTransId="{7F5605AE-0755-4551-A19C-DFBDC598285B}" sibTransId="{CF868D6A-E5F9-49B9-9170-C74E7B7D8D7D}"/>
    <dgm:cxn modelId="{78EED05C-4A4F-494F-BA5A-5DF38862F580}" type="presOf" srcId="{883B0585-618A-4B1A-9FA0-A16FA0A928DD}" destId="{3090B2AB-CA38-1043-8532-9DA394C8698F}" srcOrd="0" destOrd="0" presId="urn:microsoft.com/office/officeart/2005/8/layout/process4"/>
    <dgm:cxn modelId="{8A9B3993-7091-284E-BC26-62D786FEE0DA}" type="presOf" srcId="{2A2C2319-D459-45CF-AEE8-8E0591479C25}" destId="{CE2F847C-78D8-834D-A9F8-6522A9CB0705}" srcOrd="0" destOrd="0" presId="urn:microsoft.com/office/officeart/2005/8/layout/process4"/>
    <dgm:cxn modelId="{E5973D95-D7D3-0341-B37E-B49658195E7A}" type="presOf" srcId="{7EAB5B6A-CBFB-4283-9C6E-6465A915A4A5}" destId="{94A6E132-4A12-CA40-A767-9B83311FCB9B}" srcOrd="0" destOrd="0" presId="urn:microsoft.com/office/officeart/2005/8/layout/process4"/>
    <dgm:cxn modelId="{DA4C24C6-85C1-454D-A5EE-64616C260763}" type="presOf" srcId="{DF2D9B37-0CC6-48B5-B29B-EF82B8AE9C7C}" destId="{DE125195-41E2-7C42-9F36-7A971F468787}" srcOrd="0" destOrd="0" presId="urn:microsoft.com/office/officeart/2005/8/layout/process4"/>
    <dgm:cxn modelId="{8F420EC9-3AEE-405A-8630-4C9D56752537}" srcId="{A3C62907-6CD1-4688-98FC-85AFB253B010}" destId="{883B0585-618A-4B1A-9FA0-A16FA0A928DD}" srcOrd="1" destOrd="0" parTransId="{06B10DD0-DA96-4A81-94DB-BE9FC4229D3B}" sibTransId="{937E9DC7-E012-42F5-AB82-367DC9C0BE10}"/>
    <dgm:cxn modelId="{FDC3C7DC-BB9E-4773-A7C8-E020A9CAAD19}" srcId="{A3C62907-6CD1-4688-98FC-85AFB253B010}" destId="{7EAB5B6A-CBFB-4283-9C6E-6465A915A4A5}" srcOrd="0" destOrd="0" parTransId="{2147D541-8AD9-4A8B-A964-18FABE695C36}" sibTransId="{B260BCDB-386F-45AA-BB52-9F90ABDE5B07}"/>
    <dgm:cxn modelId="{B73DC1EA-8E19-4288-96EA-81D069C85582}" srcId="{8AB1B497-BE5A-47DA-BE69-B2381F895645}" destId="{A3C62907-6CD1-4688-98FC-85AFB253B010}" srcOrd="1" destOrd="0" parTransId="{80373E0A-B802-4A64-BD9B-8CF05D28D91D}" sibTransId="{A94E82D3-36D1-449C-80CD-86D8689A603B}"/>
    <dgm:cxn modelId="{780A14EB-E14A-4B78-8BD5-9C015248F87F}" srcId="{8AB1B497-BE5A-47DA-BE69-B2381F895645}" destId="{2A2C2319-D459-45CF-AEE8-8E0591479C25}" srcOrd="0" destOrd="0" parTransId="{0B69AC13-37CD-4A48-A3E0-ED86BAD2FF88}" sibTransId="{09A6EE8E-E0F6-4696-9610-CA5C6F4BA80B}"/>
    <dgm:cxn modelId="{A0C05128-71A8-6B49-B91B-46C0D21ADF85}" type="presParOf" srcId="{615CAFD1-FEBD-D74D-B770-E0E404A15EA5}" destId="{40DF16A0-CE27-9743-A6E1-903BB0A5CE43}" srcOrd="0" destOrd="0" presId="urn:microsoft.com/office/officeart/2005/8/layout/process4"/>
    <dgm:cxn modelId="{A150E4BA-19C4-9B43-9D7F-23ECDCFBE43D}" type="presParOf" srcId="{40DF16A0-CE27-9743-A6E1-903BB0A5CE43}" destId="{0AA02076-487C-5A4E-914F-A58DF9E08798}" srcOrd="0" destOrd="0" presId="urn:microsoft.com/office/officeart/2005/8/layout/process4"/>
    <dgm:cxn modelId="{48A61F9D-0D4B-1A4B-87A0-356EE9D20AB5}" type="presParOf" srcId="{40DF16A0-CE27-9743-A6E1-903BB0A5CE43}" destId="{04E093D2-227E-BC48-8DFD-011A76405325}" srcOrd="1" destOrd="0" presId="urn:microsoft.com/office/officeart/2005/8/layout/process4"/>
    <dgm:cxn modelId="{E8269575-61C7-F447-8B94-409D0DF26DFF}" type="presParOf" srcId="{40DF16A0-CE27-9743-A6E1-903BB0A5CE43}" destId="{991D68AC-DCEA-A444-A055-07843924A721}" srcOrd="2" destOrd="0" presId="urn:microsoft.com/office/officeart/2005/8/layout/process4"/>
    <dgm:cxn modelId="{999B6815-B129-0A4A-A3CD-AFBCB5513837}" type="presParOf" srcId="{991D68AC-DCEA-A444-A055-07843924A721}" destId="{94A6E132-4A12-CA40-A767-9B83311FCB9B}" srcOrd="0" destOrd="0" presId="urn:microsoft.com/office/officeart/2005/8/layout/process4"/>
    <dgm:cxn modelId="{BDDF2FDF-ECB5-9A4C-A102-9585510AEAA0}" type="presParOf" srcId="{991D68AC-DCEA-A444-A055-07843924A721}" destId="{3090B2AB-CA38-1043-8532-9DA394C8698F}" srcOrd="1" destOrd="0" presId="urn:microsoft.com/office/officeart/2005/8/layout/process4"/>
    <dgm:cxn modelId="{C6617E16-790B-5B4C-AC6B-687C5ACFCED1}" type="presParOf" srcId="{991D68AC-DCEA-A444-A055-07843924A721}" destId="{DE125195-41E2-7C42-9F36-7A971F468787}" srcOrd="2" destOrd="0" presId="urn:microsoft.com/office/officeart/2005/8/layout/process4"/>
    <dgm:cxn modelId="{DBB7A3F1-0561-534C-9A69-77D799CA1E3D}" type="presParOf" srcId="{615CAFD1-FEBD-D74D-B770-E0E404A15EA5}" destId="{8DF6D955-F5F5-AE44-BFF6-44BFAA969C66}" srcOrd="1" destOrd="0" presId="urn:microsoft.com/office/officeart/2005/8/layout/process4"/>
    <dgm:cxn modelId="{59FD9026-50EC-DF4B-81CC-955FEFC9BC29}" type="presParOf" srcId="{615CAFD1-FEBD-D74D-B770-E0E404A15EA5}" destId="{3F1613DB-D833-514C-9B79-EC790200388B}" srcOrd="2" destOrd="0" presId="urn:microsoft.com/office/officeart/2005/8/layout/process4"/>
    <dgm:cxn modelId="{A48F15C7-153C-E647-99D7-AE57FC8656E6}" type="presParOf" srcId="{3F1613DB-D833-514C-9B79-EC790200388B}" destId="{CE2F847C-78D8-834D-A9F8-6522A9CB070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20F7067-526F-4C4F-B322-B8C954DEEB35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CB9DE7DD-32FD-43EE-9552-C0C567949C1F}">
      <dgm:prSet/>
      <dgm:spPr/>
      <dgm:t>
        <a:bodyPr/>
        <a:lstStyle/>
        <a:p>
          <a:r>
            <a:rPr lang="en-US" dirty="0"/>
            <a:t>As of March 31, 2020, may not disconnect residential water, wastewater, natural gas, or electronic utilities for nonpayment or late payment</a:t>
          </a:r>
        </a:p>
      </dgm:t>
    </dgm:pt>
    <dgm:pt modelId="{C11A00E8-3601-49E9-B389-53FC351F87E0}" type="parTrans" cxnId="{A365E720-E4BB-4AC7-971A-98669E6A4906}">
      <dgm:prSet/>
      <dgm:spPr/>
      <dgm:t>
        <a:bodyPr/>
        <a:lstStyle/>
        <a:p>
          <a:endParaRPr lang="en-US"/>
        </a:p>
      </dgm:t>
    </dgm:pt>
    <dgm:pt modelId="{C902FC9E-D406-401C-BF84-0809748F0549}" type="sibTrans" cxnId="{A365E720-E4BB-4AC7-971A-98669E6A4906}">
      <dgm:prSet/>
      <dgm:spPr/>
      <dgm:t>
        <a:bodyPr/>
        <a:lstStyle/>
        <a:p>
          <a:endParaRPr lang="en-US"/>
        </a:p>
      </dgm:t>
    </dgm:pt>
    <dgm:pt modelId="{FE1AF604-90F2-4A4A-A22D-CFD63E8DD3E4}">
      <dgm:prSet/>
      <dgm:spPr/>
      <dgm:t>
        <a:bodyPr/>
        <a:lstStyle/>
        <a:p>
          <a:r>
            <a:rPr lang="en-US" dirty="0"/>
            <a:t>If delinquency occurs on residential account between March 31, 2020 and June 1, 2020, may not impose late penalty of any type</a:t>
          </a:r>
        </a:p>
      </dgm:t>
    </dgm:pt>
    <dgm:pt modelId="{A9B9ED26-1463-426A-BA81-2714F57A1C38}" type="parTrans" cxnId="{F0523274-3B39-4BE4-ABDD-7AEFAD486A23}">
      <dgm:prSet/>
      <dgm:spPr/>
      <dgm:t>
        <a:bodyPr/>
        <a:lstStyle/>
        <a:p>
          <a:endParaRPr lang="en-US"/>
        </a:p>
      </dgm:t>
    </dgm:pt>
    <dgm:pt modelId="{33F8B2D2-C0DE-4520-A778-976261B826E7}" type="sibTrans" cxnId="{F0523274-3B39-4BE4-ABDD-7AEFAD486A23}">
      <dgm:prSet/>
      <dgm:spPr/>
      <dgm:t>
        <a:bodyPr/>
        <a:lstStyle/>
        <a:p>
          <a:endParaRPr lang="en-US"/>
        </a:p>
      </dgm:t>
    </dgm:pt>
    <dgm:pt modelId="{1638A141-F4C1-4770-9D2E-D1BA9CD9D178}">
      <dgm:prSet/>
      <dgm:spPr/>
      <dgm:t>
        <a:bodyPr/>
        <a:lstStyle/>
        <a:p>
          <a:r>
            <a:rPr lang="en-US" dirty="0"/>
            <a:t>Must allow payment plan for residential customers who go delinquent between March 31, 2020 and June 1, 2020</a:t>
          </a:r>
        </a:p>
      </dgm:t>
    </dgm:pt>
    <dgm:pt modelId="{78E5F30A-AC6E-403C-8F06-D59094157E5B}" type="parTrans" cxnId="{112E52E2-35A3-4C74-93D0-F6AC81195D80}">
      <dgm:prSet/>
      <dgm:spPr/>
      <dgm:t>
        <a:bodyPr/>
        <a:lstStyle/>
        <a:p>
          <a:endParaRPr lang="en-US"/>
        </a:p>
      </dgm:t>
    </dgm:pt>
    <dgm:pt modelId="{525DDE17-3C99-4703-BA0E-D873A16D2609}" type="sibTrans" cxnId="{112E52E2-35A3-4C74-93D0-F6AC81195D80}">
      <dgm:prSet/>
      <dgm:spPr/>
      <dgm:t>
        <a:bodyPr/>
        <a:lstStyle/>
        <a:p>
          <a:endParaRPr lang="en-US"/>
        </a:p>
      </dgm:t>
    </dgm:pt>
    <dgm:pt modelId="{653D6482-B31D-45E5-840F-EA16172C623B}">
      <dgm:prSet/>
      <dgm:spPr/>
      <dgm:t>
        <a:bodyPr/>
        <a:lstStyle/>
        <a:p>
          <a:r>
            <a:rPr lang="en-US"/>
            <a:t>Must notify customers of EO 124 requirements</a:t>
          </a:r>
        </a:p>
      </dgm:t>
    </dgm:pt>
    <dgm:pt modelId="{6BCA24E9-30D4-489E-A7EB-48395B6F6BF7}" type="parTrans" cxnId="{11803671-FD87-4675-A924-C65868FDBA08}">
      <dgm:prSet/>
      <dgm:spPr/>
      <dgm:t>
        <a:bodyPr/>
        <a:lstStyle/>
        <a:p>
          <a:endParaRPr lang="en-US"/>
        </a:p>
      </dgm:t>
    </dgm:pt>
    <dgm:pt modelId="{2531B21F-00EF-4A87-AFE9-01EB3B6D2362}" type="sibTrans" cxnId="{11803671-FD87-4675-A924-C65868FDBA08}">
      <dgm:prSet/>
      <dgm:spPr/>
      <dgm:t>
        <a:bodyPr/>
        <a:lstStyle/>
        <a:p>
          <a:endParaRPr lang="en-US"/>
        </a:p>
      </dgm:t>
    </dgm:pt>
    <dgm:pt modelId="{CB215B5C-1421-4B77-AB22-394EE9C64060}">
      <dgm:prSet/>
      <dgm:spPr/>
      <dgm:t>
        <a:bodyPr/>
        <a:lstStyle/>
        <a:p>
          <a:r>
            <a:rPr lang="en-US"/>
            <a:t>Reporting requirement?</a:t>
          </a:r>
        </a:p>
      </dgm:t>
    </dgm:pt>
    <dgm:pt modelId="{A56BC2EA-1A7E-4829-A841-BE9A0D8A239E}" type="parTrans" cxnId="{845D1ABE-0F65-46F8-9584-2643F7604A4A}">
      <dgm:prSet/>
      <dgm:spPr/>
      <dgm:t>
        <a:bodyPr/>
        <a:lstStyle/>
        <a:p>
          <a:endParaRPr lang="en-US"/>
        </a:p>
      </dgm:t>
    </dgm:pt>
    <dgm:pt modelId="{3DB7541C-776D-480C-B3E3-9CE200EA2A9F}" type="sibTrans" cxnId="{845D1ABE-0F65-46F8-9584-2643F7604A4A}">
      <dgm:prSet/>
      <dgm:spPr/>
      <dgm:t>
        <a:bodyPr/>
        <a:lstStyle/>
        <a:p>
          <a:endParaRPr lang="en-US"/>
        </a:p>
      </dgm:t>
    </dgm:pt>
    <dgm:pt modelId="{EC72FAF9-2825-F944-A2E3-C07DC571D8D0}" type="pres">
      <dgm:prSet presAssocID="{620F7067-526F-4C4F-B322-B8C954DEEB35}" presName="linear" presStyleCnt="0">
        <dgm:presLayoutVars>
          <dgm:animLvl val="lvl"/>
          <dgm:resizeHandles val="exact"/>
        </dgm:presLayoutVars>
      </dgm:prSet>
      <dgm:spPr/>
    </dgm:pt>
    <dgm:pt modelId="{9B3A1671-6ADF-074A-83BB-F85B515C1F8C}" type="pres">
      <dgm:prSet presAssocID="{CB9DE7DD-32FD-43EE-9552-C0C567949C1F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10AA5183-AFC4-9E46-8756-04892A3EC703}" type="pres">
      <dgm:prSet presAssocID="{C902FC9E-D406-401C-BF84-0809748F0549}" presName="spacer" presStyleCnt="0"/>
      <dgm:spPr/>
    </dgm:pt>
    <dgm:pt modelId="{A45991D0-2D99-9F49-91EF-2F5560342225}" type="pres">
      <dgm:prSet presAssocID="{FE1AF604-90F2-4A4A-A22D-CFD63E8DD3E4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A6593B1F-3FBC-4745-8EDE-44320F77FF6A}" type="pres">
      <dgm:prSet presAssocID="{33F8B2D2-C0DE-4520-A778-976261B826E7}" presName="spacer" presStyleCnt="0"/>
      <dgm:spPr/>
    </dgm:pt>
    <dgm:pt modelId="{1E35AB28-9844-8F44-BDF0-79659C2DFADA}" type="pres">
      <dgm:prSet presAssocID="{1638A141-F4C1-4770-9D2E-D1BA9CD9D178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C15FEA0A-A59C-AF4D-B975-01CEF22DD59A}" type="pres">
      <dgm:prSet presAssocID="{525DDE17-3C99-4703-BA0E-D873A16D2609}" presName="spacer" presStyleCnt="0"/>
      <dgm:spPr/>
    </dgm:pt>
    <dgm:pt modelId="{CEABE572-5992-FB4C-8DCC-19FA359857C6}" type="pres">
      <dgm:prSet presAssocID="{653D6482-B31D-45E5-840F-EA16172C623B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47462BC1-EF56-7A42-867C-0E2DF1566F45}" type="pres">
      <dgm:prSet presAssocID="{2531B21F-00EF-4A87-AFE9-01EB3B6D2362}" presName="spacer" presStyleCnt="0"/>
      <dgm:spPr/>
    </dgm:pt>
    <dgm:pt modelId="{6801A21C-F3AE-9E41-83D6-77D34434B692}" type="pres">
      <dgm:prSet presAssocID="{CB215B5C-1421-4B77-AB22-394EE9C64060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244A2C18-4271-FD4B-B2A2-CE4F34F5947F}" type="presOf" srcId="{620F7067-526F-4C4F-B322-B8C954DEEB35}" destId="{EC72FAF9-2825-F944-A2E3-C07DC571D8D0}" srcOrd="0" destOrd="0" presId="urn:microsoft.com/office/officeart/2005/8/layout/vList2"/>
    <dgm:cxn modelId="{A365E720-E4BB-4AC7-971A-98669E6A4906}" srcId="{620F7067-526F-4C4F-B322-B8C954DEEB35}" destId="{CB9DE7DD-32FD-43EE-9552-C0C567949C1F}" srcOrd="0" destOrd="0" parTransId="{C11A00E8-3601-49E9-B389-53FC351F87E0}" sibTransId="{C902FC9E-D406-401C-BF84-0809748F0549}"/>
    <dgm:cxn modelId="{9AAC9739-25B2-4A4F-932F-6063B8A4CD7D}" type="presOf" srcId="{1638A141-F4C1-4770-9D2E-D1BA9CD9D178}" destId="{1E35AB28-9844-8F44-BDF0-79659C2DFADA}" srcOrd="0" destOrd="0" presId="urn:microsoft.com/office/officeart/2005/8/layout/vList2"/>
    <dgm:cxn modelId="{DC06393E-6E50-E148-9160-16DEBAAC77CA}" type="presOf" srcId="{653D6482-B31D-45E5-840F-EA16172C623B}" destId="{CEABE572-5992-FB4C-8DCC-19FA359857C6}" srcOrd="0" destOrd="0" presId="urn:microsoft.com/office/officeart/2005/8/layout/vList2"/>
    <dgm:cxn modelId="{D2DEBA41-782A-6E44-B106-F7CE697E37F1}" type="presOf" srcId="{CB215B5C-1421-4B77-AB22-394EE9C64060}" destId="{6801A21C-F3AE-9E41-83D6-77D34434B692}" srcOrd="0" destOrd="0" presId="urn:microsoft.com/office/officeart/2005/8/layout/vList2"/>
    <dgm:cxn modelId="{11803671-FD87-4675-A924-C65868FDBA08}" srcId="{620F7067-526F-4C4F-B322-B8C954DEEB35}" destId="{653D6482-B31D-45E5-840F-EA16172C623B}" srcOrd="3" destOrd="0" parTransId="{6BCA24E9-30D4-489E-A7EB-48395B6F6BF7}" sibTransId="{2531B21F-00EF-4A87-AFE9-01EB3B6D2362}"/>
    <dgm:cxn modelId="{F0523274-3B39-4BE4-ABDD-7AEFAD486A23}" srcId="{620F7067-526F-4C4F-B322-B8C954DEEB35}" destId="{FE1AF604-90F2-4A4A-A22D-CFD63E8DD3E4}" srcOrd="1" destOrd="0" parTransId="{A9B9ED26-1463-426A-BA81-2714F57A1C38}" sibTransId="{33F8B2D2-C0DE-4520-A778-976261B826E7}"/>
    <dgm:cxn modelId="{845D1ABE-0F65-46F8-9584-2643F7604A4A}" srcId="{620F7067-526F-4C4F-B322-B8C954DEEB35}" destId="{CB215B5C-1421-4B77-AB22-394EE9C64060}" srcOrd="4" destOrd="0" parTransId="{A56BC2EA-1A7E-4829-A841-BE9A0D8A239E}" sibTransId="{3DB7541C-776D-480C-B3E3-9CE200EA2A9F}"/>
    <dgm:cxn modelId="{112E52E2-35A3-4C74-93D0-F6AC81195D80}" srcId="{620F7067-526F-4C4F-B322-B8C954DEEB35}" destId="{1638A141-F4C1-4770-9D2E-D1BA9CD9D178}" srcOrd="2" destOrd="0" parTransId="{78E5F30A-AC6E-403C-8F06-D59094157E5B}" sibTransId="{525DDE17-3C99-4703-BA0E-D873A16D2609}"/>
    <dgm:cxn modelId="{182ECEEC-442C-7048-BD0C-11A997725DDC}" type="presOf" srcId="{CB9DE7DD-32FD-43EE-9552-C0C567949C1F}" destId="{9B3A1671-6ADF-074A-83BB-F85B515C1F8C}" srcOrd="0" destOrd="0" presId="urn:microsoft.com/office/officeart/2005/8/layout/vList2"/>
    <dgm:cxn modelId="{EB4355F5-6D0F-D345-B552-A2CF6577143F}" type="presOf" srcId="{FE1AF604-90F2-4A4A-A22D-CFD63E8DD3E4}" destId="{A45991D0-2D99-9F49-91EF-2F5560342225}" srcOrd="0" destOrd="0" presId="urn:microsoft.com/office/officeart/2005/8/layout/vList2"/>
    <dgm:cxn modelId="{FA8D16C0-B925-7747-B3C6-D063A73C2013}" type="presParOf" srcId="{EC72FAF9-2825-F944-A2E3-C07DC571D8D0}" destId="{9B3A1671-6ADF-074A-83BB-F85B515C1F8C}" srcOrd="0" destOrd="0" presId="urn:microsoft.com/office/officeart/2005/8/layout/vList2"/>
    <dgm:cxn modelId="{58D2F97E-7878-AB45-B715-4DBA22028C1B}" type="presParOf" srcId="{EC72FAF9-2825-F944-A2E3-C07DC571D8D0}" destId="{10AA5183-AFC4-9E46-8756-04892A3EC703}" srcOrd="1" destOrd="0" presId="urn:microsoft.com/office/officeart/2005/8/layout/vList2"/>
    <dgm:cxn modelId="{BA793BDD-99D2-884C-9A45-F54007B10A4F}" type="presParOf" srcId="{EC72FAF9-2825-F944-A2E3-C07DC571D8D0}" destId="{A45991D0-2D99-9F49-91EF-2F5560342225}" srcOrd="2" destOrd="0" presId="urn:microsoft.com/office/officeart/2005/8/layout/vList2"/>
    <dgm:cxn modelId="{85E758AE-2FBB-084F-90AC-D6C0BCD40BE0}" type="presParOf" srcId="{EC72FAF9-2825-F944-A2E3-C07DC571D8D0}" destId="{A6593B1F-3FBC-4745-8EDE-44320F77FF6A}" srcOrd="3" destOrd="0" presId="urn:microsoft.com/office/officeart/2005/8/layout/vList2"/>
    <dgm:cxn modelId="{25535B4C-BD55-014E-94A2-DB6AD4E80221}" type="presParOf" srcId="{EC72FAF9-2825-F944-A2E3-C07DC571D8D0}" destId="{1E35AB28-9844-8F44-BDF0-79659C2DFADA}" srcOrd="4" destOrd="0" presId="urn:microsoft.com/office/officeart/2005/8/layout/vList2"/>
    <dgm:cxn modelId="{6F10698F-E7B1-DD48-8371-EAD4FF25CB3E}" type="presParOf" srcId="{EC72FAF9-2825-F944-A2E3-C07DC571D8D0}" destId="{C15FEA0A-A59C-AF4D-B975-01CEF22DD59A}" srcOrd="5" destOrd="0" presId="urn:microsoft.com/office/officeart/2005/8/layout/vList2"/>
    <dgm:cxn modelId="{DC8BB46C-5FB2-E94E-B57C-C27FA4C1B2A5}" type="presParOf" srcId="{EC72FAF9-2825-F944-A2E3-C07DC571D8D0}" destId="{CEABE572-5992-FB4C-8DCC-19FA359857C6}" srcOrd="6" destOrd="0" presId="urn:microsoft.com/office/officeart/2005/8/layout/vList2"/>
    <dgm:cxn modelId="{AC578776-F54E-9743-9F67-E26A791BEEEE}" type="presParOf" srcId="{EC72FAF9-2825-F944-A2E3-C07DC571D8D0}" destId="{47462BC1-EF56-7A42-867C-0E2DF1566F45}" srcOrd="7" destOrd="0" presId="urn:microsoft.com/office/officeart/2005/8/layout/vList2"/>
    <dgm:cxn modelId="{13A51785-9E0B-ED4F-B42C-6F2F4CABE840}" type="presParOf" srcId="{EC72FAF9-2825-F944-A2E3-C07DC571D8D0}" destId="{6801A21C-F3AE-9E41-83D6-77D34434B692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D66EE6-E6D9-444A-8A59-55EA9AC9D984}">
      <dsp:nvSpPr>
        <dsp:cNvPr id="0" name=""/>
        <dsp:cNvSpPr/>
      </dsp:nvSpPr>
      <dsp:spPr>
        <a:xfrm>
          <a:off x="145153" y="721078"/>
          <a:ext cx="1005669" cy="100566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8ED3D2-CE11-40B2-8E2E-FDD3900E2551}">
      <dsp:nvSpPr>
        <dsp:cNvPr id="0" name=""/>
        <dsp:cNvSpPr/>
      </dsp:nvSpPr>
      <dsp:spPr>
        <a:xfrm>
          <a:off x="356344" y="932268"/>
          <a:ext cx="583288" cy="58328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0D73BD-1002-454E-8778-1C9325897E37}">
      <dsp:nvSpPr>
        <dsp:cNvPr id="0" name=""/>
        <dsp:cNvSpPr/>
      </dsp:nvSpPr>
      <dsp:spPr>
        <a:xfrm>
          <a:off x="1366323" y="721078"/>
          <a:ext cx="2370505" cy="1005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Please keep your device muted</a:t>
          </a:r>
        </a:p>
      </dsp:txBody>
      <dsp:txXfrm>
        <a:off x="1366323" y="721078"/>
        <a:ext cx="2370505" cy="1005669"/>
      </dsp:txXfrm>
    </dsp:sp>
    <dsp:sp modelId="{1D1A40CE-C436-44D8-8BAD-312A24D10780}">
      <dsp:nvSpPr>
        <dsp:cNvPr id="0" name=""/>
        <dsp:cNvSpPr/>
      </dsp:nvSpPr>
      <dsp:spPr>
        <a:xfrm>
          <a:off x="4149871" y="721078"/>
          <a:ext cx="1005669" cy="100566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705AFB-6C3D-4199-B37D-3E304C2D8AE6}">
      <dsp:nvSpPr>
        <dsp:cNvPr id="0" name=""/>
        <dsp:cNvSpPr/>
      </dsp:nvSpPr>
      <dsp:spPr>
        <a:xfrm>
          <a:off x="4361061" y="932268"/>
          <a:ext cx="583288" cy="58328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FCD419-4634-4313-ADD6-5E66BFB3BC3B}">
      <dsp:nvSpPr>
        <dsp:cNvPr id="0" name=""/>
        <dsp:cNvSpPr/>
      </dsp:nvSpPr>
      <dsp:spPr>
        <a:xfrm>
          <a:off x="5371040" y="721078"/>
          <a:ext cx="2370505" cy="1005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Type questions and comments in chat box</a:t>
          </a:r>
        </a:p>
      </dsp:txBody>
      <dsp:txXfrm>
        <a:off x="5371040" y="721078"/>
        <a:ext cx="2370505" cy="1005669"/>
      </dsp:txXfrm>
    </dsp:sp>
    <dsp:sp modelId="{09EA9B8E-C46A-4DDC-8933-44A06B40458F}">
      <dsp:nvSpPr>
        <dsp:cNvPr id="0" name=""/>
        <dsp:cNvSpPr/>
      </dsp:nvSpPr>
      <dsp:spPr>
        <a:xfrm>
          <a:off x="145153" y="2434089"/>
          <a:ext cx="1005669" cy="100566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92B6F2-019E-400A-AFB6-EBDC6575C190}">
      <dsp:nvSpPr>
        <dsp:cNvPr id="0" name=""/>
        <dsp:cNvSpPr/>
      </dsp:nvSpPr>
      <dsp:spPr>
        <a:xfrm>
          <a:off x="356344" y="2645280"/>
          <a:ext cx="583288" cy="58328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869439-9FC5-4DB4-8F45-291DB95D3EC3}">
      <dsp:nvSpPr>
        <dsp:cNvPr id="0" name=""/>
        <dsp:cNvSpPr/>
      </dsp:nvSpPr>
      <dsp:spPr>
        <a:xfrm>
          <a:off x="1366323" y="2434089"/>
          <a:ext cx="2370505" cy="1005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If call drops, wait a minute and log back in/call back</a:t>
          </a:r>
        </a:p>
      </dsp:txBody>
      <dsp:txXfrm>
        <a:off x="1366323" y="2434089"/>
        <a:ext cx="2370505" cy="1005669"/>
      </dsp:txXfrm>
    </dsp:sp>
    <dsp:sp modelId="{F40BAA69-C25D-4BA1-B6D1-0AD66A872C38}">
      <dsp:nvSpPr>
        <dsp:cNvPr id="0" name=""/>
        <dsp:cNvSpPr/>
      </dsp:nvSpPr>
      <dsp:spPr>
        <a:xfrm>
          <a:off x="4149871" y="2434089"/>
          <a:ext cx="1005669" cy="100566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CB4DF1-0F43-40E0-B19E-27152E56B2DD}">
      <dsp:nvSpPr>
        <dsp:cNvPr id="0" name=""/>
        <dsp:cNvSpPr/>
      </dsp:nvSpPr>
      <dsp:spPr>
        <a:xfrm>
          <a:off x="4361061" y="2645280"/>
          <a:ext cx="583288" cy="58328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65F5FB-566E-4AED-8E71-A00D8963E274}">
      <dsp:nvSpPr>
        <dsp:cNvPr id="0" name=""/>
        <dsp:cNvSpPr/>
      </dsp:nvSpPr>
      <dsp:spPr>
        <a:xfrm>
          <a:off x="5371040" y="2434089"/>
          <a:ext cx="2370505" cy="1005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Recording and slides will be posted </a:t>
          </a:r>
        </a:p>
      </dsp:txBody>
      <dsp:txXfrm>
        <a:off x="5371040" y="2434089"/>
        <a:ext cx="2370505" cy="10056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438214-2DBB-6046-8C81-8A95A1849A4A}">
      <dsp:nvSpPr>
        <dsp:cNvPr id="0" name=""/>
        <dsp:cNvSpPr/>
      </dsp:nvSpPr>
      <dsp:spPr>
        <a:xfrm>
          <a:off x="0" y="0"/>
          <a:ext cx="3804969" cy="106141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DST Update</a:t>
          </a:r>
        </a:p>
      </dsp:txBody>
      <dsp:txXfrm>
        <a:off x="31088" y="31088"/>
        <a:ext cx="2535435" cy="999237"/>
      </dsp:txXfrm>
    </dsp:sp>
    <dsp:sp modelId="{04F8975E-D86C-EF4D-8050-E9C85F7CC467}">
      <dsp:nvSpPr>
        <dsp:cNvPr id="0" name=""/>
        <dsp:cNvSpPr/>
      </dsp:nvSpPr>
      <dsp:spPr>
        <a:xfrm>
          <a:off x="284137" y="1208832"/>
          <a:ext cx="3804969" cy="1061413"/>
        </a:xfrm>
        <a:prstGeom prst="roundRect">
          <a:avLst>
            <a:gd name="adj" fmla="val 10000"/>
          </a:avLst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Financial Reporting</a:t>
          </a:r>
        </a:p>
      </dsp:txBody>
      <dsp:txXfrm>
        <a:off x="315225" y="1239920"/>
        <a:ext cx="2768737" cy="999237"/>
      </dsp:txXfrm>
    </dsp:sp>
    <dsp:sp modelId="{F63DC0A1-75E3-A84A-81C9-E142AC552C75}">
      <dsp:nvSpPr>
        <dsp:cNvPr id="0" name=""/>
        <dsp:cNvSpPr/>
      </dsp:nvSpPr>
      <dsp:spPr>
        <a:xfrm>
          <a:off x="568274" y="2417664"/>
          <a:ext cx="3804969" cy="1061413"/>
        </a:xfrm>
        <a:prstGeom prst="roundRect">
          <a:avLst>
            <a:gd name="adj" fmla="val 1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Budgeting</a:t>
          </a:r>
        </a:p>
      </dsp:txBody>
      <dsp:txXfrm>
        <a:off x="599362" y="2448752"/>
        <a:ext cx="2768737" cy="999237"/>
      </dsp:txXfrm>
    </dsp:sp>
    <dsp:sp modelId="{DBC6B222-858F-1248-A6DB-E531F9A8F1F8}">
      <dsp:nvSpPr>
        <dsp:cNvPr id="0" name=""/>
        <dsp:cNvSpPr/>
      </dsp:nvSpPr>
      <dsp:spPr>
        <a:xfrm>
          <a:off x="852412" y="3626496"/>
          <a:ext cx="3804969" cy="1061413"/>
        </a:xfrm>
        <a:prstGeom prst="roundRect">
          <a:avLst>
            <a:gd name="adj" fmla="val 10000"/>
          </a:avLst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Utilities</a:t>
          </a:r>
        </a:p>
      </dsp:txBody>
      <dsp:txXfrm>
        <a:off x="883500" y="3657584"/>
        <a:ext cx="2768737" cy="999237"/>
      </dsp:txXfrm>
    </dsp:sp>
    <dsp:sp modelId="{B4F6F637-0E67-634A-901D-17129DEC452A}">
      <dsp:nvSpPr>
        <dsp:cNvPr id="0" name=""/>
        <dsp:cNvSpPr/>
      </dsp:nvSpPr>
      <dsp:spPr>
        <a:xfrm>
          <a:off x="1136549" y="4835329"/>
          <a:ext cx="3804969" cy="1061413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Employees</a:t>
          </a:r>
        </a:p>
      </dsp:txBody>
      <dsp:txXfrm>
        <a:off x="1167637" y="4866417"/>
        <a:ext cx="2768737" cy="999237"/>
      </dsp:txXfrm>
    </dsp:sp>
    <dsp:sp modelId="{AF15697D-4AB5-B04F-8005-179D10782774}">
      <dsp:nvSpPr>
        <dsp:cNvPr id="0" name=""/>
        <dsp:cNvSpPr/>
      </dsp:nvSpPr>
      <dsp:spPr>
        <a:xfrm>
          <a:off x="3115050" y="775421"/>
          <a:ext cx="689918" cy="689918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/>
        </a:p>
      </dsp:txBody>
      <dsp:txXfrm>
        <a:off x="3270282" y="775421"/>
        <a:ext cx="379454" cy="519163"/>
      </dsp:txXfrm>
    </dsp:sp>
    <dsp:sp modelId="{27F85235-3463-5E44-A06C-FBDE93B47BC7}">
      <dsp:nvSpPr>
        <dsp:cNvPr id="0" name=""/>
        <dsp:cNvSpPr/>
      </dsp:nvSpPr>
      <dsp:spPr>
        <a:xfrm>
          <a:off x="3399188" y="1984254"/>
          <a:ext cx="689918" cy="689918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2246587"/>
            <a:satOff val="-7611"/>
            <a:lumOff val="-976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/>
        </a:p>
      </dsp:txBody>
      <dsp:txXfrm>
        <a:off x="3554420" y="1984254"/>
        <a:ext cx="379454" cy="519163"/>
      </dsp:txXfrm>
    </dsp:sp>
    <dsp:sp modelId="{D82C35E5-C643-674B-BC22-630C06778056}">
      <dsp:nvSpPr>
        <dsp:cNvPr id="0" name=""/>
        <dsp:cNvSpPr/>
      </dsp:nvSpPr>
      <dsp:spPr>
        <a:xfrm>
          <a:off x="3683325" y="3175396"/>
          <a:ext cx="689918" cy="689918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4493175"/>
            <a:satOff val="-15221"/>
            <a:lumOff val="-1952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/>
        </a:p>
      </dsp:txBody>
      <dsp:txXfrm>
        <a:off x="3838557" y="3175396"/>
        <a:ext cx="379454" cy="519163"/>
      </dsp:txXfrm>
    </dsp:sp>
    <dsp:sp modelId="{D56CFD78-BB41-BF49-A374-3FD4611BD375}">
      <dsp:nvSpPr>
        <dsp:cNvPr id="0" name=""/>
        <dsp:cNvSpPr/>
      </dsp:nvSpPr>
      <dsp:spPr>
        <a:xfrm>
          <a:off x="3967462" y="4396021"/>
          <a:ext cx="689918" cy="689918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/>
        </a:p>
      </dsp:txBody>
      <dsp:txXfrm>
        <a:off x="4122694" y="4396021"/>
        <a:ext cx="379454" cy="51916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9C4E29-6068-AA45-A100-9E3D1CCA666F}">
      <dsp:nvSpPr>
        <dsp:cNvPr id="0" name=""/>
        <dsp:cNvSpPr/>
      </dsp:nvSpPr>
      <dsp:spPr>
        <a:xfrm>
          <a:off x="0" y="0"/>
          <a:ext cx="4644239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7A969CA-7913-D941-9A19-8F8F3BE5312A}">
      <dsp:nvSpPr>
        <dsp:cNvPr id="0" name=""/>
        <dsp:cNvSpPr/>
      </dsp:nvSpPr>
      <dsp:spPr>
        <a:xfrm>
          <a:off x="0" y="0"/>
          <a:ext cx="4644239" cy="11815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3300" kern="1200"/>
            <a:t>Latest GASB actions</a:t>
          </a:r>
        </a:p>
      </dsp:txBody>
      <dsp:txXfrm>
        <a:off x="0" y="0"/>
        <a:ext cx="4644239" cy="1181568"/>
      </dsp:txXfrm>
    </dsp:sp>
    <dsp:sp modelId="{3E5B67BF-AAB3-FF49-ABBD-5BCCD0624AF9}">
      <dsp:nvSpPr>
        <dsp:cNvPr id="0" name=""/>
        <dsp:cNvSpPr/>
      </dsp:nvSpPr>
      <dsp:spPr>
        <a:xfrm>
          <a:off x="0" y="1181568"/>
          <a:ext cx="4644239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1746659-26EB-7B42-B07E-2B56A5D19D57}">
      <dsp:nvSpPr>
        <dsp:cNvPr id="0" name=""/>
        <dsp:cNvSpPr/>
      </dsp:nvSpPr>
      <dsp:spPr>
        <a:xfrm>
          <a:off x="0" y="1181568"/>
          <a:ext cx="4644239" cy="11815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3300" kern="1200"/>
            <a:t>Potential impacts on financial reporting</a:t>
          </a:r>
        </a:p>
      </dsp:txBody>
      <dsp:txXfrm>
        <a:off x="0" y="1181568"/>
        <a:ext cx="4644239" cy="1181568"/>
      </dsp:txXfrm>
    </dsp:sp>
    <dsp:sp modelId="{971F7278-4672-6543-85EA-F4CA6FFB1E18}">
      <dsp:nvSpPr>
        <dsp:cNvPr id="0" name=""/>
        <dsp:cNvSpPr/>
      </dsp:nvSpPr>
      <dsp:spPr>
        <a:xfrm>
          <a:off x="0" y="2363137"/>
          <a:ext cx="4644239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A137E06-4C16-FF48-9D06-4A56DE4695C5}">
      <dsp:nvSpPr>
        <dsp:cNvPr id="0" name=""/>
        <dsp:cNvSpPr/>
      </dsp:nvSpPr>
      <dsp:spPr>
        <a:xfrm>
          <a:off x="0" y="2363137"/>
          <a:ext cx="4644239" cy="11815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3300" kern="1200"/>
            <a:t>Audit impact?</a:t>
          </a:r>
        </a:p>
      </dsp:txBody>
      <dsp:txXfrm>
        <a:off x="0" y="2363137"/>
        <a:ext cx="4644239" cy="1181568"/>
      </dsp:txXfrm>
    </dsp:sp>
    <dsp:sp modelId="{C6132BC5-21A8-2042-B3FF-A17F2AD59417}">
      <dsp:nvSpPr>
        <dsp:cNvPr id="0" name=""/>
        <dsp:cNvSpPr/>
      </dsp:nvSpPr>
      <dsp:spPr>
        <a:xfrm>
          <a:off x="0" y="3544706"/>
          <a:ext cx="4644239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FD83EAC-0C06-AC43-8F19-652E8920B1A1}">
      <dsp:nvSpPr>
        <dsp:cNvPr id="0" name=""/>
        <dsp:cNvSpPr/>
      </dsp:nvSpPr>
      <dsp:spPr>
        <a:xfrm>
          <a:off x="0" y="3544706"/>
          <a:ext cx="4644239" cy="11815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3300" kern="1200"/>
            <a:t>CPE issues?</a:t>
          </a:r>
        </a:p>
      </dsp:txBody>
      <dsp:txXfrm>
        <a:off x="0" y="3544706"/>
        <a:ext cx="4644239" cy="11815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3F5981-746C-CD46-B229-6ED355F8971B}">
      <dsp:nvSpPr>
        <dsp:cNvPr id="0" name=""/>
        <dsp:cNvSpPr/>
      </dsp:nvSpPr>
      <dsp:spPr>
        <a:xfrm rot="5400000">
          <a:off x="4513699" y="-1462120"/>
          <a:ext cx="1698512" cy="5047488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Treat it the same as public comment period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Encourage citizens to submit questions/comments in writing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Allow for real-time submittal if possible</a:t>
          </a:r>
        </a:p>
      </dsp:txBody>
      <dsp:txXfrm rot="-5400000">
        <a:off x="2839212" y="295282"/>
        <a:ext cx="4964573" cy="1532682"/>
      </dsp:txXfrm>
    </dsp:sp>
    <dsp:sp modelId="{F7E385C2-8587-8840-8038-055FB9F7ACE6}">
      <dsp:nvSpPr>
        <dsp:cNvPr id="0" name=""/>
        <dsp:cNvSpPr/>
      </dsp:nvSpPr>
      <dsp:spPr>
        <a:xfrm>
          <a:off x="0" y="53"/>
          <a:ext cx="2839212" cy="212314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Hold electronic/remote public hearing</a:t>
          </a:r>
        </a:p>
      </dsp:txBody>
      <dsp:txXfrm>
        <a:off x="103643" y="103696"/>
        <a:ext cx="2631926" cy="1915854"/>
      </dsp:txXfrm>
    </dsp:sp>
    <dsp:sp modelId="{F2DE4F79-AB8B-A440-8CE4-00014DD9FA79}">
      <dsp:nvSpPr>
        <dsp:cNvPr id="0" name=""/>
        <dsp:cNvSpPr/>
      </dsp:nvSpPr>
      <dsp:spPr>
        <a:xfrm rot="5400000">
          <a:off x="4513699" y="767176"/>
          <a:ext cx="1698512" cy="5047488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May still be subject to State restrictions on gatherings</a:t>
          </a:r>
        </a:p>
      </dsp:txBody>
      <dsp:txXfrm rot="-5400000">
        <a:off x="2839212" y="2524579"/>
        <a:ext cx="4964573" cy="1532682"/>
      </dsp:txXfrm>
    </dsp:sp>
    <dsp:sp modelId="{03E7F0B7-4A65-AD4C-88CA-833C29E9B364}">
      <dsp:nvSpPr>
        <dsp:cNvPr id="0" name=""/>
        <dsp:cNvSpPr/>
      </dsp:nvSpPr>
      <dsp:spPr>
        <a:xfrm>
          <a:off x="0" y="2229350"/>
          <a:ext cx="2839212" cy="212314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Wait until late June (or later) to hold hearing in person</a:t>
          </a:r>
        </a:p>
      </dsp:txBody>
      <dsp:txXfrm>
        <a:off x="103643" y="2332993"/>
        <a:ext cx="2631926" cy="191585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1908A2-5B05-416F-98CC-36EE0B10DF9A}">
      <dsp:nvSpPr>
        <dsp:cNvPr id="0" name=""/>
        <dsp:cNvSpPr/>
      </dsp:nvSpPr>
      <dsp:spPr>
        <a:xfrm>
          <a:off x="0" y="2442"/>
          <a:ext cx="4885203" cy="12380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23270D-B616-45DD-A050-96A5588CE5C4}">
      <dsp:nvSpPr>
        <dsp:cNvPr id="0" name=""/>
        <dsp:cNvSpPr/>
      </dsp:nvSpPr>
      <dsp:spPr>
        <a:xfrm>
          <a:off x="374497" y="280994"/>
          <a:ext cx="680904" cy="6809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FD8E3F-A2B7-4D46-85A9-D711B8856B11}">
      <dsp:nvSpPr>
        <dsp:cNvPr id="0" name=""/>
        <dsp:cNvSpPr/>
      </dsp:nvSpPr>
      <dsp:spPr>
        <a:xfrm>
          <a:off x="1429899" y="2442"/>
          <a:ext cx="3455303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DST </a:t>
          </a:r>
          <a:r>
            <a:rPr lang="en-US" sz="2200" kern="1200">
              <a:hlinkClick xmlns:r="http://schemas.openxmlformats.org/officeDocument/2006/relationships" r:id="rId3"/>
            </a:rPr>
            <a:t>blog post</a:t>
          </a:r>
          <a:endParaRPr lang="en-US" sz="2200" kern="1200"/>
        </a:p>
      </dsp:txBody>
      <dsp:txXfrm>
        <a:off x="1429899" y="2442"/>
        <a:ext cx="3455303" cy="1238008"/>
      </dsp:txXfrm>
    </dsp:sp>
    <dsp:sp modelId="{E75ADAEC-4C8A-4367-A4D8-2E33D724B36E}">
      <dsp:nvSpPr>
        <dsp:cNvPr id="0" name=""/>
        <dsp:cNvSpPr/>
      </dsp:nvSpPr>
      <dsp:spPr>
        <a:xfrm>
          <a:off x="0" y="1549953"/>
          <a:ext cx="4885203" cy="12380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59A393-6456-4AD6-AA57-17037C7AD3C3}">
      <dsp:nvSpPr>
        <dsp:cNvPr id="0" name=""/>
        <dsp:cNvSpPr/>
      </dsp:nvSpPr>
      <dsp:spPr>
        <a:xfrm>
          <a:off x="374497" y="1828505"/>
          <a:ext cx="680904" cy="680904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10D674-DCF4-4ECC-A983-72B4B4F3ED0B}">
      <dsp:nvSpPr>
        <dsp:cNvPr id="0" name=""/>
        <dsp:cNvSpPr/>
      </dsp:nvSpPr>
      <dsp:spPr>
        <a:xfrm>
          <a:off x="1429899" y="1549953"/>
          <a:ext cx="3455303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Tool to allow unit to maintain normal operations</a:t>
          </a:r>
        </a:p>
      </dsp:txBody>
      <dsp:txXfrm>
        <a:off x="1429899" y="1549953"/>
        <a:ext cx="3455303" cy="1238008"/>
      </dsp:txXfrm>
    </dsp:sp>
    <dsp:sp modelId="{8C79CFA6-5B11-4DC9-B246-3F198689D348}">
      <dsp:nvSpPr>
        <dsp:cNvPr id="0" name=""/>
        <dsp:cNvSpPr/>
      </dsp:nvSpPr>
      <dsp:spPr>
        <a:xfrm>
          <a:off x="0" y="3097464"/>
          <a:ext cx="4885203" cy="12380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570EB0-0F5A-42C7-91C0-7766D66F5FA3}">
      <dsp:nvSpPr>
        <dsp:cNvPr id="0" name=""/>
        <dsp:cNvSpPr/>
      </dsp:nvSpPr>
      <dsp:spPr>
        <a:xfrm>
          <a:off x="374497" y="3376015"/>
          <a:ext cx="680904" cy="680904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D2291D-6CBB-4B2B-961F-FDF66CFCE09C}">
      <dsp:nvSpPr>
        <dsp:cNvPr id="0" name=""/>
        <dsp:cNvSpPr/>
      </dsp:nvSpPr>
      <dsp:spPr>
        <a:xfrm>
          <a:off x="1429899" y="3097464"/>
          <a:ext cx="3455303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Cannot levy taxes or change fees</a:t>
          </a:r>
        </a:p>
      </dsp:txBody>
      <dsp:txXfrm>
        <a:off x="1429899" y="3097464"/>
        <a:ext cx="3455303" cy="1238008"/>
      </dsp:txXfrm>
    </dsp:sp>
    <dsp:sp modelId="{A95649E7-BCA2-4774-8A07-C8CC4E2395A2}">
      <dsp:nvSpPr>
        <dsp:cNvPr id="0" name=""/>
        <dsp:cNvSpPr/>
      </dsp:nvSpPr>
      <dsp:spPr>
        <a:xfrm>
          <a:off x="0" y="4644974"/>
          <a:ext cx="4885203" cy="12380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E9D871-7CD5-44F5-AFEC-B5438353AFF2}">
      <dsp:nvSpPr>
        <dsp:cNvPr id="0" name=""/>
        <dsp:cNvSpPr/>
      </dsp:nvSpPr>
      <dsp:spPr>
        <a:xfrm>
          <a:off x="374497" y="4923526"/>
          <a:ext cx="680904" cy="680904"/>
        </a:xfrm>
        <a:prstGeom prst="rect">
          <a:avLst/>
        </a:prstGeom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1E5316-2314-485F-8B88-43A45BEB49A7}">
      <dsp:nvSpPr>
        <dsp:cNvPr id="0" name=""/>
        <dsp:cNvSpPr/>
      </dsp:nvSpPr>
      <dsp:spPr>
        <a:xfrm>
          <a:off x="1429899" y="4644974"/>
          <a:ext cx="3455303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Check in with whoever prints tax bills on timing</a:t>
          </a:r>
        </a:p>
      </dsp:txBody>
      <dsp:txXfrm>
        <a:off x="1429899" y="4644974"/>
        <a:ext cx="3455303" cy="123800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E093D2-227E-BC48-8DFD-011A76405325}">
      <dsp:nvSpPr>
        <dsp:cNvPr id="0" name=""/>
        <dsp:cNvSpPr/>
      </dsp:nvSpPr>
      <dsp:spPr>
        <a:xfrm>
          <a:off x="0" y="3322370"/>
          <a:ext cx="4697730" cy="217983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But, </a:t>
          </a:r>
        </a:p>
      </dsp:txBody>
      <dsp:txXfrm>
        <a:off x="0" y="3322370"/>
        <a:ext cx="4697730" cy="1177110"/>
      </dsp:txXfrm>
    </dsp:sp>
    <dsp:sp modelId="{94A6E132-4A12-CA40-A767-9B83311FCB9B}">
      <dsp:nvSpPr>
        <dsp:cNvPr id="0" name=""/>
        <dsp:cNvSpPr/>
      </dsp:nvSpPr>
      <dsp:spPr>
        <a:xfrm>
          <a:off x="2293" y="4455885"/>
          <a:ext cx="1564380" cy="1002724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Cannot change tax rate</a:t>
          </a:r>
        </a:p>
      </dsp:txBody>
      <dsp:txXfrm>
        <a:off x="2293" y="4455885"/>
        <a:ext cx="1564380" cy="1002724"/>
      </dsp:txXfrm>
    </dsp:sp>
    <dsp:sp modelId="{3090B2AB-CA38-1043-8532-9DA394C8698F}">
      <dsp:nvSpPr>
        <dsp:cNvPr id="0" name=""/>
        <dsp:cNvSpPr/>
      </dsp:nvSpPr>
      <dsp:spPr>
        <a:xfrm>
          <a:off x="1566674" y="4455885"/>
          <a:ext cx="1564380" cy="1002724"/>
        </a:xfrm>
        <a:prstGeom prst="rect">
          <a:avLst/>
        </a:prstGeom>
        <a:solidFill>
          <a:schemeClr val="accent5">
            <a:tint val="40000"/>
            <a:alpha val="90000"/>
            <a:hueOff val="-3369881"/>
            <a:satOff val="-11416"/>
            <a:lumOff val="-146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Cannot change board member compensation</a:t>
          </a:r>
        </a:p>
      </dsp:txBody>
      <dsp:txXfrm>
        <a:off x="1566674" y="4455885"/>
        <a:ext cx="1564380" cy="1002724"/>
      </dsp:txXfrm>
    </dsp:sp>
    <dsp:sp modelId="{DE125195-41E2-7C42-9F36-7A971F468787}">
      <dsp:nvSpPr>
        <dsp:cNvPr id="0" name=""/>
        <dsp:cNvSpPr/>
      </dsp:nvSpPr>
      <dsp:spPr>
        <a:xfrm>
          <a:off x="3131055" y="4455885"/>
          <a:ext cx="1564380" cy="1002724"/>
        </a:xfrm>
        <a:prstGeom prst="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Very limited authority to reduce appropriations to schools</a:t>
          </a:r>
        </a:p>
      </dsp:txBody>
      <dsp:txXfrm>
        <a:off x="3131055" y="4455885"/>
        <a:ext cx="1564380" cy="1002724"/>
      </dsp:txXfrm>
    </dsp:sp>
    <dsp:sp modelId="{CE2F847C-78D8-834D-A9F8-6522A9CB0705}">
      <dsp:nvSpPr>
        <dsp:cNvPr id="0" name=""/>
        <dsp:cNvSpPr/>
      </dsp:nvSpPr>
      <dsp:spPr>
        <a:xfrm rot="10800000">
          <a:off x="0" y="2482"/>
          <a:ext cx="4697730" cy="3352586"/>
        </a:xfrm>
        <a:prstGeom prst="upArrowCallou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Broad authority to amend budget ordinance at any time</a:t>
          </a:r>
        </a:p>
      </dsp:txBody>
      <dsp:txXfrm rot="10800000">
        <a:off x="0" y="2482"/>
        <a:ext cx="4697730" cy="217841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3A1671-6ADF-074A-83BB-F85B515C1F8C}">
      <dsp:nvSpPr>
        <dsp:cNvPr id="0" name=""/>
        <dsp:cNvSpPr/>
      </dsp:nvSpPr>
      <dsp:spPr>
        <a:xfrm>
          <a:off x="0" y="710543"/>
          <a:ext cx="5551899" cy="9547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As of March 31, 2020, may not disconnect residential water, wastewater, natural gas, or electronic utilities for nonpayment or late payment</a:t>
          </a:r>
        </a:p>
      </dsp:txBody>
      <dsp:txXfrm>
        <a:off x="46606" y="757149"/>
        <a:ext cx="5458687" cy="861508"/>
      </dsp:txXfrm>
    </dsp:sp>
    <dsp:sp modelId="{A45991D0-2D99-9F49-91EF-2F5560342225}">
      <dsp:nvSpPr>
        <dsp:cNvPr id="0" name=""/>
        <dsp:cNvSpPr/>
      </dsp:nvSpPr>
      <dsp:spPr>
        <a:xfrm>
          <a:off x="0" y="1714223"/>
          <a:ext cx="5551899" cy="954720"/>
        </a:xfrm>
        <a:prstGeom prst="roundRect">
          <a:avLst/>
        </a:prstGeom>
        <a:solidFill>
          <a:schemeClr val="accent4">
            <a:hueOff val="5047568"/>
            <a:satOff val="-7091"/>
            <a:lumOff val="-259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If delinquency occurs on residential account between March 31, 2020 and June 1, 2020, may not impose late penalty of any type</a:t>
          </a:r>
        </a:p>
      </dsp:txBody>
      <dsp:txXfrm>
        <a:off x="46606" y="1760829"/>
        <a:ext cx="5458687" cy="861508"/>
      </dsp:txXfrm>
    </dsp:sp>
    <dsp:sp modelId="{1E35AB28-9844-8F44-BDF0-79659C2DFADA}">
      <dsp:nvSpPr>
        <dsp:cNvPr id="0" name=""/>
        <dsp:cNvSpPr/>
      </dsp:nvSpPr>
      <dsp:spPr>
        <a:xfrm>
          <a:off x="0" y="2717903"/>
          <a:ext cx="5551899" cy="954720"/>
        </a:xfrm>
        <a:prstGeom prst="roundRect">
          <a:avLst/>
        </a:prstGeom>
        <a:solidFill>
          <a:schemeClr val="accent4">
            <a:hueOff val="10095136"/>
            <a:satOff val="-14182"/>
            <a:lumOff val="-51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Must allow payment plan for residential customers who go delinquent between March 31, 2020 and June 1, 2020</a:t>
          </a:r>
        </a:p>
      </dsp:txBody>
      <dsp:txXfrm>
        <a:off x="46606" y="2764509"/>
        <a:ext cx="5458687" cy="861508"/>
      </dsp:txXfrm>
    </dsp:sp>
    <dsp:sp modelId="{CEABE572-5992-FB4C-8DCC-19FA359857C6}">
      <dsp:nvSpPr>
        <dsp:cNvPr id="0" name=""/>
        <dsp:cNvSpPr/>
      </dsp:nvSpPr>
      <dsp:spPr>
        <a:xfrm>
          <a:off x="0" y="3721583"/>
          <a:ext cx="5551899" cy="954720"/>
        </a:xfrm>
        <a:prstGeom prst="roundRect">
          <a:avLst/>
        </a:prstGeom>
        <a:solidFill>
          <a:schemeClr val="accent4">
            <a:hueOff val="15142705"/>
            <a:satOff val="-21274"/>
            <a:lumOff val="-77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Must notify customers of EO 124 requirements</a:t>
          </a:r>
        </a:p>
      </dsp:txBody>
      <dsp:txXfrm>
        <a:off x="46606" y="3768189"/>
        <a:ext cx="5458687" cy="861508"/>
      </dsp:txXfrm>
    </dsp:sp>
    <dsp:sp modelId="{6801A21C-F3AE-9E41-83D6-77D34434B692}">
      <dsp:nvSpPr>
        <dsp:cNvPr id="0" name=""/>
        <dsp:cNvSpPr/>
      </dsp:nvSpPr>
      <dsp:spPr>
        <a:xfrm>
          <a:off x="0" y="4725263"/>
          <a:ext cx="5551899" cy="954720"/>
        </a:xfrm>
        <a:prstGeom prst="roundRect">
          <a:avLst/>
        </a:prstGeom>
        <a:solidFill>
          <a:schemeClr val="accent4">
            <a:hueOff val="20190273"/>
            <a:satOff val="-28365"/>
            <a:lumOff val="-103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Reporting requirement?</a:t>
          </a:r>
        </a:p>
      </dsp:txBody>
      <dsp:txXfrm>
        <a:off x="46606" y="4771869"/>
        <a:ext cx="5458687" cy="8615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408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585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9898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774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C3EBD-267F-D040-BA34-EB666A2210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9DF257-BCE1-CD40-9342-05FA469AAB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0F71C6-01A4-8043-9539-7A60FD4C3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4/24/20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EC56CB-23C2-CC4D-BF23-8A2C587A5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DBD581-DDB0-CF4E-A60A-5F5662C3A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6217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08433-E66A-384C-A298-FB762288A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2DBC0-2481-BC44-8A5E-550D10D7C0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18BF0F-FCDF-4347-985C-739C0E70F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4/24/20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7E6A42-2721-0E4D-891E-0C6519E58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8877CF-CEFB-2A4C-AEA4-4275DAD42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8634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0B946-BDF6-1048-89A1-FABCDC2B9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E5C706-2618-F245-9927-BA0E9ECD4D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F80A59-A556-C04A-B5C6-FEE3E672F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4/24/20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783A4F-E271-8F46-A7A9-8051C3D9F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35464A-A98E-B44A-9CD8-DD55B5AC1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5723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2C767-3FD0-924C-86C1-879C03B72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D00D1-DC15-6C4A-A738-580E6EBE7F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2F0F8-407C-4040-9C3C-9D7C65DFEA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1F9D9C-C86D-4242-ABF5-A1F1FCB85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4/24/20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844373-8D32-E748-8E18-C1406E515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99E44D-C3D8-434D-863B-82288B4F0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9927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7640A-D751-CD4E-B2A2-F0EFBC5CC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F449B2-ABC3-344E-A741-8EC88D088B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5F0093-3988-2444-933E-C7CFF53B51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3D3407-0AEA-4C4B-8EE0-AB277A4746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1BA3CF-89B7-6B4B-9E21-9F4D1E8670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186753-A8AD-1D43-8090-E021EB602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4/24/20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4DC51AE-BC87-494C-B72E-C71BC5FEF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C8D264-F3D1-A349-A83B-C47BD89C0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4179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6FB52-48E1-CD4D-B450-93116D519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9A9ED6-59C4-2249-B4CD-B5E85A41F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4/24/20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978CF2-CC5D-4249-88CE-15A0D6576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8889C9-8A3C-FC4A-9BBB-9415269A1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1429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5E4E4F-CB88-B04B-ADC0-0CA102068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4/24/20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A413F2-F8A1-884C-8793-1BB800EAB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9008A8-423B-0A45-90EE-8EB062833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171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132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040B6-B43C-AE49-9898-238A8FC90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DD05C9-C708-264B-9C35-7513173BA5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330FC6-E02B-7D49-9C65-85E17A39F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B6E418-B46F-1E44-9322-7C71013E4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4/24/20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AAE409-3119-7F4E-BA60-A96CC1D2D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7B714C-85C9-B948-A4CA-598944D21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00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47F9C-D790-BC4D-92A0-10A7B9C4C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699C38-42E1-1741-BBEC-2E6BC4A40A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687E02-13CC-7C4E-886A-5EB458DE5C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FAAE7E-0AD9-454D-9A3D-E625C82B9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4/24/20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AAF796-7F53-DD45-9F9C-A122F4D0D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2E0695-483A-CA4E-B78E-F05E1D8FE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6395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B3BDE-E71F-C84D-B4D0-3F1978386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75E08A-7EAF-7C42-A035-F64ACA15D5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730D5F-1F26-C74D-BE1C-70D6D8A67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4/24/20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555EB3-2004-994F-9330-8EB32586B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DF1E1A-8BE7-7744-B319-516708416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3851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09AF28-5ACD-A046-9E5D-0EFBB38BFB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9C7AAD-C39E-0249-9987-7B96AA137C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58168-A31E-954B-A86C-B191E6050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4/24/20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AD46EC-7146-7243-9A06-254ACF1ED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34FAFF-36ED-8A4E-8FA7-36F141665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844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183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461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4/24/20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087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4/24/20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104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4/24/20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413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4/24/20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010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542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4/24/20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012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59" r:id="rId5"/>
    <p:sldLayoutId id="2147483760" r:id="rId6"/>
    <p:sldLayoutId id="2147483766" r:id="rId7"/>
    <p:sldLayoutId id="2147483761" r:id="rId8"/>
    <p:sldLayoutId id="2147483762" r:id="rId9"/>
    <p:sldLayoutId id="2147483763" r:id="rId10"/>
    <p:sldLayoutId id="2147483764" r:id="rId11"/>
    <p:sldLayoutId id="214748376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3B1A8B-CCA5-4F4F-B4B0-A108729A5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F649A5-E091-D146-B2E2-B63E9AF836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8571DA-49D6-F143-804C-466581378E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ED0CC-082F-4160-86E5-0D6041F12778}" type="datetime1">
              <a:rPr lang="en-US" smtClean="0"/>
              <a:t>4/24/20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F6263F-3B09-6742-B7EE-DDC83403CC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06876E-CCB6-5C48-819C-2A6052044D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982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canons.sog.unc.edu/furloughing-employees-during-the-covid-19-crisis/" TargetMode="Externa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ederal, state and local government responses to COVID-19 on 4/16 ...">
            <a:extLst>
              <a:ext uri="{FF2B5EF4-FFF2-40B4-BE49-F238E27FC236}">
                <a16:creationId xmlns:a16="http://schemas.microsoft.com/office/drawing/2014/main" id="{398554A2-CF62-C94E-B3F5-300095BD58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8" r="16983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74067E-B1B8-704F-8315-F7075148A9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2063" y="1769540"/>
            <a:ext cx="7972746" cy="1828801"/>
          </a:xfrm>
        </p:spPr>
        <p:txBody>
          <a:bodyPr>
            <a:normAutofit/>
          </a:bodyPr>
          <a:lstStyle/>
          <a:p>
            <a:r>
              <a:rPr lang="en-US" sz="4200" b="1" i="0" dirty="0"/>
              <a:t>Finance Issues During COVID-19: </a:t>
            </a:r>
            <a:br>
              <a:rPr lang="en-US" sz="4200" b="1" i="0" dirty="0"/>
            </a:br>
            <a:r>
              <a:rPr lang="en-US" sz="4200" b="1" i="0" dirty="0"/>
              <a:t>April 24 Update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2F620E-7F86-494D-8B62-FB389A699D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8019" y="3773489"/>
            <a:ext cx="7080026" cy="150742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Sharon Edmundson, Department of State Treasurer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Greg Allison, UNC-CH School of Government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Kara </a:t>
            </a:r>
            <a:r>
              <a:rPr lang="en-US" sz="2000" dirty="0" err="1"/>
              <a:t>Millonzi</a:t>
            </a:r>
            <a:r>
              <a:rPr lang="en-US" sz="2000" dirty="0"/>
              <a:t>, UNC-CH School of Government</a:t>
            </a:r>
          </a:p>
        </p:txBody>
      </p:sp>
    </p:spTree>
    <p:extLst>
      <p:ext uri="{BB962C8B-B14F-4D97-AF65-F5344CB8AC3E}">
        <p14:creationId xmlns:p14="http://schemas.microsoft.com/office/powerpoint/2010/main" val="2668114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072" y="470925"/>
            <a:ext cx="3285756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9FD455-FE3A-F244-9E0D-651EDDF82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271" y="1012004"/>
            <a:ext cx="2562119" cy="479540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Interim Budgets</a:t>
            </a:r>
          </a:p>
        </p:txBody>
      </p:sp>
      <p:graphicFrame>
        <p:nvGraphicFramePr>
          <p:cNvPr id="17" name="Content Placeholder 2">
            <a:extLst>
              <a:ext uri="{FF2B5EF4-FFF2-40B4-BE49-F238E27FC236}">
                <a16:creationId xmlns:a16="http://schemas.microsoft.com/office/drawing/2014/main" id="{526B4BEA-EDAD-47BA-A4BC-62418869EC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8498213"/>
              </p:ext>
            </p:extLst>
          </p:nvPr>
        </p:nvGraphicFramePr>
        <p:xfrm>
          <a:off x="3895725" y="470924"/>
          <a:ext cx="4885203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7098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40C75-4B4B-D149-8882-4543295E8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20392"/>
            <a:ext cx="2530602" cy="5504688"/>
          </a:xfrm>
        </p:spPr>
        <p:txBody>
          <a:bodyPr>
            <a:normAutofit/>
          </a:bodyPr>
          <a:lstStyle/>
          <a:p>
            <a:r>
              <a:rPr lang="en-US"/>
              <a:t>Budget Amendment Flexibility</a:t>
            </a:r>
          </a:p>
        </p:txBody>
      </p:sp>
      <p:graphicFrame>
        <p:nvGraphicFramePr>
          <p:cNvPr id="25" name="Content Placeholder 2">
            <a:extLst>
              <a:ext uri="{FF2B5EF4-FFF2-40B4-BE49-F238E27FC236}">
                <a16:creationId xmlns:a16="http://schemas.microsoft.com/office/drawing/2014/main" id="{F22BB32D-B5FE-4BEE-8C86-A7A79B4E1D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2016230"/>
              </p:ext>
            </p:extLst>
          </p:nvPr>
        </p:nvGraphicFramePr>
        <p:xfrm>
          <a:off x="3819906" y="620392"/>
          <a:ext cx="469773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676368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137">
            <a:extLst>
              <a:ext uri="{FF2B5EF4-FFF2-40B4-BE49-F238E27FC236}">
                <a16:creationId xmlns:a16="http://schemas.microsoft.com/office/drawing/2014/main" id="{A0A2B7F3-65A0-4CC5-8310-3252C59E02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Utilities | Conway Chamber of Commerce">
            <a:extLst>
              <a:ext uri="{FF2B5EF4-FFF2-40B4-BE49-F238E27FC236}">
                <a16:creationId xmlns:a16="http://schemas.microsoft.com/office/drawing/2014/main" id="{431E028F-F2F1-B342-83F3-88458F67AD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9" r="2" b="3131"/>
          <a:stretch/>
        </p:blipFill>
        <p:spPr bwMode="auto">
          <a:xfrm>
            <a:off x="992981" y="314797"/>
            <a:ext cx="7229474" cy="3897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40" name="Freeform: Shape 139">
            <a:extLst>
              <a:ext uri="{FF2B5EF4-FFF2-40B4-BE49-F238E27FC236}">
                <a16:creationId xmlns:a16="http://schemas.microsoft.com/office/drawing/2014/main" id="{0A931CD7-46C7-44F6-808C-DD885E29F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7999"/>
          </a:xfrm>
          <a:custGeom>
            <a:avLst/>
            <a:gdLst>
              <a:gd name="connsiteX0" fmla="*/ 9748686 w 12192000"/>
              <a:gd name="connsiteY0" fmla="*/ 460576 h 6857999"/>
              <a:gd name="connsiteX1" fmla="*/ 9267596 w 12192000"/>
              <a:gd name="connsiteY1" fmla="*/ 519172 h 6857999"/>
              <a:gd name="connsiteX2" fmla="*/ 8501236 w 12192000"/>
              <a:gd name="connsiteY2" fmla="*/ 583350 h 6857999"/>
              <a:gd name="connsiteX3" fmla="*/ 8095089 w 12192000"/>
              <a:gd name="connsiteY3" fmla="*/ 625204 h 6857999"/>
              <a:gd name="connsiteX4" fmla="*/ 7188512 w 12192000"/>
              <a:gd name="connsiteY4" fmla="*/ 639156 h 6857999"/>
              <a:gd name="connsiteX5" fmla="*/ 6417317 w 12192000"/>
              <a:gd name="connsiteY5" fmla="*/ 633575 h 6857999"/>
              <a:gd name="connsiteX6" fmla="*/ 5351183 w 12192000"/>
              <a:gd name="connsiteY6" fmla="*/ 636365 h 6857999"/>
              <a:gd name="connsiteX7" fmla="*/ 4391418 w 12192000"/>
              <a:gd name="connsiteY7" fmla="*/ 714494 h 6857999"/>
              <a:gd name="connsiteX8" fmla="*/ 3221328 w 12192000"/>
              <a:gd name="connsiteY8" fmla="*/ 708913 h 6857999"/>
              <a:gd name="connsiteX9" fmla="*/ 2532328 w 12192000"/>
              <a:gd name="connsiteY9" fmla="*/ 854009 h 6857999"/>
              <a:gd name="connsiteX10" fmla="*/ 2725732 w 12192000"/>
              <a:gd name="connsiteY10" fmla="*/ 904235 h 6857999"/>
              <a:gd name="connsiteX11" fmla="*/ 3066604 w 12192000"/>
              <a:gd name="connsiteY11" fmla="*/ 1013057 h 6857999"/>
              <a:gd name="connsiteX12" fmla="*/ 3102868 w 12192000"/>
              <a:gd name="connsiteY12" fmla="*/ 1082815 h 6857999"/>
              <a:gd name="connsiteX13" fmla="*/ 3052100 w 12192000"/>
              <a:gd name="connsiteY13" fmla="*/ 1116298 h 6857999"/>
              <a:gd name="connsiteX14" fmla="*/ 2904630 w 12192000"/>
              <a:gd name="connsiteY14" fmla="*/ 1180475 h 6857999"/>
              <a:gd name="connsiteX15" fmla="*/ 3448577 w 12192000"/>
              <a:gd name="connsiteY15" fmla="*/ 1275346 h 6857999"/>
              <a:gd name="connsiteX16" fmla="*/ 3255174 w 12192000"/>
              <a:gd name="connsiteY16" fmla="*/ 1333942 h 6857999"/>
              <a:gd name="connsiteX17" fmla="*/ 3054517 w 12192000"/>
              <a:gd name="connsiteY17" fmla="*/ 1375797 h 6857999"/>
              <a:gd name="connsiteX18" fmla="*/ 2836938 w 12192000"/>
              <a:gd name="connsiteY18" fmla="*/ 1406490 h 6857999"/>
              <a:gd name="connsiteX19" fmla="*/ 2638700 w 12192000"/>
              <a:gd name="connsiteY19" fmla="*/ 1467877 h 6857999"/>
              <a:gd name="connsiteX20" fmla="*/ 3156054 w 12192000"/>
              <a:gd name="connsiteY20" fmla="*/ 1492990 h 6857999"/>
              <a:gd name="connsiteX21" fmla="*/ 2887707 w 12192000"/>
              <a:gd name="connsiteY21" fmla="*/ 1548796 h 6857999"/>
              <a:gd name="connsiteX22" fmla="*/ 2667711 w 12192000"/>
              <a:gd name="connsiteY22" fmla="*/ 1621344 h 6857999"/>
              <a:gd name="connsiteX23" fmla="*/ 2512988 w 12192000"/>
              <a:gd name="connsiteY23" fmla="*/ 1654828 h 6857999"/>
              <a:gd name="connsiteX24" fmla="*/ 2348595 w 12192000"/>
              <a:gd name="connsiteY24" fmla="*/ 1663199 h 6857999"/>
              <a:gd name="connsiteX25" fmla="*/ 2309915 w 12192000"/>
              <a:gd name="connsiteY25" fmla="*/ 1716214 h 6857999"/>
              <a:gd name="connsiteX26" fmla="*/ 2360683 w 12192000"/>
              <a:gd name="connsiteY26" fmla="*/ 1772021 h 6857999"/>
              <a:gd name="connsiteX27" fmla="*/ 2438044 w 12192000"/>
              <a:gd name="connsiteY27" fmla="*/ 1777601 h 6857999"/>
              <a:gd name="connsiteX28" fmla="*/ 2899794 w 12192000"/>
              <a:gd name="connsiteY28" fmla="*/ 1791553 h 6857999"/>
              <a:gd name="connsiteX29" fmla="*/ 1420260 w 12192000"/>
              <a:gd name="connsiteY29" fmla="*/ 1914326 h 6857999"/>
              <a:gd name="connsiteX30" fmla="*/ 1620916 w 12192000"/>
              <a:gd name="connsiteY30" fmla="*/ 1989665 h 6857999"/>
              <a:gd name="connsiteX31" fmla="*/ 1688607 w 12192000"/>
              <a:gd name="connsiteY31" fmla="*/ 2196148 h 6857999"/>
              <a:gd name="connsiteX32" fmla="*/ 1935196 w 12192000"/>
              <a:gd name="connsiteY32" fmla="*/ 2313341 h 6857999"/>
              <a:gd name="connsiteX33" fmla="*/ 2094754 w 12192000"/>
              <a:gd name="connsiteY33" fmla="*/ 2355196 h 6857999"/>
              <a:gd name="connsiteX34" fmla="*/ 2459802 w 12192000"/>
              <a:gd name="connsiteY34" fmla="*/ 2416583 h 6857999"/>
              <a:gd name="connsiteX35" fmla="*/ 2512988 w 12192000"/>
              <a:gd name="connsiteY35" fmla="*/ 2517034 h 6857999"/>
              <a:gd name="connsiteX36" fmla="*/ 2558922 w 12192000"/>
              <a:gd name="connsiteY36" fmla="*/ 2628645 h 6857999"/>
              <a:gd name="connsiteX37" fmla="*/ 2655623 w 12192000"/>
              <a:gd name="connsiteY37" fmla="*/ 2701194 h 6857999"/>
              <a:gd name="connsiteX38" fmla="*/ 1903768 w 12192000"/>
              <a:gd name="connsiteY38" fmla="*/ 2690033 h 6857999"/>
              <a:gd name="connsiteX39" fmla="*/ 2752324 w 12192000"/>
              <a:gd name="connsiteY39" fmla="*/ 2924419 h 6857999"/>
              <a:gd name="connsiteX40" fmla="*/ 2677381 w 12192000"/>
              <a:gd name="connsiteY40" fmla="*/ 3016499 h 6857999"/>
              <a:gd name="connsiteX41" fmla="*/ 3141549 w 12192000"/>
              <a:gd name="connsiteY41" fmla="*/ 3142063 h 6857999"/>
              <a:gd name="connsiteX42" fmla="*/ 2892542 w 12192000"/>
              <a:gd name="connsiteY42" fmla="*/ 3156014 h 6857999"/>
              <a:gd name="connsiteX43" fmla="*/ 4340650 w 12192000"/>
              <a:gd name="connsiteY43" fmla="*/ 3680592 h 6857999"/>
              <a:gd name="connsiteX44" fmla="*/ 6407647 w 12192000"/>
              <a:gd name="connsiteY44" fmla="*/ 4060074 h 6857999"/>
              <a:gd name="connsiteX45" fmla="*/ 7215104 w 12192000"/>
              <a:gd name="connsiteY45" fmla="*/ 4132622 h 6857999"/>
              <a:gd name="connsiteX46" fmla="*/ 8133769 w 12192000"/>
              <a:gd name="connsiteY46" fmla="*/ 4110300 h 6857999"/>
              <a:gd name="connsiteX47" fmla="*/ 9490009 w 12192000"/>
              <a:gd name="connsiteY47" fmla="*/ 3845220 h 6857999"/>
              <a:gd name="connsiteX48" fmla="*/ 10166920 w 12192000"/>
              <a:gd name="connsiteY48" fmla="*/ 3409932 h 6857999"/>
              <a:gd name="connsiteX49" fmla="*/ 10696362 w 12192000"/>
              <a:gd name="connsiteY49" fmla="*/ 2729097 h 6857999"/>
              <a:gd name="connsiteX50" fmla="*/ 10802733 w 12192000"/>
              <a:gd name="connsiteY50" fmla="*/ 2475179 h 6857999"/>
              <a:gd name="connsiteX51" fmla="*/ 10790646 w 12192000"/>
              <a:gd name="connsiteY51" fmla="*/ 2332873 h 6857999"/>
              <a:gd name="connsiteX52" fmla="*/ 10635923 w 12192000"/>
              <a:gd name="connsiteY52" fmla="*/ 1878052 h 6857999"/>
              <a:gd name="connsiteX53" fmla="*/ 10527135 w 12192000"/>
              <a:gd name="connsiteY53" fmla="*/ 1456716 h 6857999"/>
              <a:gd name="connsiteX54" fmla="*/ 10432850 w 12192000"/>
              <a:gd name="connsiteY54" fmla="*/ 1255814 h 6857999"/>
              <a:gd name="connsiteX55" fmla="*/ 10297468 w 12192000"/>
              <a:gd name="connsiteY55" fmla="*/ 1216749 h 6857999"/>
              <a:gd name="connsiteX56" fmla="*/ 10029121 w 12192000"/>
              <a:gd name="connsiteY56" fmla="*/ 1080024 h 6857999"/>
              <a:gd name="connsiteX57" fmla="*/ 9676160 w 12192000"/>
              <a:gd name="connsiteY57" fmla="*/ 856800 h 6857999"/>
              <a:gd name="connsiteX58" fmla="*/ 9577040 w 12192000"/>
              <a:gd name="connsiteY58" fmla="*/ 826106 h 6857999"/>
              <a:gd name="connsiteX59" fmla="*/ 9748686 w 12192000"/>
              <a:gd name="connsiteY59" fmla="*/ 460576 h 6857999"/>
              <a:gd name="connsiteX60" fmla="*/ 0 w 12192000"/>
              <a:gd name="connsiteY60" fmla="*/ 0 h 6857999"/>
              <a:gd name="connsiteX61" fmla="*/ 838200 w 12192000"/>
              <a:gd name="connsiteY61" fmla="*/ 0 h 6857999"/>
              <a:gd name="connsiteX62" fmla="*/ 838200 w 12192000"/>
              <a:gd name="connsiteY62" fmla="*/ 1 h 6857999"/>
              <a:gd name="connsiteX63" fmla="*/ 11353800 w 12192000"/>
              <a:gd name="connsiteY63" fmla="*/ 1 h 6857999"/>
              <a:gd name="connsiteX64" fmla="*/ 11353800 w 12192000"/>
              <a:gd name="connsiteY64" fmla="*/ 0 h 6857999"/>
              <a:gd name="connsiteX65" fmla="*/ 12192000 w 12192000"/>
              <a:gd name="connsiteY65" fmla="*/ 0 h 6857999"/>
              <a:gd name="connsiteX66" fmla="*/ 12192000 w 12192000"/>
              <a:gd name="connsiteY66" fmla="*/ 6857999 h 6857999"/>
              <a:gd name="connsiteX67" fmla="*/ 11744325 w 12192000"/>
              <a:gd name="connsiteY67" fmla="*/ 6857999 h 6857999"/>
              <a:gd name="connsiteX68" fmla="*/ 11353800 w 12192000"/>
              <a:gd name="connsiteY68" fmla="*/ 6857999 h 6857999"/>
              <a:gd name="connsiteX69" fmla="*/ 838200 w 12192000"/>
              <a:gd name="connsiteY69" fmla="*/ 6857999 h 6857999"/>
              <a:gd name="connsiteX70" fmla="*/ 295275 w 12192000"/>
              <a:gd name="connsiteY70" fmla="*/ 6857999 h 6857999"/>
              <a:gd name="connsiteX71" fmla="*/ 0 w 12192000"/>
              <a:gd name="connsiteY71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12192000" h="6857999">
                <a:moveTo>
                  <a:pt x="9748686" y="460576"/>
                </a:moveTo>
                <a:cubicBezTo>
                  <a:pt x="9584294" y="527543"/>
                  <a:pt x="9427154" y="527543"/>
                  <a:pt x="9267596" y="519172"/>
                </a:cubicBezTo>
                <a:cubicBezTo>
                  <a:pt x="9011336" y="505221"/>
                  <a:pt x="8755077" y="549866"/>
                  <a:pt x="8501236" y="583350"/>
                </a:cubicBezTo>
                <a:cubicBezTo>
                  <a:pt x="8365853" y="600091"/>
                  <a:pt x="8230472" y="622414"/>
                  <a:pt x="8095089" y="625204"/>
                </a:cubicBezTo>
                <a:cubicBezTo>
                  <a:pt x="7792897" y="633575"/>
                  <a:pt x="7488287" y="614043"/>
                  <a:pt x="7188512" y="639156"/>
                </a:cubicBezTo>
                <a:cubicBezTo>
                  <a:pt x="6932252" y="661478"/>
                  <a:pt x="6673576" y="636365"/>
                  <a:pt x="6417317" y="633575"/>
                </a:cubicBezTo>
                <a:cubicBezTo>
                  <a:pt x="6061938" y="630785"/>
                  <a:pt x="5704142" y="611253"/>
                  <a:pt x="5351183" y="636365"/>
                </a:cubicBezTo>
                <a:cubicBezTo>
                  <a:pt x="5029648" y="655898"/>
                  <a:pt x="4708114" y="661478"/>
                  <a:pt x="4391418" y="714494"/>
                </a:cubicBezTo>
                <a:cubicBezTo>
                  <a:pt x="3999776" y="742397"/>
                  <a:pt x="3610553" y="725655"/>
                  <a:pt x="3221328" y="708913"/>
                </a:cubicBezTo>
                <a:cubicBezTo>
                  <a:pt x="2981991" y="697752"/>
                  <a:pt x="2745072" y="661478"/>
                  <a:pt x="2532328" y="854009"/>
                </a:cubicBezTo>
                <a:cubicBezTo>
                  <a:pt x="2590350" y="898654"/>
                  <a:pt x="2660458" y="890283"/>
                  <a:pt x="2725732" y="904235"/>
                </a:cubicBezTo>
                <a:cubicBezTo>
                  <a:pt x="2841774" y="932138"/>
                  <a:pt x="2957816" y="960041"/>
                  <a:pt x="3066604" y="1013057"/>
                </a:cubicBezTo>
                <a:cubicBezTo>
                  <a:pt x="3090780" y="1024218"/>
                  <a:pt x="3112538" y="1046541"/>
                  <a:pt x="3102868" y="1082815"/>
                </a:cubicBezTo>
                <a:cubicBezTo>
                  <a:pt x="3095615" y="1110718"/>
                  <a:pt x="3071440" y="1110718"/>
                  <a:pt x="3052100" y="1116298"/>
                </a:cubicBezTo>
                <a:cubicBezTo>
                  <a:pt x="3008584" y="1133040"/>
                  <a:pt x="2955398" y="1121879"/>
                  <a:pt x="2904630" y="1180475"/>
                </a:cubicBezTo>
                <a:cubicBezTo>
                  <a:pt x="3098033" y="1211169"/>
                  <a:pt x="3284184" y="1152572"/>
                  <a:pt x="3448577" y="1275346"/>
                </a:cubicBezTo>
                <a:cubicBezTo>
                  <a:pt x="3388138" y="1336733"/>
                  <a:pt x="3320447" y="1322781"/>
                  <a:pt x="3255174" y="1333942"/>
                </a:cubicBezTo>
                <a:cubicBezTo>
                  <a:pt x="3187483" y="1345104"/>
                  <a:pt x="3122209" y="1364636"/>
                  <a:pt x="3054517" y="1375797"/>
                </a:cubicBezTo>
                <a:cubicBezTo>
                  <a:pt x="2981991" y="1389748"/>
                  <a:pt x="2909464" y="1392539"/>
                  <a:pt x="2836938" y="1406490"/>
                </a:cubicBezTo>
                <a:cubicBezTo>
                  <a:pt x="2776500" y="1417652"/>
                  <a:pt x="2711226" y="1398119"/>
                  <a:pt x="2638700" y="1467877"/>
                </a:cubicBezTo>
                <a:cubicBezTo>
                  <a:pt x="2817598" y="1518103"/>
                  <a:pt x="2979573" y="1442764"/>
                  <a:pt x="3156054" y="1492990"/>
                </a:cubicBezTo>
                <a:cubicBezTo>
                  <a:pt x="3052100" y="1537635"/>
                  <a:pt x="2967486" y="1523683"/>
                  <a:pt x="2887707" y="1548796"/>
                </a:cubicBezTo>
                <a:cubicBezTo>
                  <a:pt x="2815180" y="1573909"/>
                  <a:pt x="2728149" y="1546006"/>
                  <a:pt x="2667711" y="1621344"/>
                </a:cubicBezTo>
                <a:cubicBezTo>
                  <a:pt x="2621778" y="1679940"/>
                  <a:pt x="2573427" y="1688311"/>
                  <a:pt x="2512988" y="1654828"/>
                </a:cubicBezTo>
                <a:cubicBezTo>
                  <a:pt x="2459802" y="1624134"/>
                  <a:pt x="2401781" y="1632505"/>
                  <a:pt x="2348595" y="1663199"/>
                </a:cubicBezTo>
                <a:cubicBezTo>
                  <a:pt x="2329255" y="1674360"/>
                  <a:pt x="2309915" y="1688311"/>
                  <a:pt x="2309915" y="1716214"/>
                </a:cubicBezTo>
                <a:cubicBezTo>
                  <a:pt x="2309915" y="1755279"/>
                  <a:pt x="2334090" y="1766440"/>
                  <a:pt x="2360683" y="1772021"/>
                </a:cubicBezTo>
                <a:cubicBezTo>
                  <a:pt x="2384859" y="1777601"/>
                  <a:pt x="2413869" y="1783182"/>
                  <a:pt x="2438044" y="1777601"/>
                </a:cubicBezTo>
                <a:cubicBezTo>
                  <a:pt x="2592767" y="1746908"/>
                  <a:pt x="2745072" y="1797133"/>
                  <a:pt x="2899794" y="1791553"/>
                </a:cubicBezTo>
                <a:cubicBezTo>
                  <a:pt x="2413869" y="1911536"/>
                  <a:pt x="1923108" y="1872472"/>
                  <a:pt x="1420260" y="1914326"/>
                </a:cubicBezTo>
                <a:cubicBezTo>
                  <a:pt x="1485533" y="1998035"/>
                  <a:pt x="1570147" y="1928278"/>
                  <a:pt x="1620916" y="1989665"/>
                </a:cubicBezTo>
                <a:cubicBezTo>
                  <a:pt x="1572565" y="2118020"/>
                  <a:pt x="1591906" y="2187777"/>
                  <a:pt x="1688607" y="2196148"/>
                </a:cubicBezTo>
                <a:cubicBezTo>
                  <a:pt x="1782891" y="2204519"/>
                  <a:pt x="1884428" y="2159874"/>
                  <a:pt x="1935196" y="2313341"/>
                </a:cubicBezTo>
                <a:cubicBezTo>
                  <a:pt x="1949701" y="2360776"/>
                  <a:pt x="2039151" y="2346825"/>
                  <a:pt x="2094754" y="2355196"/>
                </a:cubicBezTo>
                <a:cubicBezTo>
                  <a:pt x="2215631" y="2374728"/>
                  <a:pt x="2343761" y="2355196"/>
                  <a:pt x="2459802" y="2416583"/>
                </a:cubicBezTo>
                <a:cubicBezTo>
                  <a:pt x="2505735" y="2438905"/>
                  <a:pt x="2537163" y="2455647"/>
                  <a:pt x="2512988" y="2517034"/>
                </a:cubicBezTo>
                <a:cubicBezTo>
                  <a:pt x="2488813" y="2581211"/>
                  <a:pt x="2520241" y="2603533"/>
                  <a:pt x="2558922" y="2628645"/>
                </a:cubicBezTo>
                <a:cubicBezTo>
                  <a:pt x="2587932" y="2648178"/>
                  <a:pt x="2631448" y="2642597"/>
                  <a:pt x="2655623" y="2701194"/>
                </a:cubicBezTo>
                <a:cubicBezTo>
                  <a:pt x="2401781" y="2692823"/>
                  <a:pt x="2155192" y="2645388"/>
                  <a:pt x="1903768" y="2690033"/>
                </a:cubicBezTo>
                <a:cubicBezTo>
                  <a:pt x="2179368" y="2801645"/>
                  <a:pt x="2481560" y="2796064"/>
                  <a:pt x="2752324" y="2924419"/>
                </a:cubicBezTo>
                <a:cubicBezTo>
                  <a:pt x="2742654" y="2969064"/>
                  <a:pt x="2679798" y="2949531"/>
                  <a:pt x="2677381" y="3016499"/>
                </a:cubicBezTo>
                <a:cubicBezTo>
                  <a:pt x="2820016" y="3086257"/>
                  <a:pt x="2991661" y="3038821"/>
                  <a:pt x="3141549" y="3142063"/>
                </a:cubicBezTo>
                <a:cubicBezTo>
                  <a:pt x="3054517" y="3189498"/>
                  <a:pt x="2974738" y="3111369"/>
                  <a:pt x="2892542" y="3156014"/>
                </a:cubicBezTo>
                <a:cubicBezTo>
                  <a:pt x="2919135" y="3222982"/>
                  <a:pt x="4123071" y="3635947"/>
                  <a:pt x="4340650" y="3680592"/>
                </a:cubicBezTo>
                <a:cubicBezTo>
                  <a:pt x="4783059" y="3772672"/>
                  <a:pt x="6057103" y="4007058"/>
                  <a:pt x="6407647" y="4060074"/>
                </a:cubicBezTo>
                <a:cubicBezTo>
                  <a:pt x="6678411" y="4099138"/>
                  <a:pt x="6946758" y="4129832"/>
                  <a:pt x="7215104" y="4132622"/>
                </a:cubicBezTo>
                <a:cubicBezTo>
                  <a:pt x="7522132" y="4135412"/>
                  <a:pt x="7826742" y="4121461"/>
                  <a:pt x="8133769" y="4110300"/>
                </a:cubicBezTo>
                <a:cubicBezTo>
                  <a:pt x="8593102" y="4093558"/>
                  <a:pt x="9045182" y="4026590"/>
                  <a:pt x="9490009" y="3845220"/>
                </a:cubicBezTo>
                <a:cubicBezTo>
                  <a:pt x="9724511" y="3750350"/>
                  <a:pt x="9956595" y="3630366"/>
                  <a:pt x="10166920" y="3409932"/>
                </a:cubicBezTo>
                <a:cubicBezTo>
                  <a:pt x="10353071" y="3217401"/>
                  <a:pt x="10527135" y="2974644"/>
                  <a:pt x="10696362" y="2729097"/>
                </a:cubicBezTo>
                <a:cubicBezTo>
                  <a:pt x="10742295" y="2662130"/>
                  <a:pt x="10776141" y="2575630"/>
                  <a:pt x="10802733" y="2475179"/>
                </a:cubicBezTo>
                <a:cubicBezTo>
                  <a:pt x="10817239" y="2427744"/>
                  <a:pt x="10817239" y="2377518"/>
                  <a:pt x="10790646" y="2332873"/>
                </a:cubicBezTo>
                <a:cubicBezTo>
                  <a:pt x="10720537" y="2207310"/>
                  <a:pt x="10689109" y="2025939"/>
                  <a:pt x="10635923" y="1878052"/>
                </a:cubicBezTo>
                <a:cubicBezTo>
                  <a:pt x="10587573" y="1744118"/>
                  <a:pt x="10631088" y="1529264"/>
                  <a:pt x="10527135" y="1456716"/>
                </a:cubicBezTo>
                <a:cubicBezTo>
                  <a:pt x="10553726" y="1275346"/>
                  <a:pt x="10473948" y="1289297"/>
                  <a:pt x="10432850" y="1255814"/>
                </a:cubicBezTo>
                <a:cubicBezTo>
                  <a:pt x="10391752" y="1222330"/>
                  <a:pt x="10343401" y="1219540"/>
                  <a:pt x="10297468" y="1216749"/>
                </a:cubicBezTo>
                <a:cubicBezTo>
                  <a:pt x="10205601" y="1211169"/>
                  <a:pt x="10113735" y="1172104"/>
                  <a:pt x="10029121" y="1080024"/>
                </a:cubicBezTo>
                <a:cubicBezTo>
                  <a:pt x="9917914" y="957251"/>
                  <a:pt x="9799455" y="884703"/>
                  <a:pt x="9676160" y="856800"/>
                </a:cubicBezTo>
                <a:cubicBezTo>
                  <a:pt x="9644732" y="851219"/>
                  <a:pt x="9613304" y="837268"/>
                  <a:pt x="9577040" y="826106"/>
                </a:cubicBezTo>
                <a:cubicBezTo>
                  <a:pt x="9630226" y="694962"/>
                  <a:pt x="9726929" y="672639"/>
                  <a:pt x="9748686" y="460576"/>
                </a:cubicBezTo>
                <a:close/>
                <a:moveTo>
                  <a:pt x="0" y="0"/>
                </a:moveTo>
                <a:lnTo>
                  <a:pt x="838200" y="0"/>
                </a:lnTo>
                <a:lnTo>
                  <a:pt x="838200" y="1"/>
                </a:lnTo>
                <a:lnTo>
                  <a:pt x="11353800" y="1"/>
                </a:lnTo>
                <a:lnTo>
                  <a:pt x="11353800" y="0"/>
                </a:lnTo>
                <a:lnTo>
                  <a:pt x="12192000" y="0"/>
                </a:lnTo>
                <a:lnTo>
                  <a:pt x="12192000" y="6857999"/>
                </a:lnTo>
                <a:lnTo>
                  <a:pt x="11744325" y="6857999"/>
                </a:lnTo>
                <a:lnTo>
                  <a:pt x="11353800" y="6857999"/>
                </a:lnTo>
                <a:lnTo>
                  <a:pt x="838200" y="6857999"/>
                </a:lnTo>
                <a:lnTo>
                  <a:pt x="295275" y="6857999"/>
                </a:lnTo>
                <a:lnTo>
                  <a:pt x="0" y="685799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2" name="gradient">
            <a:extLst>
              <a:ext uri="{FF2B5EF4-FFF2-40B4-BE49-F238E27FC236}">
                <a16:creationId xmlns:a16="http://schemas.microsoft.com/office/drawing/2014/main" id="{8DB67E92-2009-469F-A2B1-6D2560149D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4000" cy="6857999"/>
          </a:xfrm>
          <a:prstGeom prst="rect">
            <a:avLst/>
          </a:prstGeom>
          <a:gradFill flip="none" rotWithShape="1">
            <a:gsLst>
              <a:gs pos="36000">
                <a:schemeClr val="bg1"/>
              </a:gs>
              <a:gs pos="67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C4E9E6-3532-0443-B769-7D724DFA7F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28837" y="2469324"/>
            <a:ext cx="4886325" cy="2217773"/>
          </a:xfrm>
        </p:spPr>
        <p:txBody>
          <a:bodyPr>
            <a:normAutofit/>
          </a:bodyPr>
          <a:lstStyle/>
          <a:p>
            <a:pPr algn="ctr"/>
            <a:r>
              <a:rPr lang="en-US" sz="4200"/>
              <a:t>Utilities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422AF0BB-5B97-174A-9C72-2568E4EC24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28837" y="4749259"/>
            <a:ext cx="4886325" cy="1132696"/>
          </a:xfrm>
        </p:spPr>
        <p:txBody>
          <a:bodyPr>
            <a:norm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5092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92070828-E616-4355-9C8A-A1065032B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1">
            <a:extLst>
              <a:ext uri="{FF2B5EF4-FFF2-40B4-BE49-F238E27FC236}">
                <a16:creationId xmlns:a16="http://schemas.microsoft.com/office/drawing/2014/main" id="{355161C6-1218-4EAF-A9E9-A319CFD760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310" y="2116753"/>
            <a:ext cx="3066079" cy="2781653"/>
          </a:xfrm>
          <a:custGeom>
            <a:avLst/>
            <a:gdLst>
              <a:gd name="connsiteX0" fmla="*/ 3362388 w 6230568"/>
              <a:gd name="connsiteY0" fmla="*/ 861 h 4239440"/>
              <a:gd name="connsiteX1" fmla="*/ 4026621 w 6230568"/>
              <a:gd name="connsiteY1" fmla="*/ 15392 h 4239440"/>
              <a:gd name="connsiteX2" fmla="*/ 5114556 w 6230568"/>
              <a:gd name="connsiteY2" fmla="*/ 34130 h 4239440"/>
              <a:gd name="connsiteX3" fmla="*/ 5776495 w 6230568"/>
              <a:gd name="connsiteY3" fmla="*/ 112905 h 4239440"/>
              <a:gd name="connsiteX4" fmla="*/ 5862918 w 6230568"/>
              <a:gd name="connsiteY4" fmla="*/ 141585 h 4239440"/>
              <a:gd name="connsiteX5" fmla="*/ 5840738 w 6230568"/>
              <a:gd name="connsiteY5" fmla="*/ 200475 h 4239440"/>
              <a:gd name="connsiteX6" fmla="*/ 5691219 w 6230568"/>
              <a:gd name="connsiteY6" fmla="*/ 216153 h 4239440"/>
              <a:gd name="connsiteX7" fmla="*/ 5773053 w 6230568"/>
              <a:gd name="connsiteY7" fmla="*/ 260130 h 4239440"/>
              <a:gd name="connsiteX8" fmla="*/ 5593324 w 6230568"/>
              <a:gd name="connsiteY8" fmla="*/ 293781 h 4239440"/>
              <a:gd name="connsiteX9" fmla="*/ 5617033 w 6230568"/>
              <a:gd name="connsiteY9" fmla="*/ 317108 h 4239440"/>
              <a:gd name="connsiteX10" fmla="*/ 5641124 w 6230568"/>
              <a:gd name="connsiteY10" fmla="*/ 339287 h 4239440"/>
              <a:gd name="connsiteX11" fmla="*/ 5299256 w 6230568"/>
              <a:gd name="connsiteY11" fmla="*/ 396265 h 4239440"/>
              <a:gd name="connsiteX12" fmla="*/ 5703073 w 6230568"/>
              <a:gd name="connsiteY12" fmla="*/ 500661 h 4239440"/>
              <a:gd name="connsiteX13" fmla="*/ 5629652 w 6230568"/>
              <a:gd name="connsiteY13" fmla="*/ 556874 h 4239440"/>
              <a:gd name="connsiteX14" fmla="*/ 5862918 w 6230568"/>
              <a:gd name="connsiteY14" fmla="*/ 645591 h 4239440"/>
              <a:gd name="connsiteX15" fmla="*/ 6052207 w 6230568"/>
              <a:gd name="connsiteY15" fmla="*/ 756106 h 4239440"/>
              <a:gd name="connsiteX16" fmla="*/ 6158515 w 6230568"/>
              <a:gd name="connsiteY16" fmla="*/ 901419 h 4239440"/>
              <a:gd name="connsiteX17" fmla="*/ 6195990 w 6230568"/>
              <a:gd name="connsiteY17" fmla="*/ 966427 h 4239440"/>
              <a:gd name="connsiteX18" fmla="*/ 6229642 w 6230568"/>
              <a:gd name="connsiteY18" fmla="*/ 1034878 h 4239440"/>
              <a:gd name="connsiteX19" fmla="*/ 6171516 w 6230568"/>
              <a:gd name="connsiteY19" fmla="*/ 1102946 h 4239440"/>
              <a:gd name="connsiteX20" fmla="*/ 6133659 w 6230568"/>
              <a:gd name="connsiteY20" fmla="*/ 1185545 h 4239440"/>
              <a:gd name="connsiteX21" fmla="*/ 6168458 w 6230568"/>
              <a:gd name="connsiteY21" fmla="*/ 1234110 h 4239440"/>
              <a:gd name="connsiteX22" fmla="*/ 6169222 w 6230568"/>
              <a:gd name="connsiteY22" fmla="*/ 1342712 h 4239440"/>
              <a:gd name="connsiteX23" fmla="*/ 6145131 w 6230568"/>
              <a:gd name="connsiteY23" fmla="*/ 1393954 h 4239440"/>
              <a:gd name="connsiteX24" fmla="*/ 6071709 w 6230568"/>
              <a:gd name="connsiteY24" fmla="*/ 1505233 h 4239440"/>
              <a:gd name="connsiteX25" fmla="*/ 6009378 w 6230568"/>
              <a:gd name="connsiteY25" fmla="*/ 1530089 h 4239440"/>
              <a:gd name="connsiteX26" fmla="*/ 6015879 w 6230568"/>
              <a:gd name="connsiteY26" fmla="*/ 1979030 h 4239440"/>
              <a:gd name="connsiteX27" fmla="*/ 6061385 w 6230568"/>
              <a:gd name="connsiteY27" fmla="*/ 2196234 h 4239440"/>
              <a:gd name="connsiteX28" fmla="*/ 6029263 w 6230568"/>
              <a:gd name="connsiteY28" fmla="*/ 2440972 h 4239440"/>
              <a:gd name="connsiteX29" fmla="*/ 6135571 w 6230568"/>
              <a:gd name="connsiteY29" fmla="*/ 2621848 h 4239440"/>
              <a:gd name="connsiteX30" fmla="*/ 6091594 w 6230568"/>
              <a:gd name="connsiteY30" fmla="*/ 2691446 h 4239440"/>
              <a:gd name="connsiteX31" fmla="*/ 6215493 w 6230568"/>
              <a:gd name="connsiteY31" fmla="*/ 2769456 h 4239440"/>
              <a:gd name="connsiteX32" fmla="*/ 6100389 w 6230568"/>
              <a:gd name="connsiteY32" fmla="*/ 2880352 h 4239440"/>
              <a:gd name="connsiteX33" fmla="*/ 5909953 w 6230568"/>
              <a:gd name="connsiteY33" fmla="*/ 3053963 h 4239440"/>
              <a:gd name="connsiteX34" fmla="*/ 5741696 w 6230568"/>
              <a:gd name="connsiteY34" fmla="*/ 3798118 h 4239440"/>
              <a:gd name="connsiteX35" fmla="*/ 5493899 w 6230568"/>
              <a:gd name="connsiteY35" fmla="*/ 4026795 h 4239440"/>
              <a:gd name="connsiteX36" fmla="*/ 3773471 w 6230568"/>
              <a:gd name="connsiteY36" fmla="*/ 4239028 h 4239440"/>
              <a:gd name="connsiteX37" fmla="*/ 2569285 w 6230568"/>
              <a:gd name="connsiteY37" fmla="*/ 4103275 h 4239440"/>
              <a:gd name="connsiteX38" fmla="*/ 2693948 w 6230568"/>
              <a:gd name="connsiteY38" fmla="*/ 4061593 h 4239440"/>
              <a:gd name="connsiteX39" fmla="*/ 2588788 w 6230568"/>
              <a:gd name="connsiteY39" fmla="*/ 4062358 h 4239440"/>
              <a:gd name="connsiteX40" fmla="*/ 2300073 w 6230568"/>
              <a:gd name="connsiteY40" fmla="*/ 4008822 h 4239440"/>
              <a:gd name="connsiteX41" fmla="*/ 1508500 w 6230568"/>
              <a:gd name="connsiteY41" fmla="*/ 3798118 h 4239440"/>
              <a:gd name="connsiteX42" fmla="*/ 1061089 w 6230568"/>
              <a:gd name="connsiteY42" fmla="*/ 3697546 h 4239440"/>
              <a:gd name="connsiteX43" fmla="*/ 939102 w 6230568"/>
              <a:gd name="connsiteY43" fmla="*/ 3648216 h 4239440"/>
              <a:gd name="connsiteX44" fmla="*/ 1243495 w 6230568"/>
              <a:gd name="connsiteY44" fmla="*/ 3624890 h 4239440"/>
              <a:gd name="connsiteX45" fmla="*/ 1083651 w 6230568"/>
              <a:gd name="connsiteY45" fmla="*/ 3595827 h 4239440"/>
              <a:gd name="connsiteX46" fmla="*/ 966636 w 6230568"/>
              <a:gd name="connsiteY46" fmla="*/ 3605770 h 4239440"/>
              <a:gd name="connsiteX47" fmla="*/ 885566 w 6230568"/>
              <a:gd name="connsiteY47" fmla="*/ 3609976 h 4239440"/>
              <a:gd name="connsiteX48" fmla="*/ 641976 w 6230568"/>
              <a:gd name="connsiteY48" fmla="*/ 3567912 h 4239440"/>
              <a:gd name="connsiteX49" fmla="*/ 399533 w 6230568"/>
              <a:gd name="connsiteY49" fmla="*/ 3583590 h 4239440"/>
              <a:gd name="connsiteX50" fmla="*/ 409093 w 6230568"/>
              <a:gd name="connsiteY50" fmla="*/ 3548792 h 4239440"/>
              <a:gd name="connsiteX51" fmla="*/ 792642 w 6230568"/>
              <a:gd name="connsiteY51" fmla="*/ 3417628 h 4239440"/>
              <a:gd name="connsiteX52" fmla="*/ 771610 w 6230568"/>
              <a:gd name="connsiteY52" fmla="*/ 3345736 h 4239440"/>
              <a:gd name="connsiteX53" fmla="*/ 945986 w 6230568"/>
              <a:gd name="connsiteY53" fmla="*/ 3317056 h 4239440"/>
              <a:gd name="connsiteX54" fmla="*/ 892449 w 6230568"/>
              <a:gd name="connsiteY54" fmla="*/ 3285316 h 4239440"/>
              <a:gd name="connsiteX55" fmla="*/ 949045 w 6230568"/>
              <a:gd name="connsiteY55" fmla="*/ 3262755 h 4239440"/>
              <a:gd name="connsiteX56" fmla="*/ 1252673 w 6230568"/>
              <a:gd name="connsiteY56" fmla="*/ 3200041 h 4239440"/>
              <a:gd name="connsiteX57" fmla="*/ 388825 w 6230568"/>
              <a:gd name="connsiteY57" fmla="*/ 3176714 h 4239440"/>
              <a:gd name="connsiteX58" fmla="*/ 127644 w 6230568"/>
              <a:gd name="connsiteY58" fmla="*/ 3111323 h 4239440"/>
              <a:gd name="connsiteX59" fmla="*/ 437008 w 6230568"/>
              <a:gd name="connsiteY59" fmla="*/ 2921652 h 4239440"/>
              <a:gd name="connsiteX60" fmla="*/ 601441 w 6230568"/>
              <a:gd name="connsiteY60" fmla="*/ 2840965 h 4239440"/>
              <a:gd name="connsiteX61" fmla="*/ 330700 w 6230568"/>
              <a:gd name="connsiteY61" fmla="*/ 2859320 h 4239440"/>
              <a:gd name="connsiteX62" fmla="*/ 534521 w 6230568"/>
              <a:gd name="connsiteY62" fmla="*/ 2720126 h 4239440"/>
              <a:gd name="connsiteX63" fmla="*/ 492839 w 6230568"/>
              <a:gd name="connsiteY63" fmla="*/ 2694505 h 4239440"/>
              <a:gd name="connsiteX64" fmla="*/ 416358 w 6230568"/>
              <a:gd name="connsiteY64" fmla="*/ 2677297 h 4239440"/>
              <a:gd name="connsiteX65" fmla="*/ 761285 w 6230568"/>
              <a:gd name="connsiteY65" fmla="*/ 2589726 h 4239440"/>
              <a:gd name="connsiteX66" fmla="*/ 664920 w 6230568"/>
              <a:gd name="connsiteY66" fmla="*/ 2466593 h 4239440"/>
              <a:gd name="connsiteX67" fmla="*/ 740253 w 6230568"/>
              <a:gd name="connsiteY67" fmla="*/ 2438677 h 4239440"/>
              <a:gd name="connsiteX68" fmla="*/ 650006 w 6230568"/>
              <a:gd name="connsiteY68" fmla="*/ 2435236 h 4239440"/>
              <a:gd name="connsiteX69" fmla="*/ 578879 w 6230568"/>
              <a:gd name="connsiteY69" fmla="*/ 2435618 h 4239440"/>
              <a:gd name="connsiteX70" fmla="*/ 451157 w 6230568"/>
              <a:gd name="connsiteY70" fmla="*/ 2404644 h 4239440"/>
              <a:gd name="connsiteX71" fmla="*/ 2216 w 6230568"/>
              <a:gd name="connsiteY71" fmla="*/ 2456650 h 4239440"/>
              <a:gd name="connsiteX72" fmla="*/ 97052 w 6230568"/>
              <a:gd name="connsiteY72" fmla="*/ 2383611 h 4239440"/>
              <a:gd name="connsiteX73" fmla="*/ 210626 w 6230568"/>
              <a:gd name="connsiteY73" fmla="*/ 2341930 h 4239440"/>
              <a:gd name="connsiteX74" fmla="*/ 57282 w 6230568"/>
              <a:gd name="connsiteY74" fmla="*/ 2319750 h 4239440"/>
              <a:gd name="connsiteX75" fmla="*/ 365499 w 6230568"/>
              <a:gd name="connsiteY75" fmla="*/ 2250153 h 4239440"/>
              <a:gd name="connsiteX76" fmla="*/ 290548 w 6230568"/>
              <a:gd name="connsiteY76" fmla="*/ 2187821 h 4239440"/>
              <a:gd name="connsiteX77" fmla="*/ 482896 w 6230568"/>
              <a:gd name="connsiteY77" fmla="*/ 1906755 h 4239440"/>
              <a:gd name="connsiteX78" fmla="*/ 867211 w 6230568"/>
              <a:gd name="connsiteY78" fmla="*/ 1747294 h 4239440"/>
              <a:gd name="connsiteX79" fmla="*/ 1063766 w 6230568"/>
              <a:gd name="connsiteY79" fmla="*/ 1734674 h 4239440"/>
              <a:gd name="connsiteX80" fmla="*/ 1008701 w 6230568"/>
              <a:gd name="connsiteY80" fmla="*/ 1683432 h 4239440"/>
              <a:gd name="connsiteX81" fmla="*/ 1152865 w 6230568"/>
              <a:gd name="connsiteY81" fmla="*/ 1394719 h 4239440"/>
              <a:gd name="connsiteX82" fmla="*/ 998376 w 6230568"/>
              <a:gd name="connsiteY82" fmla="*/ 1411927 h 4239440"/>
              <a:gd name="connsiteX83" fmla="*/ 206419 w 6230568"/>
              <a:gd name="connsiteY83" fmla="*/ 1424164 h 4239440"/>
              <a:gd name="connsiteX84" fmla="*/ 128027 w 6230568"/>
              <a:gd name="connsiteY84" fmla="*/ 1413074 h 4239440"/>
              <a:gd name="connsiteX85" fmla="*/ 672950 w 6230568"/>
              <a:gd name="connsiteY85" fmla="*/ 1268143 h 4239440"/>
              <a:gd name="connsiteX86" fmla="*/ 457658 w 6230568"/>
              <a:gd name="connsiteY86" fmla="*/ 1229138 h 4239440"/>
              <a:gd name="connsiteX87" fmla="*/ 407945 w 6230568"/>
              <a:gd name="connsiteY87" fmla="*/ 1213459 h 4239440"/>
              <a:gd name="connsiteX88" fmla="*/ 453451 w 6230568"/>
              <a:gd name="connsiteY88" fmla="*/ 1172924 h 4239440"/>
              <a:gd name="connsiteX89" fmla="*/ 568172 w 6230568"/>
              <a:gd name="connsiteY89" fmla="*/ 1132007 h 4239440"/>
              <a:gd name="connsiteX90" fmla="*/ 255367 w 6230568"/>
              <a:gd name="connsiteY90" fmla="*/ 1190898 h 4239440"/>
              <a:gd name="connsiteX91" fmla="*/ 277546 w 6230568"/>
              <a:gd name="connsiteY91" fmla="*/ 1128567 h 4239440"/>
              <a:gd name="connsiteX92" fmla="*/ 246572 w 6230568"/>
              <a:gd name="connsiteY92" fmla="*/ 1072353 h 4239440"/>
              <a:gd name="connsiteX93" fmla="*/ 422859 w 6230568"/>
              <a:gd name="connsiteY93" fmla="*/ 1000078 h 4239440"/>
              <a:gd name="connsiteX94" fmla="*/ 668362 w 6230568"/>
              <a:gd name="connsiteY94" fmla="*/ 858972 h 4239440"/>
              <a:gd name="connsiteX95" fmla="*/ 914629 w 6230568"/>
              <a:gd name="connsiteY95" fmla="*/ 768725 h 4239440"/>
              <a:gd name="connsiteX96" fmla="*/ 1117684 w 6230568"/>
              <a:gd name="connsiteY96" fmla="*/ 688420 h 4239440"/>
              <a:gd name="connsiteX97" fmla="*/ 928778 w 6230568"/>
              <a:gd name="connsiteY97" fmla="*/ 701040 h 4239440"/>
              <a:gd name="connsiteX98" fmla="*/ 1243877 w 6230568"/>
              <a:gd name="connsiteY98" fmla="*/ 574464 h 4239440"/>
              <a:gd name="connsiteX99" fmla="*/ 1291678 w 6230568"/>
              <a:gd name="connsiteY99" fmla="*/ 566434 h 4239440"/>
              <a:gd name="connsiteX100" fmla="*/ 1797596 w 6230568"/>
              <a:gd name="connsiteY100" fmla="*/ 476952 h 4239440"/>
              <a:gd name="connsiteX101" fmla="*/ 1895491 w 6230568"/>
              <a:gd name="connsiteY101" fmla="*/ 432593 h 4239440"/>
              <a:gd name="connsiteX102" fmla="*/ 1782682 w 6230568"/>
              <a:gd name="connsiteY102" fmla="*/ 423033 h 4239440"/>
              <a:gd name="connsiteX103" fmla="*/ 1406781 w 6230568"/>
              <a:gd name="connsiteY103" fmla="*/ 449419 h 4239440"/>
              <a:gd name="connsiteX104" fmla="*/ 1662226 w 6230568"/>
              <a:gd name="connsiteY104" fmla="*/ 393970 h 4239440"/>
              <a:gd name="connsiteX105" fmla="*/ 1383837 w 6230568"/>
              <a:gd name="connsiteY105" fmla="*/ 376762 h 4239440"/>
              <a:gd name="connsiteX106" fmla="*/ 1318063 w 6230568"/>
              <a:gd name="connsiteY106" fmla="*/ 333168 h 4239440"/>
              <a:gd name="connsiteX107" fmla="*/ 1365099 w 6230568"/>
              <a:gd name="connsiteY107" fmla="*/ 290722 h 4239440"/>
              <a:gd name="connsiteX108" fmla="*/ 1536798 w 6230568"/>
              <a:gd name="connsiteY108" fmla="*/ 244069 h 4239440"/>
              <a:gd name="connsiteX109" fmla="*/ 1711938 w 6230568"/>
              <a:gd name="connsiteY109" fmla="*/ 175619 h 4239440"/>
              <a:gd name="connsiteX110" fmla="*/ 2273687 w 6230568"/>
              <a:gd name="connsiteY110" fmla="*/ 78488 h 4239440"/>
              <a:gd name="connsiteX111" fmla="*/ 2646913 w 6230568"/>
              <a:gd name="connsiteY111" fmla="*/ 46749 h 4239440"/>
              <a:gd name="connsiteX112" fmla="*/ 3362388 w 6230568"/>
              <a:gd name="connsiteY112" fmla="*/ 861 h 4239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6230568" h="4239440">
                <a:moveTo>
                  <a:pt x="3362388" y="861"/>
                </a:moveTo>
                <a:cubicBezTo>
                  <a:pt x="3584946" y="-3346"/>
                  <a:pt x="3805210" y="8891"/>
                  <a:pt x="4026621" y="15392"/>
                </a:cubicBezTo>
                <a:cubicBezTo>
                  <a:pt x="4388374" y="26482"/>
                  <a:pt x="4752039" y="26099"/>
                  <a:pt x="5114556" y="34130"/>
                </a:cubicBezTo>
                <a:cubicBezTo>
                  <a:pt x="5340556" y="39101"/>
                  <a:pt x="5563879" y="57074"/>
                  <a:pt x="5776495" y="112905"/>
                </a:cubicBezTo>
                <a:cubicBezTo>
                  <a:pt x="5806322" y="120935"/>
                  <a:pt x="5839973" y="122465"/>
                  <a:pt x="5862918" y="141585"/>
                </a:cubicBezTo>
                <a:cubicBezTo>
                  <a:pt x="5888539" y="162999"/>
                  <a:pt x="5878214" y="194356"/>
                  <a:pt x="5840738" y="200475"/>
                </a:cubicBezTo>
                <a:cubicBezTo>
                  <a:pt x="5792938" y="208505"/>
                  <a:pt x="5743991" y="210800"/>
                  <a:pt x="5691219" y="216153"/>
                </a:cubicBezTo>
                <a:cubicBezTo>
                  <a:pt x="5711486" y="245598"/>
                  <a:pt x="5760434" y="223419"/>
                  <a:pt x="5773053" y="260130"/>
                </a:cubicBezTo>
                <a:cubicBezTo>
                  <a:pt x="5716458" y="285368"/>
                  <a:pt x="5648008" y="268925"/>
                  <a:pt x="5593324" y="293781"/>
                </a:cubicBezTo>
                <a:cubicBezTo>
                  <a:pt x="5594854" y="310989"/>
                  <a:pt x="5607090" y="312519"/>
                  <a:pt x="5617033" y="317108"/>
                </a:cubicBezTo>
                <a:cubicBezTo>
                  <a:pt x="5626976" y="321314"/>
                  <a:pt x="5651831" y="315196"/>
                  <a:pt x="5641124" y="339287"/>
                </a:cubicBezTo>
                <a:cubicBezTo>
                  <a:pt x="5527551" y="353818"/>
                  <a:pt x="5418949" y="403148"/>
                  <a:pt x="5299256" y="396265"/>
                </a:cubicBezTo>
                <a:cubicBezTo>
                  <a:pt x="5447247" y="409649"/>
                  <a:pt x="5572292" y="464333"/>
                  <a:pt x="5703073" y="500661"/>
                </a:cubicBezTo>
                <a:cubicBezTo>
                  <a:pt x="5697720" y="543490"/>
                  <a:pt x="5644949" y="526282"/>
                  <a:pt x="5629652" y="556874"/>
                </a:cubicBezTo>
                <a:cubicBezTo>
                  <a:pt x="5713398" y="578288"/>
                  <a:pt x="5793703" y="603527"/>
                  <a:pt x="5862918" y="645591"/>
                </a:cubicBezTo>
                <a:cubicBezTo>
                  <a:pt x="5925250" y="683449"/>
                  <a:pt x="5984521" y="725131"/>
                  <a:pt x="6052207" y="756106"/>
                </a:cubicBezTo>
                <a:cubicBezTo>
                  <a:pt x="6123334" y="788611"/>
                  <a:pt x="6166545" y="830293"/>
                  <a:pt x="6158515" y="901419"/>
                </a:cubicBezTo>
                <a:cubicBezTo>
                  <a:pt x="6155073" y="930482"/>
                  <a:pt x="6164251" y="954955"/>
                  <a:pt x="6195990" y="966427"/>
                </a:cubicBezTo>
                <a:cubicBezTo>
                  <a:pt x="6235378" y="980576"/>
                  <a:pt x="6231172" y="1001990"/>
                  <a:pt x="6229642" y="1034878"/>
                </a:cubicBezTo>
                <a:cubicBezTo>
                  <a:pt x="6227347" y="1074265"/>
                  <a:pt x="6207080" y="1089562"/>
                  <a:pt x="6171516" y="1102946"/>
                </a:cubicBezTo>
                <a:cubicBezTo>
                  <a:pt x="6120657" y="1121682"/>
                  <a:pt x="6120274" y="1150745"/>
                  <a:pt x="6133659" y="1185545"/>
                </a:cubicBezTo>
                <a:cubicBezTo>
                  <a:pt x="6140925" y="1204664"/>
                  <a:pt x="6152014" y="1219961"/>
                  <a:pt x="6168458" y="1234110"/>
                </a:cubicBezTo>
                <a:cubicBezTo>
                  <a:pt x="6225435" y="1283439"/>
                  <a:pt x="6225053" y="1284204"/>
                  <a:pt x="6169222" y="1342712"/>
                </a:cubicBezTo>
                <a:cubicBezTo>
                  <a:pt x="6154308" y="1358390"/>
                  <a:pt x="6138247" y="1368715"/>
                  <a:pt x="6145131" y="1393954"/>
                </a:cubicBezTo>
                <a:cubicBezTo>
                  <a:pt x="6168458" y="1477700"/>
                  <a:pt x="6165398" y="1477700"/>
                  <a:pt x="6071709" y="1505233"/>
                </a:cubicBezTo>
                <a:cubicBezTo>
                  <a:pt x="6050295" y="1511734"/>
                  <a:pt x="6021615" y="1505998"/>
                  <a:pt x="6009378" y="1530089"/>
                </a:cubicBezTo>
                <a:cubicBezTo>
                  <a:pt x="6017026" y="1547680"/>
                  <a:pt x="5999053" y="1972146"/>
                  <a:pt x="6015879" y="1979030"/>
                </a:cubicBezTo>
                <a:cubicBezTo>
                  <a:pt x="6147425" y="2032948"/>
                  <a:pt x="6163868" y="2096427"/>
                  <a:pt x="6061385" y="2196234"/>
                </a:cubicBezTo>
                <a:cubicBezTo>
                  <a:pt x="5992552" y="2263155"/>
                  <a:pt x="6000582" y="2372522"/>
                  <a:pt x="6029263" y="2440972"/>
                </a:cubicBezTo>
                <a:cubicBezTo>
                  <a:pt x="6137482" y="2471182"/>
                  <a:pt x="6113774" y="2551486"/>
                  <a:pt x="6135571" y="2621848"/>
                </a:cubicBezTo>
                <a:cubicBezTo>
                  <a:pt x="6151632" y="2674620"/>
                  <a:pt x="6088535" y="2667354"/>
                  <a:pt x="6091594" y="2691446"/>
                </a:cubicBezTo>
                <a:cubicBezTo>
                  <a:pt x="6131364" y="2720508"/>
                  <a:pt x="6184518" y="2729686"/>
                  <a:pt x="6215493" y="2769456"/>
                </a:cubicBezTo>
                <a:cubicBezTo>
                  <a:pt x="6159662" y="2798518"/>
                  <a:pt x="6131364" y="2839435"/>
                  <a:pt x="6100389" y="2880352"/>
                </a:cubicBezTo>
                <a:cubicBezTo>
                  <a:pt x="6050295" y="2946890"/>
                  <a:pt x="5982227" y="3003103"/>
                  <a:pt x="5909953" y="3053963"/>
                </a:cubicBezTo>
                <a:cubicBezTo>
                  <a:pt x="5873243" y="3408068"/>
                  <a:pt x="5754698" y="3779763"/>
                  <a:pt x="5741696" y="3798118"/>
                </a:cubicBezTo>
                <a:cubicBezTo>
                  <a:pt x="5688160" y="3792764"/>
                  <a:pt x="5584146" y="4006910"/>
                  <a:pt x="5493899" y="4026795"/>
                </a:cubicBezTo>
                <a:cubicBezTo>
                  <a:pt x="5399063" y="4048592"/>
                  <a:pt x="3988763" y="4249736"/>
                  <a:pt x="3773471" y="4239028"/>
                </a:cubicBezTo>
                <a:cubicBezTo>
                  <a:pt x="2603319" y="4182050"/>
                  <a:pt x="2569285" y="4103275"/>
                  <a:pt x="2569285" y="4103275"/>
                </a:cubicBezTo>
                <a:cubicBezTo>
                  <a:pt x="2569285" y="4103275"/>
                  <a:pt x="2635823" y="4083773"/>
                  <a:pt x="2693948" y="4061593"/>
                </a:cubicBezTo>
                <a:cubicBezTo>
                  <a:pt x="2658767" y="4062741"/>
                  <a:pt x="2623587" y="4063505"/>
                  <a:pt x="2588788" y="4062358"/>
                </a:cubicBezTo>
                <a:cubicBezTo>
                  <a:pt x="2319193" y="4054328"/>
                  <a:pt x="2565461" y="4039414"/>
                  <a:pt x="2300073" y="4008822"/>
                </a:cubicBezTo>
                <a:cubicBezTo>
                  <a:pt x="1852280" y="3957198"/>
                  <a:pt x="1919582" y="3943813"/>
                  <a:pt x="1508500" y="3798118"/>
                </a:cubicBezTo>
                <a:cubicBezTo>
                  <a:pt x="1472171" y="3785116"/>
                  <a:pt x="1217109" y="3706342"/>
                  <a:pt x="1061089" y="3697546"/>
                </a:cubicBezTo>
                <a:cubicBezTo>
                  <a:pt x="1019790" y="3695252"/>
                  <a:pt x="974667" y="3696017"/>
                  <a:pt x="939102" y="3648216"/>
                </a:cubicBezTo>
                <a:cubicBezTo>
                  <a:pt x="1048088" y="3649746"/>
                  <a:pt x="1141776" y="3649746"/>
                  <a:pt x="1243495" y="3624890"/>
                </a:cubicBezTo>
                <a:cubicBezTo>
                  <a:pt x="1189194" y="3590473"/>
                  <a:pt x="1126862" y="3619919"/>
                  <a:pt x="1083651" y="3595827"/>
                </a:cubicBezTo>
                <a:cubicBezTo>
                  <a:pt x="1043116" y="3573648"/>
                  <a:pt x="1007935" y="3570589"/>
                  <a:pt x="966636" y="3605770"/>
                </a:cubicBezTo>
                <a:cubicBezTo>
                  <a:pt x="945221" y="3624125"/>
                  <a:pt x="907363" y="3620683"/>
                  <a:pt x="885566" y="3609976"/>
                </a:cubicBezTo>
                <a:cubicBezTo>
                  <a:pt x="768933" y="3552233"/>
                  <a:pt x="771610" y="3552998"/>
                  <a:pt x="641976" y="3567912"/>
                </a:cubicBezTo>
                <a:cubicBezTo>
                  <a:pt x="559377" y="3577089"/>
                  <a:pt x="475248" y="3593533"/>
                  <a:pt x="399533" y="3583590"/>
                </a:cubicBezTo>
                <a:cubicBezTo>
                  <a:pt x="389973" y="3561793"/>
                  <a:pt x="398385" y="3551851"/>
                  <a:pt x="409093" y="3548792"/>
                </a:cubicBezTo>
                <a:cubicBezTo>
                  <a:pt x="583468" y="3501374"/>
                  <a:pt x="615972" y="3447073"/>
                  <a:pt x="792642" y="3417628"/>
                </a:cubicBezTo>
                <a:cubicBezTo>
                  <a:pt x="805644" y="3384359"/>
                  <a:pt x="741400" y="3378622"/>
                  <a:pt x="771610" y="3345736"/>
                </a:cubicBezTo>
                <a:cubicBezTo>
                  <a:pt x="826676" y="3320115"/>
                  <a:pt x="891302" y="3350325"/>
                  <a:pt x="945986" y="3317056"/>
                </a:cubicBezTo>
                <a:cubicBezTo>
                  <a:pt x="936426" y="3293347"/>
                  <a:pt x="890537" y="3310555"/>
                  <a:pt x="892449" y="3285316"/>
                </a:cubicBezTo>
                <a:cubicBezTo>
                  <a:pt x="894744" y="3256254"/>
                  <a:pt x="926866" y="3260843"/>
                  <a:pt x="949045" y="3262755"/>
                </a:cubicBezTo>
                <a:cubicBezTo>
                  <a:pt x="1056500" y="3272697"/>
                  <a:pt x="1149806" y="3218396"/>
                  <a:pt x="1252673" y="3200041"/>
                </a:cubicBezTo>
                <a:cubicBezTo>
                  <a:pt x="1142923" y="3154152"/>
                  <a:pt x="503164" y="3190863"/>
                  <a:pt x="388825" y="3176714"/>
                </a:cubicBezTo>
                <a:cubicBezTo>
                  <a:pt x="269133" y="3162183"/>
                  <a:pt x="78697" y="3123560"/>
                  <a:pt x="127644" y="3111323"/>
                </a:cubicBezTo>
                <a:cubicBezTo>
                  <a:pt x="183093" y="3097175"/>
                  <a:pt x="380795" y="2929300"/>
                  <a:pt x="437008" y="2921652"/>
                </a:cubicBezTo>
                <a:cubicBezTo>
                  <a:pt x="502399" y="2912857"/>
                  <a:pt x="515401" y="2901002"/>
                  <a:pt x="601441" y="2840965"/>
                </a:cubicBezTo>
                <a:cubicBezTo>
                  <a:pt x="658037" y="2801577"/>
                  <a:pt x="422477" y="2887235"/>
                  <a:pt x="330700" y="2859320"/>
                </a:cubicBezTo>
                <a:cubicBezTo>
                  <a:pt x="297049" y="2848995"/>
                  <a:pt x="534521" y="2740010"/>
                  <a:pt x="534521" y="2720126"/>
                </a:cubicBezTo>
                <a:cubicBezTo>
                  <a:pt x="534521" y="2699093"/>
                  <a:pt x="513106" y="2694505"/>
                  <a:pt x="492839" y="2694505"/>
                </a:cubicBezTo>
                <a:cubicBezTo>
                  <a:pt x="447715" y="2694505"/>
                  <a:pt x="461482" y="2676149"/>
                  <a:pt x="416358" y="2677297"/>
                </a:cubicBezTo>
                <a:cubicBezTo>
                  <a:pt x="548670" y="2624143"/>
                  <a:pt x="630504" y="2638292"/>
                  <a:pt x="761285" y="2589726"/>
                </a:cubicBezTo>
                <a:cubicBezTo>
                  <a:pt x="825147" y="2566017"/>
                  <a:pt x="599147" y="2487242"/>
                  <a:pt x="664920" y="2466593"/>
                </a:cubicBezTo>
                <a:cubicBezTo>
                  <a:pt x="689776" y="2458562"/>
                  <a:pt x="723045" y="2466975"/>
                  <a:pt x="740253" y="2438677"/>
                </a:cubicBezTo>
                <a:cubicBezTo>
                  <a:pt x="713103" y="2416116"/>
                  <a:pt x="677157" y="2426058"/>
                  <a:pt x="650006" y="2435236"/>
                </a:cubicBezTo>
                <a:cubicBezTo>
                  <a:pt x="580791" y="2458945"/>
                  <a:pt x="585763" y="2453209"/>
                  <a:pt x="578879" y="2435618"/>
                </a:cubicBezTo>
                <a:cubicBezTo>
                  <a:pt x="556318" y="2375581"/>
                  <a:pt x="500487" y="2394701"/>
                  <a:pt x="451157" y="2404644"/>
                </a:cubicBezTo>
                <a:cubicBezTo>
                  <a:pt x="302020" y="2434471"/>
                  <a:pt x="150971" y="2426058"/>
                  <a:pt x="2216" y="2456650"/>
                </a:cubicBezTo>
                <a:cubicBezTo>
                  <a:pt x="-13844" y="2460092"/>
                  <a:pt x="61489" y="2391642"/>
                  <a:pt x="97052" y="2383611"/>
                </a:cubicBezTo>
                <a:cubicBezTo>
                  <a:pt x="135675" y="2375199"/>
                  <a:pt x="183093" y="2381317"/>
                  <a:pt x="210626" y="2341930"/>
                </a:cubicBezTo>
                <a:cubicBezTo>
                  <a:pt x="161678" y="2331987"/>
                  <a:pt x="105848" y="2351107"/>
                  <a:pt x="57282" y="2319750"/>
                </a:cubicBezTo>
                <a:cubicBezTo>
                  <a:pt x="165120" y="2276539"/>
                  <a:pt x="272575" y="2278068"/>
                  <a:pt x="365499" y="2250153"/>
                </a:cubicBezTo>
                <a:cubicBezTo>
                  <a:pt x="373912" y="2198529"/>
                  <a:pt x="312727" y="2217266"/>
                  <a:pt x="290548" y="2187821"/>
                </a:cubicBezTo>
                <a:cubicBezTo>
                  <a:pt x="990345" y="2137344"/>
                  <a:pt x="599529" y="1988207"/>
                  <a:pt x="482896" y="1906755"/>
                </a:cubicBezTo>
                <a:cubicBezTo>
                  <a:pt x="443891" y="1879605"/>
                  <a:pt x="853827" y="1750735"/>
                  <a:pt x="867211" y="1747294"/>
                </a:cubicBezTo>
                <a:cubicBezTo>
                  <a:pt x="901245" y="1739263"/>
                  <a:pt x="1036233" y="1744999"/>
                  <a:pt x="1063766" y="1734674"/>
                </a:cubicBezTo>
                <a:cubicBezTo>
                  <a:pt x="1098947" y="1721673"/>
                  <a:pt x="982696" y="1699111"/>
                  <a:pt x="1008701" y="1683432"/>
                </a:cubicBezTo>
                <a:cubicBezTo>
                  <a:pt x="1191107" y="1572918"/>
                  <a:pt x="1204107" y="1406573"/>
                  <a:pt x="1152865" y="1394719"/>
                </a:cubicBezTo>
                <a:cubicBezTo>
                  <a:pt x="1099712" y="1382482"/>
                  <a:pt x="1047706" y="1392042"/>
                  <a:pt x="998376" y="1411927"/>
                </a:cubicBezTo>
                <a:cubicBezTo>
                  <a:pt x="918070" y="1444431"/>
                  <a:pt x="362057" y="1398160"/>
                  <a:pt x="206419" y="1424164"/>
                </a:cubicBezTo>
                <a:cubicBezTo>
                  <a:pt x="182710" y="1427988"/>
                  <a:pt x="150589" y="1445196"/>
                  <a:pt x="128027" y="1413074"/>
                </a:cubicBezTo>
                <a:cubicBezTo>
                  <a:pt x="288254" y="1309060"/>
                  <a:pt x="493986" y="1338888"/>
                  <a:pt x="672950" y="1268143"/>
                </a:cubicBezTo>
                <a:cubicBezTo>
                  <a:pt x="602588" y="1219578"/>
                  <a:pt x="531079" y="1221873"/>
                  <a:pt x="457658" y="1229138"/>
                </a:cubicBezTo>
                <a:cubicBezTo>
                  <a:pt x="438538" y="1231050"/>
                  <a:pt x="412534" y="1233727"/>
                  <a:pt x="407945" y="1213459"/>
                </a:cubicBezTo>
                <a:cubicBezTo>
                  <a:pt x="402209" y="1187838"/>
                  <a:pt x="433184" y="1183250"/>
                  <a:pt x="453451" y="1172924"/>
                </a:cubicBezTo>
                <a:cubicBezTo>
                  <a:pt x="484426" y="1156863"/>
                  <a:pt x="530314" y="1175984"/>
                  <a:pt x="568172" y="1132007"/>
                </a:cubicBezTo>
                <a:cubicBezTo>
                  <a:pt x="453451" y="1142333"/>
                  <a:pt x="356704" y="1160305"/>
                  <a:pt x="255367" y="1190898"/>
                </a:cubicBezTo>
                <a:cubicBezTo>
                  <a:pt x="264162" y="1163747"/>
                  <a:pt x="294754" y="1151128"/>
                  <a:pt x="277546" y="1128567"/>
                </a:cubicBezTo>
                <a:cubicBezTo>
                  <a:pt x="264545" y="1111740"/>
                  <a:pt x="227452" y="1103709"/>
                  <a:pt x="246572" y="1072353"/>
                </a:cubicBezTo>
                <a:cubicBezTo>
                  <a:pt x="300490" y="1039083"/>
                  <a:pt x="376971" y="1047879"/>
                  <a:pt x="422859" y="1000078"/>
                </a:cubicBezTo>
                <a:cubicBezTo>
                  <a:pt x="487868" y="932012"/>
                  <a:pt x="588822" y="908684"/>
                  <a:pt x="668362" y="858972"/>
                </a:cubicBezTo>
                <a:cubicBezTo>
                  <a:pt x="694747" y="842911"/>
                  <a:pt x="867976" y="786699"/>
                  <a:pt x="914629" y="768725"/>
                </a:cubicBezTo>
                <a:cubicBezTo>
                  <a:pt x="979637" y="743486"/>
                  <a:pt x="1053823" y="734691"/>
                  <a:pt x="1117684" y="688420"/>
                </a:cubicBezTo>
                <a:cubicBezTo>
                  <a:pt x="1054970" y="678860"/>
                  <a:pt x="1004112" y="722072"/>
                  <a:pt x="928778" y="701040"/>
                </a:cubicBezTo>
                <a:cubicBezTo>
                  <a:pt x="1048088" y="656299"/>
                  <a:pt x="1157454" y="636031"/>
                  <a:pt x="1243877" y="574464"/>
                </a:cubicBezTo>
                <a:cubicBezTo>
                  <a:pt x="1254585" y="566816"/>
                  <a:pt x="1275617" y="569111"/>
                  <a:pt x="1291678" y="566434"/>
                </a:cubicBezTo>
                <a:cubicBezTo>
                  <a:pt x="1460699" y="539283"/>
                  <a:pt x="1630486" y="516339"/>
                  <a:pt x="1797596" y="476952"/>
                </a:cubicBezTo>
                <a:cubicBezTo>
                  <a:pt x="1835454" y="467774"/>
                  <a:pt x="1902374" y="465480"/>
                  <a:pt x="1895491" y="432593"/>
                </a:cubicBezTo>
                <a:cubicBezTo>
                  <a:pt x="1885166" y="383263"/>
                  <a:pt x="1822835" y="418444"/>
                  <a:pt x="1782682" y="423033"/>
                </a:cubicBezTo>
                <a:cubicBezTo>
                  <a:pt x="1658019" y="437947"/>
                  <a:pt x="1533356" y="463950"/>
                  <a:pt x="1406781" y="449419"/>
                </a:cubicBezTo>
                <a:cubicBezTo>
                  <a:pt x="1492056" y="431064"/>
                  <a:pt x="1576950" y="412326"/>
                  <a:pt x="1662226" y="393970"/>
                </a:cubicBezTo>
                <a:cubicBezTo>
                  <a:pt x="1564330" y="400471"/>
                  <a:pt x="1479055" y="357642"/>
                  <a:pt x="1383837" y="376762"/>
                </a:cubicBezTo>
                <a:cubicBezTo>
                  <a:pt x="1353244" y="382881"/>
                  <a:pt x="1321123" y="363378"/>
                  <a:pt x="1318063" y="333168"/>
                </a:cubicBezTo>
                <a:cubicBezTo>
                  <a:pt x="1314622" y="309077"/>
                  <a:pt x="1343302" y="298370"/>
                  <a:pt x="1365099" y="290722"/>
                </a:cubicBezTo>
                <a:cubicBezTo>
                  <a:pt x="1420930" y="271219"/>
                  <a:pt x="1465288" y="213477"/>
                  <a:pt x="1536798" y="244069"/>
                </a:cubicBezTo>
                <a:cubicBezTo>
                  <a:pt x="1581921" y="195886"/>
                  <a:pt x="1653813" y="188238"/>
                  <a:pt x="1711938" y="175619"/>
                </a:cubicBezTo>
                <a:cubicBezTo>
                  <a:pt x="1897403" y="135849"/>
                  <a:pt x="2085546" y="104874"/>
                  <a:pt x="2273687" y="78488"/>
                </a:cubicBezTo>
                <a:cubicBezTo>
                  <a:pt x="2397204" y="61280"/>
                  <a:pt x="2524544" y="68546"/>
                  <a:pt x="2646913" y="46749"/>
                </a:cubicBezTo>
                <a:cubicBezTo>
                  <a:pt x="2886297" y="4302"/>
                  <a:pt x="3124151" y="5450"/>
                  <a:pt x="3362388" y="861"/>
                </a:cubicBezTo>
                <a:close/>
              </a:path>
            </a:pathLst>
          </a:cu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C51C7B-6169-7D49-8DC2-AED4E4FBB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495426"/>
            <a:ext cx="2415660" cy="4024310"/>
          </a:xfrm>
        </p:spPr>
        <p:txBody>
          <a:bodyPr>
            <a:normAutofit/>
          </a:bodyPr>
          <a:lstStyle/>
          <a:p>
            <a:pPr algn="ctr"/>
            <a:r>
              <a:rPr lang="en-US" sz="3100" dirty="0"/>
              <a:t>EO 124</a:t>
            </a:r>
          </a:p>
        </p:txBody>
      </p:sp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7C2420D1-F7C5-4147-A9DE-0AC532A317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7717791"/>
              </p:ext>
            </p:extLst>
          </p:nvPr>
        </p:nvGraphicFramePr>
        <p:xfrm>
          <a:off x="3314699" y="256854"/>
          <a:ext cx="5551899" cy="63905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04178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87A57295-2710-4920-B99A-4D1FA03A62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78067929-4D33-4306-9E2F-67C49CDDB5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0050" y="465745"/>
            <a:ext cx="8343900" cy="5639435"/>
          </a:xfrm>
          <a:prstGeom prst="rect">
            <a:avLst/>
          </a:prstGeom>
          <a:solidFill>
            <a:schemeClr val="tx1">
              <a:alpha val="9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71F566-986D-6B4A-B629-A2B01DE6D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94027"/>
            <a:ext cx="2620771" cy="4782873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chemeClr val="bg1"/>
                </a:solidFill>
              </a:rPr>
              <a:t>Payment Plans</a:t>
            </a:r>
          </a:p>
        </p:txBody>
      </p:sp>
      <p:cxnSp>
        <p:nvCxnSpPr>
          <p:cNvPr id="7" name="Straight Connector 11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2057400"/>
            <a:ext cx="0" cy="27432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F909CC-2DDE-294B-8F6F-9383F35E81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2024" y="894027"/>
            <a:ext cx="4783326" cy="4782873"/>
          </a:xfrm>
        </p:spPr>
        <p:txBody>
          <a:bodyPr anchor="ctr">
            <a:normAutofit/>
          </a:bodyPr>
          <a:lstStyle/>
          <a:p>
            <a:r>
              <a:rPr lang="en-US" sz="1900">
                <a:solidFill>
                  <a:schemeClr val="bg1"/>
                </a:solidFill>
              </a:rPr>
              <a:t>According to EO, must allow 6 months to pay after EO terminates</a:t>
            </a:r>
          </a:p>
          <a:p>
            <a:r>
              <a:rPr lang="en-US" sz="1900">
                <a:solidFill>
                  <a:schemeClr val="bg1"/>
                </a:solidFill>
              </a:rPr>
              <a:t>Options</a:t>
            </a:r>
          </a:p>
          <a:p>
            <a:pPr lvl="1"/>
            <a:r>
              <a:rPr lang="en-US" sz="1900">
                <a:solidFill>
                  <a:schemeClr val="bg1"/>
                </a:solidFill>
              </a:rPr>
              <a:t>Wait to set up payment plan terms until EO terminates then divide amount owed by 1/6</a:t>
            </a:r>
            <a:r>
              <a:rPr lang="en-US" sz="1900" baseline="30000">
                <a:solidFill>
                  <a:schemeClr val="bg1"/>
                </a:solidFill>
              </a:rPr>
              <a:t>th</a:t>
            </a:r>
            <a:endParaRPr lang="en-US" sz="1900">
              <a:solidFill>
                <a:schemeClr val="bg1"/>
              </a:solidFill>
            </a:endParaRPr>
          </a:p>
          <a:p>
            <a:pPr lvl="1"/>
            <a:r>
              <a:rPr lang="en-US" sz="1900">
                <a:solidFill>
                  <a:schemeClr val="bg1"/>
                </a:solidFill>
              </a:rPr>
              <a:t>Start delinquent customers on payment plan now and set minimum payment or % payment amount</a:t>
            </a:r>
          </a:p>
          <a:p>
            <a:pPr lvl="1"/>
            <a:r>
              <a:rPr lang="en-US" sz="1900">
                <a:solidFill>
                  <a:schemeClr val="bg1"/>
                </a:solidFill>
              </a:rPr>
              <a:t>Set out aspirational payment plan now and then formalize when EO terminates</a:t>
            </a:r>
          </a:p>
          <a:p>
            <a:r>
              <a:rPr lang="en-US" sz="1900">
                <a:solidFill>
                  <a:schemeClr val="bg1"/>
                </a:solidFill>
              </a:rPr>
              <a:t>Communicate as clearly as possible with customers</a:t>
            </a:r>
          </a:p>
          <a:p>
            <a:r>
              <a:rPr lang="en-US" sz="1900">
                <a:solidFill>
                  <a:schemeClr val="bg1"/>
                </a:solidFill>
              </a:rPr>
              <a:t>Consider possible incentives (”carrots”) to compel customers to make payments</a:t>
            </a:r>
          </a:p>
          <a:p>
            <a:pPr lvl="1"/>
            <a:endParaRPr lang="en-US" sz="19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9882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enefits Continuation During a Furlough or Reduction in Hours ...">
            <a:extLst>
              <a:ext uri="{FF2B5EF4-FFF2-40B4-BE49-F238E27FC236}">
                <a16:creationId xmlns:a16="http://schemas.microsoft.com/office/drawing/2014/main" id="{AFD7520D-4158-9744-8D92-A29D25DFF3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6" r="7422"/>
          <a:stretch/>
        </p:blipFill>
        <p:spPr bwMode="auto"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ADEBD3-7E69-3B46-9D73-FF9C838ED7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0729" y="3896688"/>
            <a:ext cx="7851317" cy="2452687"/>
          </a:xfrm>
        </p:spPr>
        <p:txBody>
          <a:bodyPr anchor="ctr">
            <a:noAutofit/>
          </a:bodyPr>
          <a:lstStyle/>
          <a:p>
            <a:pPr>
              <a:spcBef>
                <a:spcPts val="1200"/>
              </a:spcBef>
            </a:pPr>
            <a:r>
              <a:rPr lang="en-US" sz="1600" dirty="0"/>
              <a:t>Requires governing board action</a:t>
            </a:r>
          </a:p>
          <a:p>
            <a:pPr>
              <a:spcBef>
                <a:spcPts val="1200"/>
              </a:spcBef>
            </a:pPr>
            <a:r>
              <a:rPr lang="en-US" sz="1600" dirty="0"/>
              <a:t>May furlough everyone or only some</a:t>
            </a:r>
          </a:p>
          <a:p>
            <a:pPr lvl="1">
              <a:spcBef>
                <a:spcPts val="1200"/>
              </a:spcBef>
            </a:pPr>
            <a:r>
              <a:rPr lang="en-US" sz="1600" dirty="0"/>
              <a:t>May make decisions by department, activity, or any other rational basis</a:t>
            </a:r>
          </a:p>
          <a:p>
            <a:pPr>
              <a:spcBef>
                <a:spcPts val="1200"/>
              </a:spcBef>
            </a:pPr>
            <a:r>
              <a:rPr lang="en-US" sz="1600" dirty="0"/>
              <a:t>Follow your furlough policy, if you have one</a:t>
            </a:r>
          </a:p>
          <a:p>
            <a:pPr>
              <a:spcBef>
                <a:spcPts val="1200"/>
              </a:spcBef>
            </a:pPr>
            <a:r>
              <a:rPr lang="en-US" sz="1600" dirty="0"/>
              <a:t>May furlough exempt and nonexempt employees</a:t>
            </a:r>
          </a:p>
          <a:p>
            <a:pPr>
              <a:spcBef>
                <a:spcPts val="1200"/>
              </a:spcBef>
            </a:pPr>
            <a:r>
              <a:rPr lang="en-US" sz="1600" dirty="0"/>
              <a:t>May allow furloughed employees to use comp time, vacation, and sick leave to continue to receive pay (follow your policy)</a:t>
            </a:r>
          </a:p>
          <a:p>
            <a:pPr>
              <a:spcBef>
                <a:spcPts val="1200"/>
              </a:spcBef>
            </a:pPr>
            <a:r>
              <a:rPr lang="en-US" sz="1600" dirty="0"/>
              <a:t>Provide clear guidance to employees about length of furlough period, whether and how they could be called back to work during furlough period, and when you expect furlough to end</a:t>
            </a:r>
          </a:p>
        </p:txBody>
      </p:sp>
    </p:spTree>
    <p:extLst>
      <p:ext uri="{BB962C8B-B14F-4D97-AF65-F5344CB8AC3E}">
        <p14:creationId xmlns:p14="http://schemas.microsoft.com/office/powerpoint/2010/main" val="16118478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4CCB636-068B-2441-BAAA-1515E633D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7565" y="4783014"/>
            <a:ext cx="7886700" cy="1325563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https://canons.sog.unc.edu/furloughing-employees-during-the-covid-19-crisis/</a:t>
            </a:r>
            <a:r>
              <a:rPr lang="en-US" dirty="0"/>
              <a:t> </a:t>
            </a:r>
          </a:p>
        </p:txBody>
      </p:sp>
      <p:pic>
        <p:nvPicPr>
          <p:cNvPr id="5" name="Content Placeholder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7C24A25C-D814-5440-AE73-2B631FB08C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07707" y="253679"/>
            <a:ext cx="5616261" cy="4351338"/>
          </a:xfrm>
        </p:spPr>
      </p:pic>
    </p:spTree>
    <p:extLst>
      <p:ext uri="{BB962C8B-B14F-4D97-AF65-F5344CB8AC3E}">
        <p14:creationId xmlns:p14="http://schemas.microsoft.com/office/powerpoint/2010/main" val="4237081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08953E74-D241-4DDF-8508-F0365EA13A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5C3C901A-B2F4-4A3C-BCDD-7C8D587EC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9144000" cy="2371134"/>
          </a:xfrm>
          <a:custGeom>
            <a:avLst/>
            <a:gdLst>
              <a:gd name="connsiteX0" fmla="*/ 0 w 12192000"/>
              <a:gd name="connsiteY0" fmla="*/ 0 h 2515690"/>
              <a:gd name="connsiteX1" fmla="*/ 170442 w 12192000"/>
              <a:gd name="connsiteY1" fmla="*/ 96074 h 2515690"/>
              <a:gd name="connsiteX2" fmla="*/ 424739 w 12192000"/>
              <a:gd name="connsiteY2" fmla="*/ 224865 h 2515690"/>
              <a:gd name="connsiteX3" fmla="*/ 748273 w 12192000"/>
              <a:gd name="connsiteY3" fmla="*/ 373939 h 2515690"/>
              <a:gd name="connsiteX4" fmla="*/ 1037058 w 12192000"/>
              <a:gd name="connsiteY4" fmla="*/ 499994 h 2515690"/>
              <a:gd name="connsiteX5" fmla="*/ 1101312 w 12192000"/>
              <a:gd name="connsiteY5" fmla="*/ 428540 h 2515690"/>
              <a:gd name="connsiteX6" fmla="*/ 1367071 w 12192000"/>
              <a:gd name="connsiteY6" fmla="*/ 516118 h 2515690"/>
              <a:gd name="connsiteX7" fmla="*/ 2189943 w 12192000"/>
              <a:gd name="connsiteY7" fmla="*/ 794533 h 2515690"/>
              <a:gd name="connsiteX8" fmla="*/ 2390329 w 12192000"/>
              <a:gd name="connsiteY8" fmla="*/ 920897 h 2515690"/>
              <a:gd name="connsiteX9" fmla="*/ 2459570 w 12192000"/>
              <a:gd name="connsiteY9" fmla="*/ 983740 h 2515690"/>
              <a:gd name="connsiteX10" fmla="*/ 2503252 w 12192000"/>
              <a:gd name="connsiteY10" fmla="*/ 1000151 h 2515690"/>
              <a:gd name="connsiteX11" fmla="*/ 2503252 w 12192000"/>
              <a:gd name="connsiteY11" fmla="*/ 1008273 h 2515690"/>
              <a:gd name="connsiteX12" fmla="*/ 2511191 w 12192000"/>
              <a:gd name="connsiteY12" fmla="*/ 1009499 h 2515690"/>
              <a:gd name="connsiteX13" fmla="*/ 2565029 w 12192000"/>
              <a:gd name="connsiteY13" fmla="*/ 1015977 h 2515690"/>
              <a:gd name="connsiteX14" fmla="*/ 2593745 w 12192000"/>
              <a:gd name="connsiteY14" fmla="*/ 1019963 h 2515690"/>
              <a:gd name="connsiteX15" fmla="*/ 2591015 w 12192000"/>
              <a:gd name="connsiteY15" fmla="*/ 1019651 h 2515690"/>
              <a:gd name="connsiteX16" fmla="*/ 2590137 w 12192000"/>
              <a:gd name="connsiteY16" fmla="*/ 1019549 h 2515690"/>
              <a:gd name="connsiteX17" fmla="*/ 2589021 w 12192000"/>
              <a:gd name="connsiteY17" fmla="*/ 1019424 h 2515690"/>
              <a:gd name="connsiteX18" fmla="*/ 2591015 w 12192000"/>
              <a:gd name="connsiteY18" fmla="*/ 1019651 h 2515690"/>
              <a:gd name="connsiteX19" fmla="*/ 2602385 w 12192000"/>
              <a:gd name="connsiteY19" fmla="*/ 1020975 h 2515690"/>
              <a:gd name="connsiteX20" fmla="*/ 2614445 w 12192000"/>
              <a:gd name="connsiteY20" fmla="*/ 1022389 h 2515690"/>
              <a:gd name="connsiteX21" fmla="*/ 2614445 w 12192000"/>
              <a:gd name="connsiteY21" fmla="*/ 1020966 h 2515690"/>
              <a:gd name="connsiteX22" fmla="*/ 2676661 w 12192000"/>
              <a:gd name="connsiteY22" fmla="*/ 1029355 h 2515690"/>
              <a:gd name="connsiteX23" fmla="*/ 2788597 w 12192000"/>
              <a:gd name="connsiteY23" fmla="*/ 1048926 h 2515690"/>
              <a:gd name="connsiteX24" fmla="*/ 2812742 w 12192000"/>
              <a:gd name="connsiteY24" fmla="*/ 1057667 h 2515690"/>
              <a:gd name="connsiteX25" fmla="*/ 2970201 w 12192000"/>
              <a:gd name="connsiteY25" fmla="*/ 949091 h 2515690"/>
              <a:gd name="connsiteX26" fmla="*/ 3030610 w 12192000"/>
              <a:gd name="connsiteY26" fmla="*/ 1049340 h 2515690"/>
              <a:gd name="connsiteX27" fmla="*/ 3058913 w 12192000"/>
              <a:gd name="connsiteY27" fmla="*/ 1048085 h 2515690"/>
              <a:gd name="connsiteX28" fmla="*/ 3072697 w 12192000"/>
              <a:gd name="connsiteY28" fmla="*/ 1045316 h 2515690"/>
              <a:gd name="connsiteX29" fmla="*/ 3083305 w 12192000"/>
              <a:gd name="connsiteY29" fmla="*/ 1040550 h 2515690"/>
              <a:gd name="connsiteX30" fmla="*/ 3125603 w 12192000"/>
              <a:gd name="connsiteY30" fmla="*/ 1004583 h 2515690"/>
              <a:gd name="connsiteX31" fmla="*/ 3385106 w 12192000"/>
              <a:gd name="connsiteY31" fmla="*/ 1042233 h 2515690"/>
              <a:gd name="connsiteX32" fmla="*/ 3424945 w 12192000"/>
              <a:gd name="connsiteY32" fmla="*/ 1065268 h 2515690"/>
              <a:gd name="connsiteX33" fmla="*/ 3436948 w 12192000"/>
              <a:gd name="connsiteY33" fmla="*/ 1068018 h 2515690"/>
              <a:gd name="connsiteX34" fmla="*/ 3466714 w 12192000"/>
              <a:gd name="connsiteY34" fmla="*/ 1063419 h 2515690"/>
              <a:gd name="connsiteX35" fmla="*/ 3550909 w 12192000"/>
              <a:gd name="connsiteY35" fmla="*/ 1044511 h 2515690"/>
              <a:gd name="connsiteX36" fmla="*/ 3555900 w 12192000"/>
              <a:gd name="connsiteY36" fmla="*/ 1041996 h 2515690"/>
              <a:gd name="connsiteX37" fmla="*/ 3625978 w 12192000"/>
              <a:gd name="connsiteY37" fmla="*/ 1023459 h 2515690"/>
              <a:gd name="connsiteX38" fmla="*/ 3632465 w 12192000"/>
              <a:gd name="connsiteY38" fmla="*/ 1023522 h 2515690"/>
              <a:gd name="connsiteX39" fmla="*/ 3649063 w 12192000"/>
              <a:gd name="connsiteY39" fmla="*/ 1018726 h 2515690"/>
              <a:gd name="connsiteX40" fmla="*/ 3805954 w 12192000"/>
              <a:gd name="connsiteY40" fmla="*/ 917517 h 2515690"/>
              <a:gd name="connsiteX41" fmla="*/ 4020506 w 12192000"/>
              <a:gd name="connsiteY41" fmla="*/ 816231 h 2515690"/>
              <a:gd name="connsiteX42" fmla="*/ 4233682 w 12192000"/>
              <a:gd name="connsiteY42" fmla="*/ 799511 h 2515690"/>
              <a:gd name="connsiteX43" fmla="*/ 4306552 w 12192000"/>
              <a:gd name="connsiteY43" fmla="*/ 610207 h 2515690"/>
              <a:gd name="connsiteX44" fmla="*/ 4816604 w 12192000"/>
              <a:gd name="connsiteY44" fmla="*/ 773163 h 2515690"/>
              <a:gd name="connsiteX45" fmla="*/ 4916502 w 12192000"/>
              <a:gd name="connsiteY45" fmla="*/ 788104 h 2515690"/>
              <a:gd name="connsiteX46" fmla="*/ 5224415 w 12192000"/>
              <a:gd name="connsiteY46" fmla="*/ 674418 h 2515690"/>
              <a:gd name="connsiteX47" fmla="*/ 5274077 w 12192000"/>
              <a:gd name="connsiteY47" fmla="*/ 655978 h 2515690"/>
              <a:gd name="connsiteX48" fmla="*/ 5371217 w 12192000"/>
              <a:gd name="connsiteY48" fmla="*/ 614372 h 2515690"/>
              <a:gd name="connsiteX49" fmla="*/ 5364523 w 12192000"/>
              <a:gd name="connsiteY49" fmla="*/ 502501 h 2515690"/>
              <a:gd name="connsiteX50" fmla="*/ 5457871 w 12192000"/>
              <a:gd name="connsiteY50" fmla="*/ 558285 h 2515690"/>
              <a:gd name="connsiteX51" fmla="*/ 5750580 w 12192000"/>
              <a:gd name="connsiteY51" fmla="*/ 663503 h 2515690"/>
              <a:gd name="connsiteX52" fmla="*/ 5976618 w 12192000"/>
              <a:gd name="connsiteY52" fmla="*/ 582652 h 2515690"/>
              <a:gd name="connsiteX53" fmla="*/ 6009346 w 12192000"/>
              <a:gd name="connsiteY53" fmla="*/ 559470 h 2515690"/>
              <a:gd name="connsiteX54" fmla="*/ 6069735 w 12192000"/>
              <a:gd name="connsiteY54" fmla="*/ 587803 h 2515690"/>
              <a:gd name="connsiteX55" fmla="*/ 6270319 w 12192000"/>
              <a:gd name="connsiteY55" fmla="*/ 643982 h 2515690"/>
              <a:gd name="connsiteX56" fmla="*/ 6406781 w 12192000"/>
              <a:gd name="connsiteY56" fmla="*/ 672327 h 2515690"/>
              <a:gd name="connsiteX57" fmla="*/ 6469508 w 12192000"/>
              <a:gd name="connsiteY57" fmla="*/ 708574 h 2515690"/>
              <a:gd name="connsiteX58" fmla="*/ 6515869 w 12192000"/>
              <a:gd name="connsiteY58" fmla="*/ 715738 h 2515690"/>
              <a:gd name="connsiteX59" fmla="*/ 6725938 w 12192000"/>
              <a:gd name="connsiteY59" fmla="*/ 691128 h 2515690"/>
              <a:gd name="connsiteX60" fmla="*/ 6778240 w 12192000"/>
              <a:gd name="connsiteY60" fmla="*/ 678998 h 2515690"/>
              <a:gd name="connsiteX61" fmla="*/ 6806944 w 12192000"/>
              <a:gd name="connsiteY61" fmla="*/ 646178 h 2515690"/>
              <a:gd name="connsiteX62" fmla="*/ 6830632 w 12192000"/>
              <a:gd name="connsiteY62" fmla="*/ 633915 h 2515690"/>
              <a:gd name="connsiteX63" fmla="*/ 6858072 w 12192000"/>
              <a:gd name="connsiteY63" fmla="*/ 646178 h 2515690"/>
              <a:gd name="connsiteX64" fmla="*/ 6891322 w 12192000"/>
              <a:gd name="connsiteY64" fmla="*/ 678998 h 2515690"/>
              <a:gd name="connsiteX65" fmla="*/ 6951905 w 12192000"/>
              <a:gd name="connsiteY65" fmla="*/ 691128 h 2515690"/>
              <a:gd name="connsiteX66" fmla="*/ 7195246 w 12192000"/>
              <a:gd name="connsiteY66" fmla="*/ 715738 h 2515690"/>
              <a:gd name="connsiteX67" fmla="*/ 7248949 w 12192000"/>
              <a:gd name="connsiteY67" fmla="*/ 708574 h 2515690"/>
              <a:gd name="connsiteX68" fmla="*/ 7321609 w 12192000"/>
              <a:gd name="connsiteY68" fmla="*/ 672327 h 2515690"/>
              <a:gd name="connsiteX69" fmla="*/ 7479684 w 12192000"/>
              <a:gd name="connsiteY69" fmla="*/ 643982 h 2515690"/>
              <a:gd name="connsiteX70" fmla="*/ 7712035 w 12192000"/>
              <a:gd name="connsiteY70" fmla="*/ 587803 h 2515690"/>
              <a:gd name="connsiteX71" fmla="*/ 7781987 w 12192000"/>
              <a:gd name="connsiteY71" fmla="*/ 559470 h 2515690"/>
              <a:gd name="connsiteX72" fmla="*/ 7819900 w 12192000"/>
              <a:gd name="connsiteY72" fmla="*/ 582652 h 2515690"/>
              <a:gd name="connsiteX73" fmla="*/ 8081736 w 12192000"/>
              <a:gd name="connsiteY73" fmla="*/ 663503 h 2515690"/>
              <a:gd name="connsiteX74" fmla="*/ 8420801 w 12192000"/>
              <a:gd name="connsiteY74" fmla="*/ 558285 h 2515690"/>
              <a:gd name="connsiteX75" fmla="*/ 8528933 w 12192000"/>
              <a:gd name="connsiteY75" fmla="*/ 502501 h 2515690"/>
              <a:gd name="connsiteX76" fmla="*/ 8521178 w 12192000"/>
              <a:gd name="connsiteY76" fmla="*/ 614372 h 2515690"/>
              <a:gd name="connsiteX77" fmla="*/ 8633702 w 12192000"/>
              <a:gd name="connsiteY77" fmla="*/ 655978 h 2515690"/>
              <a:gd name="connsiteX78" fmla="*/ 8691231 w 12192000"/>
              <a:gd name="connsiteY78" fmla="*/ 674418 h 2515690"/>
              <a:gd name="connsiteX79" fmla="*/ 9047908 w 12192000"/>
              <a:gd name="connsiteY79" fmla="*/ 788104 h 2515690"/>
              <a:gd name="connsiteX80" fmla="*/ 9163628 w 12192000"/>
              <a:gd name="connsiteY80" fmla="*/ 773163 h 2515690"/>
              <a:gd name="connsiteX81" fmla="*/ 9754459 w 12192000"/>
              <a:gd name="connsiteY81" fmla="*/ 610207 h 2515690"/>
              <a:gd name="connsiteX82" fmla="*/ 9838868 w 12192000"/>
              <a:gd name="connsiteY82" fmla="*/ 799511 h 2515690"/>
              <a:gd name="connsiteX83" fmla="*/ 10085808 w 12192000"/>
              <a:gd name="connsiteY83" fmla="*/ 816231 h 2515690"/>
              <a:gd name="connsiteX84" fmla="*/ 10334338 w 12192000"/>
              <a:gd name="connsiteY84" fmla="*/ 917517 h 2515690"/>
              <a:gd name="connsiteX85" fmla="*/ 10516076 w 12192000"/>
              <a:gd name="connsiteY85" fmla="*/ 1018726 h 2515690"/>
              <a:gd name="connsiteX86" fmla="*/ 10535302 w 12192000"/>
              <a:gd name="connsiteY86" fmla="*/ 1023522 h 2515690"/>
              <a:gd name="connsiteX87" fmla="*/ 10542819 w 12192000"/>
              <a:gd name="connsiteY87" fmla="*/ 1023458 h 2515690"/>
              <a:gd name="connsiteX88" fmla="*/ 10623994 w 12192000"/>
              <a:gd name="connsiteY88" fmla="*/ 1041996 h 2515690"/>
              <a:gd name="connsiteX89" fmla="*/ 10629774 w 12192000"/>
              <a:gd name="connsiteY89" fmla="*/ 1044511 h 2515690"/>
              <a:gd name="connsiteX90" fmla="*/ 10727305 w 12192000"/>
              <a:gd name="connsiteY90" fmla="*/ 1063419 h 2515690"/>
              <a:gd name="connsiteX91" fmla="*/ 10761785 w 12192000"/>
              <a:gd name="connsiteY91" fmla="*/ 1068017 h 2515690"/>
              <a:gd name="connsiteX92" fmla="*/ 10775688 w 12192000"/>
              <a:gd name="connsiteY92" fmla="*/ 1065268 h 2515690"/>
              <a:gd name="connsiteX93" fmla="*/ 10821837 w 12192000"/>
              <a:gd name="connsiteY93" fmla="*/ 1042232 h 2515690"/>
              <a:gd name="connsiteX94" fmla="*/ 11122438 w 12192000"/>
              <a:gd name="connsiteY94" fmla="*/ 1004583 h 2515690"/>
              <a:gd name="connsiteX95" fmla="*/ 11171433 w 12192000"/>
              <a:gd name="connsiteY95" fmla="*/ 1040550 h 2515690"/>
              <a:gd name="connsiteX96" fmla="*/ 11183724 w 12192000"/>
              <a:gd name="connsiteY96" fmla="*/ 1045316 h 2515690"/>
              <a:gd name="connsiteX97" fmla="*/ 11199690 w 12192000"/>
              <a:gd name="connsiteY97" fmla="*/ 1048085 h 2515690"/>
              <a:gd name="connsiteX98" fmla="*/ 11232475 w 12192000"/>
              <a:gd name="connsiteY98" fmla="*/ 1049340 h 2515690"/>
              <a:gd name="connsiteX99" fmla="*/ 11302451 w 12192000"/>
              <a:gd name="connsiteY99" fmla="*/ 949091 h 2515690"/>
              <a:gd name="connsiteX100" fmla="*/ 11484849 w 12192000"/>
              <a:gd name="connsiteY100" fmla="*/ 1057667 h 2515690"/>
              <a:gd name="connsiteX101" fmla="*/ 11512818 w 12192000"/>
              <a:gd name="connsiteY101" fmla="*/ 1048926 h 2515690"/>
              <a:gd name="connsiteX102" fmla="*/ 11642481 w 12192000"/>
              <a:gd name="connsiteY102" fmla="*/ 1029355 h 2515690"/>
              <a:gd name="connsiteX103" fmla="*/ 11714551 w 12192000"/>
              <a:gd name="connsiteY103" fmla="*/ 1020966 h 2515690"/>
              <a:gd name="connsiteX104" fmla="*/ 11714551 w 12192000"/>
              <a:gd name="connsiteY104" fmla="*/ 1022389 h 2515690"/>
              <a:gd name="connsiteX105" fmla="*/ 11728519 w 12192000"/>
              <a:gd name="connsiteY105" fmla="*/ 1020975 h 2515690"/>
              <a:gd name="connsiteX106" fmla="*/ 11741691 w 12192000"/>
              <a:gd name="connsiteY106" fmla="*/ 1019651 h 2515690"/>
              <a:gd name="connsiteX107" fmla="*/ 11743999 w 12192000"/>
              <a:gd name="connsiteY107" fmla="*/ 1019424 h 2515690"/>
              <a:gd name="connsiteX108" fmla="*/ 11742709 w 12192000"/>
              <a:gd name="connsiteY108" fmla="*/ 1019549 h 2515690"/>
              <a:gd name="connsiteX109" fmla="*/ 11741691 w 12192000"/>
              <a:gd name="connsiteY109" fmla="*/ 1019651 h 2515690"/>
              <a:gd name="connsiteX110" fmla="*/ 11738529 w 12192000"/>
              <a:gd name="connsiteY110" fmla="*/ 1019963 h 2515690"/>
              <a:gd name="connsiteX111" fmla="*/ 11771791 w 12192000"/>
              <a:gd name="connsiteY111" fmla="*/ 1015977 h 2515690"/>
              <a:gd name="connsiteX112" fmla="*/ 11834157 w 12192000"/>
              <a:gd name="connsiteY112" fmla="*/ 1009499 h 2515690"/>
              <a:gd name="connsiteX113" fmla="*/ 11843354 w 12192000"/>
              <a:gd name="connsiteY113" fmla="*/ 1008273 h 2515690"/>
              <a:gd name="connsiteX114" fmla="*/ 11843354 w 12192000"/>
              <a:gd name="connsiteY114" fmla="*/ 1000151 h 2515690"/>
              <a:gd name="connsiteX115" fmla="*/ 11893955 w 12192000"/>
              <a:gd name="connsiteY115" fmla="*/ 983740 h 2515690"/>
              <a:gd name="connsiteX116" fmla="*/ 11974160 w 12192000"/>
              <a:gd name="connsiteY116" fmla="*/ 920897 h 2515690"/>
              <a:gd name="connsiteX117" fmla="*/ 12143531 w 12192000"/>
              <a:gd name="connsiteY117" fmla="*/ 823664 h 2515690"/>
              <a:gd name="connsiteX118" fmla="*/ 12192000 w 12192000"/>
              <a:gd name="connsiteY118" fmla="*/ 801163 h 2515690"/>
              <a:gd name="connsiteX119" fmla="*/ 12192000 w 12192000"/>
              <a:gd name="connsiteY119" fmla="*/ 2515690 h 2515690"/>
              <a:gd name="connsiteX120" fmla="*/ 0 w 12192000"/>
              <a:gd name="connsiteY120" fmla="*/ 2515690 h 2515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</a:cxnLst>
            <a:rect l="l" t="t" r="r" b="b"/>
            <a:pathLst>
              <a:path w="12192000" h="2515690">
                <a:moveTo>
                  <a:pt x="0" y="0"/>
                </a:moveTo>
                <a:lnTo>
                  <a:pt x="170442" y="96074"/>
                </a:lnTo>
                <a:cubicBezTo>
                  <a:pt x="323315" y="179510"/>
                  <a:pt x="418777" y="223899"/>
                  <a:pt x="424739" y="224865"/>
                </a:cubicBezTo>
                <a:cubicBezTo>
                  <a:pt x="573781" y="248496"/>
                  <a:pt x="654649" y="314572"/>
                  <a:pt x="748273" y="373939"/>
                </a:cubicBezTo>
                <a:cubicBezTo>
                  <a:pt x="830321" y="425631"/>
                  <a:pt x="917271" y="480784"/>
                  <a:pt x="1037058" y="499994"/>
                </a:cubicBezTo>
                <a:cubicBezTo>
                  <a:pt x="1195925" y="525362"/>
                  <a:pt x="1048105" y="445478"/>
                  <a:pt x="1101312" y="428540"/>
                </a:cubicBezTo>
                <a:cubicBezTo>
                  <a:pt x="1188473" y="458169"/>
                  <a:pt x="1274625" y="505369"/>
                  <a:pt x="1367071" y="516118"/>
                </a:cubicBezTo>
                <a:cubicBezTo>
                  <a:pt x="1701323" y="554463"/>
                  <a:pt x="1964451" y="648887"/>
                  <a:pt x="2189943" y="794533"/>
                </a:cubicBezTo>
                <a:cubicBezTo>
                  <a:pt x="2255082" y="836300"/>
                  <a:pt x="2357481" y="862342"/>
                  <a:pt x="2390329" y="920897"/>
                </a:cubicBezTo>
                <a:cubicBezTo>
                  <a:pt x="2406050" y="949359"/>
                  <a:pt x="2430126" y="969285"/>
                  <a:pt x="2459570" y="983740"/>
                </a:cubicBezTo>
                <a:lnTo>
                  <a:pt x="2503252" y="1000151"/>
                </a:lnTo>
                <a:lnTo>
                  <a:pt x="2503252" y="1008273"/>
                </a:lnTo>
                <a:lnTo>
                  <a:pt x="2511191" y="1009499"/>
                </a:lnTo>
                <a:cubicBezTo>
                  <a:pt x="2529847" y="1011974"/>
                  <a:pt x="2562849" y="1015701"/>
                  <a:pt x="2565029" y="1015977"/>
                </a:cubicBezTo>
                <a:cubicBezTo>
                  <a:pt x="2610845" y="1021778"/>
                  <a:pt x="2601577" y="1020837"/>
                  <a:pt x="2593745" y="1019963"/>
                </a:cubicBezTo>
                <a:lnTo>
                  <a:pt x="2591015" y="1019651"/>
                </a:lnTo>
                <a:lnTo>
                  <a:pt x="2590137" y="1019549"/>
                </a:lnTo>
                <a:cubicBezTo>
                  <a:pt x="2588203" y="1019326"/>
                  <a:pt x="2588125" y="1019321"/>
                  <a:pt x="2589021" y="1019424"/>
                </a:cubicBezTo>
                <a:lnTo>
                  <a:pt x="2591015" y="1019651"/>
                </a:lnTo>
                <a:lnTo>
                  <a:pt x="2602385" y="1020975"/>
                </a:lnTo>
                <a:lnTo>
                  <a:pt x="2614445" y="1022389"/>
                </a:lnTo>
                <a:lnTo>
                  <a:pt x="2614445" y="1020966"/>
                </a:lnTo>
                <a:lnTo>
                  <a:pt x="2676661" y="1029355"/>
                </a:lnTo>
                <a:cubicBezTo>
                  <a:pt x="2715592" y="1034194"/>
                  <a:pt x="2753901" y="1039695"/>
                  <a:pt x="2788597" y="1048926"/>
                </a:cubicBezTo>
                <a:lnTo>
                  <a:pt x="2812742" y="1057667"/>
                </a:lnTo>
                <a:lnTo>
                  <a:pt x="2970201" y="949091"/>
                </a:lnTo>
                <a:cubicBezTo>
                  <a:pt x="3052785" y="982961"/>
                  <a:pt x="2996105" y="1020057"/>
                  <a:pt x="3030610" y="1049340"/>
                </a:cubicBezTo>
                <a:cubicBezTo>
                  <a:pt x="3039005" y="1048442"/>
                  <a:pt x="3049621" y="1048500"/>
                  <a:pt x="3058913" y="1048085"/>
                </a:cubicBezTo>
                <a:lnTo>
                  <a:pt x="3072697" y="1045316"/>
                </a:lnTo>
                <a:lnTo>
                  <a:pt x="3083305" y="1040550"/>
                </a:lnTo>
                <a:lnTo>
                  <a:pt x="3125603" y="1004583"/>
                </a:lnTo>
                <a:cubicBezTo>
                  <a:pt x="3221669" y="925596"/>
                  <a:pt x="3242489" y="937564"/>
                  <a:pt x="3385106" y="1042233"/>
                </a:cubicBezTo>
                <a:cubicBezTo>
                  <a:pt x="3399403" y="1052670"/>
                  <a:pt x="3412529" y="1060209"/>
                  <a:pt x="3424945" y="1065268"/>
                </a:cubicBezTo>
                <a:lnTo>
                  <a:pt x="3436948" y="1068018"/>
                </a:lnTo>
                <a:lnTo>
                  <a:pt x="3466714" y="1063419"/>
                </a:lnTo>
                <a:lnTo>
                  <a:pt x="3550909" y="1044511"/>
                </a:lnTo>
                <a:lnTo>
                  <a:pt x="3555900" y="1041996"/>
                </a:lnTo>
                <a:cubicBezTo>
                  <a:pt x="3573827" y="1033454"/>
                  <a:pt x="3594382" y="1025941"/>
                  <a:pt x="3625978" y="1023459"/>
                </a:cubicBezTo>
                <a:lnTo>
                  <a:pt x="3632465" y="1023522"/>
                </a:lnTo>
                <a:lnTo>
                  <a:pt x="3649063" y="1018726"/>
                </a:lnTo>
                <a:cubicBezTo>
                  <a:pt x="3741849" y="989371"/>
                  <a:pt x="3810578" y="953657"/>
                  <a:pt x="3805954" y="917517"/>
                </a:cubicBezTo>
                <a:cubicBezTo>
                  <a:pt x="4031729" y="953901"/>
                  <a:pt x="4031729" y="953901"/>
                  <a:pt x="4020506" y="816231"/>
                </a:cubicBezTo>
                <a:cubicBezTo>
                  <a:pt x="4171643" y="865324"/>
                  <a:pt x="4206308" y="864422"/>
                  <a:pt x="4233682" y="799511"/>
                </a:cubicBezTo>
                <a:cubicBezTo>
                  <a:pt x="4260226" y="737017"/>
                  <a:pt x="4254728" y="668575"/>
                  <a:pt x="4306552" y="610207"/>
                </a:cubicBezTo>
                <a:cubicBezTo>
                  <a:pt x="4495313" y="657923"/>
                  <a:pt x="4699922" y="667347"/>
                  <a:pt x="4816604" y="773163"/>
                </a:cubicBezTo>
                <a:cubicBezTo>
                  <a:pt x="4834734" y="789836"/>
                  <a:pt x="4890507" y="799946"/>
                  <a:pt x="4916502" y="788104"/>
                </a:cubicBezTo>
                <a:cubicBezTo>
                  <a:pt x="5013526" y="746101"/>
                  <a:pt x="5238129" y="796871"/>
                  <a:pt x="5224415" y="674418"/>
                </a:cubicBezTo>
                <a:cubicBezTo>
                  <a:pt x="5223051" y="659300"/>
                  <a:pt x="5240524" y="644890"/>
                  <a:pt x="5274077" y="655978"/>
                </a:cubicBezTo>
                <a:cubicBezTo>
                  <a:pt x="5388582" y="694066"/>
                  <a:pt x="5367022" y="644784"/>
                  <a:pt x="5371217" y="614372"/>
                </a:cubicBezTo>
                <a:cubicBezTo>
                  <a:pt x="5375856" y="577567"/>
                  <a:pt x="5319010" y="537578"/>
                  <a:pt x="5364523" y="502501"/>
                </a:cubicBezTo>
                <a:cubicBezTo>
                  <a:pt x="5425408" y="508891"/>
                  <a:pt x="5433299" y="538191"/>
                  <a:pt x="5457871" y="558285"/>
                </a:cubicBezTo>
                <a:cubicBezTo>
                  <a:pt x="5530352" y="617005"/>
                  <a:pt x="5609566" y="664386"/>
                  <a:pt x="5750580" y="663503"/>
                </a:cubicBezTo>
                <a:cubicBezTo>
                  <a:pt x="5864519" y="662926"/>
                  <a:pt x="5966527" y="666650"/>
                  <a:pt x="5976618" y="582652"/>
                </a:cubicBezTo>
                <a:cubicBezTo>
                  <a:pt x="5978145" y="569455"/>
                  <a:pt x="5990792" y="562346"/>
                  <a:pt x="6009346" y="559470"/>
                </a:cubicBezTo>
                <a:cubicBezTo>
                  <a:pt x="6030639" y="568485"/>
                  <a:pt x="6052592" y="577083"/>
                  <a:pt x="6069735" y="587803"/>
                </a:cubicBezTo>
                <a:cubicBezTo>
                  <a:pt x="6126182" y="623812"/>
                  <a:pt x="6196945" y="634730"/>
                  <a:pt x="6270319" y="643982"/>
                </a:cubicBezTo>
                <a:cubicBezTo>
                  <a:pt x="6317101" y="649940"/>
                  <a:pt x="6363466" y="657107"/>
                  <a:pt x="6406781" y="672327"/>
                </a:cubicBezTo>
                <a:cubicBezTo>
                  <a:pt x="6433586" y="681598"/>
                  <a:pt x="6454928" y="693402"/>
                  <a:pt x="6469508" y="708574"/>
                </a:cubicBezTo>
                <a:cubicBezTo>
                  <a:pt x="6482729" y="721786"/>
                  <a:pt x="6496225" y="725422"/>
                  <a:pt x="6515869" y="715738"/>
                </a:cubicBezTo>
                <a:cubicBezTo>
                  <a:pt x="6572200" y="688353"/>
                  <a:pt x="6639257" y="676241"/>
                  <a:pt x="6725938" y="691128"/>
                </a:cubicBezTo>
                <a:cubicBezTo>
                  <a:pt x="6752109" y="695629"/>
                  <a:pt x="6772625" y="691505"/>
                  <a:pt x="6778240" y="678998"/>
                </a:cubicBezTo>
                <a:cubicBezTo>
                  <a:pt x="6784286" y="665981"/>
                  <a:pt x="6794269" y="655280"/>
                  <a:pt x="6806944" y="646178"/>
                </a:cubicBezTo>
                <a:lnTo>
                  <a:pt x="6830632" y="633915"/>
                </a:lnTo>
                <a:lnTo>
                  <a:pt x="6858072" y="646178"/>
                </a:lnTo>
                <a:cubicBezTo>
                  <a:pt x="6872754" y="655280"/>
                  <a:pt x="6884317" y="665981"/>
                  <a:pt x="6891322" y="678998"/>
                </a:cubicBezTo>
                <a:cubicBezTo>
                  <a:pt x="6897826" y="691505"/>
                  <a:pt x="6921592" y="695629"/>
                  <a:pt x="6951905" y="691128"/>
                </a:cubicBezTo>
                <a:cubicBezTo>
                  <a:pt x="7052317" y="676241"/>
                  <a:pt x="7129994" y="688353"/>
                  <a:pt x="7195246" y="715738"/>
                </a:cubicBezTo>
                <a:cubicBezTo>
                  <a:pt x="7217999" y="725422"/>
                  <a:pt x="7233634" y="721786"/>
                  <a:pt x="7248949" y="708574"/>
                </a:cubicBezTo>
                <a:cubicBezTo>
                  <a:pt x="7265838" y="693402"/>
                  <a:pt x="7290560" y="681598"/>
                  <a:pt x="7321609" y="672327"/>
                </a:cubicBezTo>
                <a:cubicBezTo>
                  <a:pt x="7371785" y="657107"/>
                  <a:pt x="7425493" y="649940"/>
                  <a:pt x="7479684" y="643982"/>
                </a:cubicBezTo>
                <a:cubicBezTo>
                  <a:pt x="7564679" y="634730"/>
                  <a:pt x="7646649" y="623812"/>
                  <a:pt x="7712035" y="587803"/>
                </a:cubicBezTo>
                <a:cubicBezTo>
                  <a:pt x="7731892" y="577083"/>
                  <a:pt x="7757322" y="568485"/>
                  <a:pt x="7781987" y="559470"/>
                </a:cubicBezTo>
                <a:cubicBezTo>
                  <a:pt x="7803481" y="562346"/>
                  <a:pt x="7818130" y="569455"/>
                  <a:pt x="7819900" y="582652"/>
                </a:cubicBezTo>
                <a:cubicBezTo>
                  <a:pt x="7831588" y="666650"/>
                  <a:pt x="7949751" y="662926"/>
                  <a:pt x="8081736" y="663503"/>
                </a:cubicBezTo>
                <a:cubicBezTo>
                  <a:pt x="8245081" y="664386"/>
                  <a:pt x="8336842" y="617005"/>
                  <a:pt x="8420801" y="558285"/>
                </a:cubicBezTo>
                <a:cubicBezTo>
                  <a:pt x="8449265" y="538191"/>
                  <a:pt x="8458404" y="508890"/>
                  <a:pt x="8528933" y="502501"/>
                </a:cubicBezTo>
                <a:cubicBezTo>
                  <a:pt x="8581654" y="537578"/>
                  <a:pt x="8515805" y="577567"/>
                  <a:pt x="8521178" y="614372"/>
                </a:cubicBezTo>
                <a:cubicBezTo>
                  <a:pt x="8526038" y="644784"/>
                  <a:pt x="8501063" y="694066"/>
                  <a:pt x="8633702" y="655978"/>
                </a:cubicBezTo>
                <a:cubicBezTo>
                  <a:pt x="8672570" y="644890"/>
                  <a:pt x="8692811" y="659300"/>
                  <a:pt x="8691231" y="674418"/>
                </a:cubicBezTo>
                <a:cubicBezTo>
                  <a:pt x="8675345" y="796871"/>
                  <a:pt x="8935518" y="746101"/>
                  <a:pt x="9047908" y="788104"/>
                </a:cubicBezTo>
                <a:cubicBezTo>
                  <a:pt x="9078021" y="799946"/>
                  <a:pt x="9142627" y="789836"/>
                  <a:pt x="9163628" y="773163"/>
                </a:cubicBezTo>
                <a:cubicBezTo>
                  <a:pt x="9298789" y="667347"/>
                  <a:pt x="9535801" y="657923"/>
                  <a:pt x="9754459" y="610207"/>
                </a:cubicBezTo>
                <a:cubicBezTo>
                  <a:pt x="9814490" y="668575"/>
                  <a:pt x="9808123" y="737017"/>
                  <a:pt x="9838868" y="799511"/>
                </a:cubicBezTo>
                <a:cubicBezTo>
                  <a:pt x="9870579" y="864422"/>
                  <a:pt x="9910733" y="865324"/>
                  <a:pt x="10085808" y="816231"/>
                </a:cubicBezTo>
                <a:cubicBezTo>
                  <a:pt x="10072804" y="953901"/>
                  <a:pt x="10072804" y="953901"/>
                  <a:pt x="10334338" y="917517"/>
                </a:cubicBezTo>
                <a:cubicBezTo>
                  <a:pt x="10328982" y="953657"/>
                  <a:pt x="10408594" y="989371"/>
                  <a:pt x="10516076" y="1018726"/>
                </a:cubicBezTo>
                <a:lnTo>
                  <a:pt x="10535302" y="1023522"/>
                </a:lnTo>
                <a:lnTo>
                  <a:pt x="10542819" y="1023458"/>
                </a:lnTo>
                <a:cubicBezTo>
                  <a:pt x="10579419" y="1025941"/>
                  <a:pt x="10603227" y="1033454"/>
                  <a:pt x="10623994" y="1041996"/>
                </a:cubicBezTo>
                <a:lnTo>
                  <a:pt x="10629774" y="1044511"/>
                </a:lnTo>
                <a:lnTo>
                  <a:pt x="10727305" y="1063419"/>
                </a:lnTo>
                <a:lnTo>
                  <a:pt x="10761785" y="1068017"/>
                </a:lnTo>
                <a:lnTo>
                  <a:pt x="10775688" y="1065268"/>
                </a:lnTo>
                <a:cubicBezTo>
                  <a:pt x="10790070" y="1060209"/>
                  <a:pt x="10805275" y="1052670"/>
                  <a:pt x="10821837" y="1042232"/>
                </a:cubicBezTo>
                <a:cubicBezTo>
                  <a:pt x="10987041" y="937564"/>
                  <a:pt x="11011156" y="925596"/>
                  <a:pt x="11122438" y="1004583"/>
                </a:cubicBezTo>
                <a:lnTo>
                  <a:pt x="11171433" y="1040550"/>
                </a:lnTo>
                <a:lnTo>
                  <a:pt x="11183724" y="1045316"/>
                </a:lnTo>
                <a:lnTo>
                  <a:pt x="11199690" y="1048085"/>
                </a:lnTo>
                <a:cubicBezTo>
                  <a:pt x="11210452" y="1048499"/>
                  <a:pt x="11222752" y="1048442"/>
                  <a:pt x="11232475" y="1049340"/>
                </a:cubicBezTo>
                <a:cubicBezTo>
                  <a:pt x="11272445" y="1020057"/>
                  <a:pt x="11206789" y="982961"/>
                  <a:pt x="11302451" y="949091"/>
                </a:cubicBezTo>
                <a:lnTo>
                  <a:pt x="11484849" y="1057667"/>
                </a:lnTo>
                <a:lnTo>
                  <a:pt x="11512818" y="1048926"/>
                </a:lnTo>
                <a:cubicBezTo>
                  <a:pt x="11553007" y="1039695"/>
                  <a:pt x="11597385" y="1034194"/>
                  <a:pt x="11642481" y="1029355"/>
                </a:cubicBezTo>
                <a:lnTo>
                  <a:pt x="11714551" y="1020966"/>
                </a:lnTo>
                <a:lnTo>
                  <a:pt x="11714551" y="1022389"/>
                </a:lnTo>
                <a:lnTo>
                  <a:pt x="11728519" y="1020975"/>
                </a:lnTo>
                <a:lnTo>
                  <a:pt x="11741691" y="1019651"/>
                </a:lnTo>
                <a:lnTo>
                  <a:pt x="11743999" y="1019424"/>
                </a:lnTo>
                <a:cubicBezTo>
                  <a:pt x="11745037" y="1019320"/>
                  <a:pt x="11744948" y="1019326"/>
                  <a:pt x="11742709" y="1019549"/>
                </a:cubicBezTo>
                <a:lnTo>
                  <a:pt x="11741691" y="1019651"/>
                </a:lnTo>
                <a:lnTo>
                  <a:pt x="11738529" y="1019963"/>
                </a:lnTo>
                <a:cubicBezTo>
                  <a:pt x="11729455" y="1020837"/>
                  <a:pt x="11718720" y="1021778"/>
                  <a:pt x="11771791" y="1015977"/>
                </a:cubicBezTo>
                <a:cubicBezTo>
                  <a:pt x="11774317" y="1015701"/>
                  <a:pt x="11812546" y="1011974"/>
                  <a:pt x="11834157" y="1009499"/>
                </a:cubicBezTo>
                <a:lnTo>
                  <a:pt x="11843354" y="1008273"/>
                </a:lnTo>
                <a:lnTo>
                  <a:pt x="11843354" y="1000151"/>
                </a:lnTo>
                <a:lnTo>
                  <a:pt x="11893955" y="983740"/>
                </a:lnTo>
                <a:cubicBezTo>
                  <a:pt x="11928061" y="969285"/>
                  <a:pt x="11955951" y="949359"/>
                  <a:pt x="11974160" y="920897"/>
                </a:cubicBezTo>
                <a:cubicBezTo>
                  <a:pt x="12002698" y="876981"/>
                  <a:pt x="12076554" y="851353"/>
                  <a:pt x="12143531" y="823664"/>
                </a:cubicBezTo>
                <a:lnTo>
                  <a:pt x="12192000" y="801163"/>
                </a:lnTo>
                <a:lnTo>
                  <a:pt x="12192000" y="2515690"/>
                </a:lnTo>
                <a:lnTo>
                  <a:pt x="0" y="251569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0A3211-04AA-354C-A9BA-B9AE81A24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930275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Announcements</a:t>
            </a:r>
          </a:p>
        </p:txBody>
      </p:sp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A7F9635A-713B-4049-9B01-B0446347F6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8366103"/>
              </p:ext>
            </p:extLst>
          </p:nvPr>
        </p:nvGraphicFramePr>
        <p:xfrm>
          <a:off x="628650" y="2011363"/>
          <a:ext cx="7886700" cy="4160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41127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A5B4632-C963-4296-86F0-79AA9EA5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3746" y="303591"/>
            <a:ext cx="3251495" cy="5896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0D7317E-2969-4847-A88F-F6CADF6F4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770" y="637125"/>
            <a:ext cx="2851707" cy="5256371"/>
          </a:xfrm>
        </p:spPr>
        <p:txBody>
          <a:bodyPr>
            <a:normAutofit/>
          </a:bodyPr>
          <a:lstStyle/>
          <a:p>
            <a:r>
              <a:rPr lang="en-US" sz="4200">
                <a:solidFill>
                  <a:schemeClr val="bg1"/>
                </a:solidFill>
              </a:rPr>
              <a:t>Agenda</a:t>
            </a: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A1185D9C-19B2-40FD-A2AD-0EEE34EFF9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6445613"/>
              </p:ext>
            </p:extLst>
          </p:nvPr>
        </p:nvGraphicFramePr>
        <p:xfrm>
          <a:off x="3875238" y="303591"/>
          <a:ext cx="4941519" cy="589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83679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3EDD119B-6BFA-4C3F-90CE-97DAFD604E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9B9EC3-2945-8244-9D5E-46AA5D6D08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8096" y="965199"/>
            <a:ext cx="5074558" cy="49276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200">
                <a:solidFill>
                  <a:schemeClr val="bg1"/>
                </a:solidFill>
              </a:rPr>
              <a:t>DST Update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E6BDAA3C-83B4-6F4D-BCC1-009642BAC0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29046" y="965198"/>
            <a:ext cx="2030953" cy="4927602"/>
          </a:xfrm>
        </p:spPr>
        <p:txBody>
          <a:bodyPr anchor="ctr">
            <a:normAutofit/>
          </a:bodyPr>
          <a:lstStyle/>
          <a:p>
            <a:pPr algn="l"/>
            <a:r>
              <a:rPr lang="en-US" sz="1700">
                <a:solidFill>
                  <a:srgbClr val="FFC000"/>
                </a:solidFill>
              </a:rPr>
              <a:t>Sharon Edmundson</a:t>
            </a:r>
          </a:p>
        </p:txBody>
      </p:sp>
      <p:cxnSp>
        <p:nvCxnSpPr>
          <p:cNvPr id="7" name="Straight Connector 10">
            <a:extLst>
              <a:ext uri="{FF2B5EF4-FFF2-40B4-BE49-F238E27FC236}">
                <a16:creationId xmlns:a16="http://schemas.microsoft.com/office/drawing/2014/main" id="{DC1572D0-F0FD-4D84-8F82-DC59140EB9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03620" y="2057399"/>
            <a:ext cx="0" cy="2743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10674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ey Features of Writing a Financial Report">
            <a:extLst>
              <a:ext uri="{FF2B5EF4-FFF2-40B4-BE49-F238E27FC236}">
                <a16:creationId xmlns:a16="http://schemas.microsoft.com/office/drawing/2014/main" id="{82AEB0F5-B193-B044-87DA-D4A213EC82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20" r="22079" b="-1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3" name="Rectangle 70">
            <a:extLst>
              <a:ext uri="{FF2B5EF4-FFF2-40B4-BE49-F238E27FC236}">
                <a16:creationId xmlns:a16="http://schemas.microsoft.com/office/drawing/2014/main" id="{FCEC2294-5A7B-45E5-9251-C1AA89F4A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bg2">
              <a:alpha val="60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64EDBD-0D21-E040-98C3-AE7FDD0D7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65862"/>
            <a:ext cx="2484873" cy="4726276"/>
          </a:xfrm>
        </p:spPr>
        <p:txBody>
          <a:bodyPr>
            <a:normAutofit/>
          </a:bodyPr>
          <a:lstStyle/>
          <a:p>
            <a:pPr algn="r"/>
            <a:r>
              <a:rPr lang="en-US" sz="3500"/>
              <a:t>Financial Reporting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029" y="2286000"/>
            <a:ext cx="0" cy="22860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14DA8204-B302-4A87-A6EE-7B05FD7BF8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1066052"/>
              </p:ext>
            </p:extLst>
          </p:nvPr>
        </p:nvGraphicFramePr>
        <p:xfrm>
          <a:off x="3866534" y="1065862"/>
          <a:ext cx="4644239" cy="4726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36842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409B8-E727-F442-9F63-E51E22849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019" y="4406537"/>
            <a:ext cx="7080026" cy="108833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/>
              <a:t>Budgeting</a:t>
            </a:r>
          </a:p>
        </p:txBody>
      </p:sp>
      <p:pic>
        <p:nvPicPr>
          <p:cNvPr id="2050" name="Picture 2" descr="Budgeting 101 - Adventist HealthCare &amp; You">
            <a:extLst>
              <a:ext uri="{FF2B5EF4-FFF2-40B4-BE49-F238E27FC236}">
                <a16:creationId xmlns:a16="http://schemas.microsoft.com/office/drawing/2014/main" id="{39C4FF21-29AB-6849-9A18-76C56A04A9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88"/>
          <a:stretch/>
        </p:blipFill>
        <p:spPr bwMode="auto">
          <a:xfrm>
            <a:off x="20" y="-1"/>
            <a:ext cx="9149165" cy="4220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2394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BD14A1-7517-4930-B706-54096CA121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r="10999" b="-2"/>
          <a:stretch/>
        </p:blipFill>
        <p:spPr>
          <a:xfrm>
            <a:off x="20" y="1"/>
            <a:ext cx="9143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8C412C-5CEA-C844-8848-5E387417F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65862"/>
            <a:ext cx="2484873" cy="4726276"/>
          </a:xfrm>
        </p:spPr>
        <p:txBody>
          <a:bodyPr>
            <a:normAutofit/>
          </a:bodyPr>
          <a:lstStyle/>
          <a:p>
            <a:pPr algn="r"/>
            <a:r>
              <a:rPr lang="en-US" sz="3500">
                <a:solidFill>
                  <a:srgbClr val="FFFFFF"/>
                </a:solidFill>
              </a:rPr>
              <a:t>Process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029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399667-1A4C-BB48-98D8-7809C42021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6533" y="1065862"/>
            <a:ext cx="4855273" cy="4726276"/>
          </a:xfrm>
        </p:spPr>
        <p:txBody>
          <a:bodyPr anchor="ctr">
            <a:normAutofit/>
          </a:bodyPr>
          <a:lstStyle/>
          <a:p>
            <a:pPr>
              <a:spcBef>
                <a:spcPts val="1950"/>
              </a:spcBef>
            </a:pPr>
            <a:r>
              <a:rPr lang="en-US" sz="2800" dirty="0">
                <a:solidFill>
                  <a:srgbClr val="FFFFFF"/>
                </a:solidFill>
              </a:rPr>
              <a:t>By April 30: budget requests to budget officer</a:t>
            </a:r>
          </a:p>
          <a:p>
            <a:pPr>
              <a:spcBef>
                <a:spcPts val="1950"/>
              </a:spcBef>
            </a:pPr>
            <a:r>
              <a:rPr lang="en-US" sz="2800" dirty="0">
                <a:solidFill>
                  <a:srgbClr val="FFFFFF"/>
                </a:solidFill>
              </a:rPr>
              <a:t>By June 1: proposed budget submitted to board</a:t>
            </a:r>
          </a:p>
          <a:p>
            <a:pPr>
              <a:spcBef>
                <a:spcPts val="1950"/>
              </a:spcBef>
            </a:pPr>
            <a:r>
              <a:rPr lang="en-US" sz="2800" dirty="0">
                <a:solidFill>
                  <a:srgbClr val="FFFFFF"/>
                </a:solidFill>
              </a:rPr>
              <a:t>At least 10 days public notice</a:t>
            </a:r>
          </a:p>
          <a:p>
            <a:pPr>
              <a:spcBef>
                <a:spcPts val="1950"/>
              </a:spcBef>
            </a:pPr>
            <a:r>
              <a:rPr lang="en-US" sz="2800" dirty="0">
                <a:solidFill>
                  <a:srgbClr val="FFFFFF"/>
                </a:solidFill>
              </a:rPr>
              <a:t>Hold Public Hearing</a:t>
            </a:r>
          </a:p>
          <a:p>
            <a:pPr>
              <a:spcBef>
                <a:spcPts val="1950"/>
              </a:spcBef>
            </a:pPr>
            <a:r>
              <a:rPr lang="en-US" sz="2800" dirty="0">
                <a:solidFill>
                  <a:srgbClr val="FFFFFF"/>
                </a:solidFill>
              </a:rPr>
              <a:t>By July 1: board adopts budget</a:t>
            </a:r>
          </a:p>
          <a:p>
            <a:pPr>
              <a:spcBef>
                <a:spcPts val="1950"/>
              </a:spcBef>
            </a:pPr>
            <a:endParaRPr lang="en-US" sz="1700" dirty="0">
              <a:solidFill>
                <a:srgbClr val="FFFFFF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D629AE9-8A68-DA4E-BE22-D4FBF96ABE17}"/>
              </a:ext>
            </a:extLst>
          </p:cNvPr>
          <p:cNvSpPr/>
          <p:nvPr/>
        </p:nvSpPr>
        <p:spPr>
          <a:xfrm>
            <a:off x="3411523" y="3020602"/>
            <a:ext cx="5732477" cy="260725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5082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09518-FE96-B64C-B25E-0065F0069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Public Hearing</a:t>
            </a:r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53FBE54-FD4B-4520-BA09-FFD3D3DC34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7051318"/>
              </p:ext>
            </p:extLst>
          </p:nvPr>
        </p:nvGraphicFramePr>
        <p:xfrm>
          <a:off x="628650" y="1828800"/>
          <a:ext cx="78867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82119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EDC7BF-07E6-4146-BC0B-2029D0EAB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Public Notice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CE55E2-6FAA-A841-861A-DE65C5051D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1" y="319088"/>
            <a:ext cx="5293394" cy="6219824"/>
          </a:xfrm>
        </p:spPr>
        <p:txBody>
          <a:bodyPr anchor="ctr"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400" dirty="0"/>
              <a:t>Must file copy of proposed budget in clerk’s office</a:t>
            </a:r>
          </a:p>
          <a:p>
            <a:pPr lvl="1">
              <a:spcBef>
                <a:spcPts val="1200"/>
              </a:spcBef>
            </a:pPr>
            <a:r>
              <a:rPr lang="en-US" sz="2400" dirty="0"/>
              <a:t>Only applies to actual budget ordinance, not whole budget document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If clerk’s office still open, consider ways to avoid multiple people touching same document</a:t>
            </a:r>
          </a:p>
          <a:p>
            <a:pPr lvl="1">
              <a:spcBef>
                <a:spcPts val="1200"/>
              </a:spcBef>
            </a:pPr>
            <a:r>
              <a:rPr lang="en-US" sz="2400" dirty="0"/>
              <a:t>May limit hours that office open</a:t>
            </a:r>
          </a:p>
          <a:p>
            <a:pPr lvl="1">
              <a:spcBef>
                <a:spcPts val="1200"/>
              </a:spcBef>
            </a:pPr>
            <a:r>
              <a:rPr lang="en-US" sz="2400" dirty="0"/>
              <a:t>May limit number of people in office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If clerk’s office not open, consider posting copy on door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Post to website and use social media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334957"/>
      </p:ext>
    </p:extLst>
  </p:cSld>
  <p:clrMapOvr>
    <a:masterClrMapping/>
  </p:clrMapOvr>
</p:sld>
</file>

<file path=ppt/theme/theme1.xml><?xml version="1.0" encoding="utf-8"?>
<a:theme xmlns:a="http://schemas.openxmlformats.org/drawingml/2006/main" name="BrushVTI">
  <a:themeElements>
    <a:clrScheme name="Custom 17">
      <a:dk1>
        <a:sysClr val="windowText" lastClr="000000"/>
      </a:dk1>
      <a:lt1>
        <a:sysClr val="window" lastClr="FFFFFF"/>
      </a:lt1>
      <a:dk2>
        <a:srgbClr val="57495C"/>
      </a:dk2>
      <a:lt2>
        <a:srgbClr val="E7E6E6"/>
      </a:lt2>
      <a:accent1>
        <a:srgbClr val="F07C98"/>
      </a:accent1>
      <a:accent2>
        <a:srgbClr val="A6778D"/>
      </a:accent2>
      <a:accent3>
        <a:srgbClr val="768BA6"/>
      </a:accent3>
      <a:accent4>
        <a:srgbClr val="E8908B"/>
      </a:accent4>
      <a:accent5>
        <a:srgbClr val="C47A93"/>
      </a:accent5>
      <a:accent6>
        <a:srgbClr val="70A8DB"/>
      </a:accent6>
      <a:hlink>
        <a:srgbClr val="EB8067"/>
      </a:hlink>
      <a:folHlink>
        <a:srgbClr val="7BC7C0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575</Words>
  <Application>Microsoft Macintosh PowerPoint</Application>
  <PresentationFormat>On-screen Show (4:3)</PresentationFormat>
  <Paragraphs>78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Century Gothic</vt:lpstr>
      <vt:lpstr>Elephant</vt:lpstr>
      <vt:lpstr>BrushVTI</vt:lpstr>
      <vt:lpstr>Office Theme</vt:lpstr>
      <vt:lpstr>Finance Issues During COVID-19:  April 24 Update</vt:lpstr>
      <vt:lpstr>Announcements</vt:lpstr>
      <vt:lpstr>Agenda</vt:lpstr>
      <vt:lpstr>DST Update</vt:lpstr>
      <vt:lpstr>Financial Reporting</vt:lpstr>
      <vt:lpstr>Budgeting</vt:lpstr>
      <vt:lpstr>Process</vt:lpstr>
      <vt:lpstr>Public Hearing</vt:lpstr>
      <vt:lpstr>Public Notice</vt:lpstr>
      <vt:lpstr>Interim Budgets</vt:lpstr>
      <vt:lpstr>Budget Amendment Flexibility</vt:lpstr>
      <vt:lpstr>Utilities</vt:lpstr>
      <vt:lpstr>EO 124</vt:lpstr>
      <vt:lpstr>Payment Plans</vt:lpstr>
      <vt:lpstr>PowerPoint Presentation</vt:lpstr>
      <vt:lpstr>https://canons.sog.unc.edu/furloughing-employees-during-the-covid-19-crisis/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Finance Issues During COVID-19:  April 24 Update</dc:title>
  <dc:creator>Millonzi, Kara Anne</dc:creator>
  <cp:lastModifiedBy>Millonzi, Kara Anne</cp:lastModifiedBy>
  <cp:revision>2</cp:revision>
  <dcterms:created xsi:type="dcterms:W3CDTF">2020-04-24T14:57:35Z</dcterms:created>
  <dcterms:modified xsi:type="dcterms:W3CDTF">2020-04-24T16:49:11Z</dcterms:modified>
</cp:coreProperties>
</file>