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70" r:id="rId8"/>
    <p:sldId id="262" r:id="rId9"/>
    <p:sldId id="269" r:id="rId10"/>
    <p:sldId id="263" r:id="rId11"/>
    <p:sldId id="273" r:id="rId12"/>
    <p:sldId id="271" r:id="rId13"/>
    <p:sldId id="274" r:id="rId14"/>
    <p:sldId id="272" r:id="rId15"/>
    <p:sldId id="264" r:id="rId16"/>
    <p:sldId id="275" r:id="rId17"/>
    <p:sldId id="265" r:id="rId18"/>
    <p:sldId id="267"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52"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221E25-3BAA-4F20-A6C1-716B04E6DA0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D58DF3B6-031A-4F4B-A011-8DCDD51DC20A}">
      <dgm:prSet phldrT="[Text]"/>
      <dgm:spPr/>
      <dgm:t>
        <a:bodyPr/>
        <a:lstStyle/>
        <a:p>
          <a:r>
            <a:rPr lang="en-US" dirty="0"/>
            <a:t>Contract?</a:t>
          </a:r>
        </a:p>
      </dgm:t>
    </dgm:pt>
    <dgm:pt modelId="{7FDCF5BC-FAF7-4C65-B575-99BB4E5C1179}" type="parTrans" cxnId="{F4C69B29-6201-4398-9ECD-5A065C960576}">
      <dgm:prSet/>
      <dgm:spPr/>
      <dgm:t>
        <a:bodyPr/>
        <a:lstStyle/>
        <a:p>
          <a:endParaRPr lang="en-US"/>
        </a:p>
      </dgm:t>
    </dgm:pt>
    <dgm:pt modelId="{B8007D8A-1E81-4ECA-9BDF-FFB4B53A28C7}" type="sibTrans" cxnId="{F4C69B29-6201-4398-9ECD-5A065C960576}">
      <dgm:prSet/>
      <dgm:spPr/>
      <dgm:t>
        <a:bodyPr/>
        <a:lstStyle/>
        <a:p>
          <a:endParaRPr lang="en-US"/>
        </a:p>
      </dgm:t>
    </dgm:pt>
    <dgm:pt modelId="{8CA43F5D-9F8D-443D-B93C-2C5978945215}">
      <dgm:prSet phldrT="[Text]"/>
      <dgm:spPr/>
      <dgm:t>
        <a:bodyPr/>
        <a:lstStyle/>
        <a:p>
          <a:r>
            <a:rPr lang="en-US" dirty="0"/>
            <a:t>Capacity to consent?</a:t>
          </a:r>
        </a:p>
      </dgm:t>
    </dgm:pt>
    <dgm:pt modelId="{558FC04E-F435-468F-AF40-FDEC9577A9C1}" type="parTrans" cxnId="{2DD024E0-DA9D-415B-8703-AF2888D01264}">
      <dgm:prSet/>
      <dgm:spPr/>
      <dgm:t>
        <a:bodyPr/>
        <a:lstStyle/>
        <a:p>
          <a:endParaRPr lang="en-US"/>
        </a:p>
      </dgm:t>
    </dgm:pt>
    <dgm:pt modelId="{BEBD2852-86F6-406F-AE05-5E86DB2BA93F}" type="sibTrans" cxnId="{2DD024E0-DA9D-415B-8703-AF2888D01264}">
      <dgm:prSet/>
      <dgm:spPr/>
      <dgm:t>
        <a:bodyPr/>
        <a:lstStyle/>
        <a:p>
          <a:endParaRPr lang="en-US"/>
        </a:p>
      </dgm:t>
    </dgm:pt>
    <dgm:pt modelId="{6954D4BD-535B-48EE-859E-58505FFF9FC1}">
      <dgm:prSet phldrT="[Text]"/>
      <dgm:spPr/>
      <dgm:t>
        <a:bodyPr/>
        <a:lstStyle/>
        <a:p>
          <a:r>
            <a:rPr lang="en-US" dirty="0"/>
            <a:t>Supported by consideration?</a:t>
          </a:r>
        </a:p>
      </dgm:t>
    </dgm:pt>
    <dgm:pt modelId="{CF37F6DC-CB5B-49B1-BF7E-26EB2E89E247}" type="parTrans" cxnId="{EECEE17A-5E27-4C7F-93A7-BA9370DEF2D3}">
      <dgm:prSet/>
      <dgm:spPr/>
      <dgm:t>
        <a:bodyPr/>
        <a:lstStyle/>
        <a:p>
          <a:endParaRPr lang="en-US"/>
        </a:p>
      </dgm:t>
    </dgm:pt>
    <dgm:pt modelId="{D3AD368D-D4BF-474D-B97D-84CD68E0F12F}" type="sibTrans" cxnId="{EECEE17A-5E27-4C7F-93A7-BA9370DEF2D3}">
      <dgm:prSet/>
      <dgm:spPr/>
      <dgm:t>
        <a:bodyPr/>
        <a:lstStyle/>
        <a:p>
          <a:endParaRPr lang="en-US"/>
        </a:p>
      </dgm:t>
    </dgm:pt>
    <dgm:pt modelId="{9E5A0CC4-80E9-4D6E-8A0F-3788181F12D4}">
      <dgm:prSet phldrT="[Text]"/>
      <dgm:spPr/>
      <dgm:t>
        <a:bodyPr/>
        <a:lstStyle/>
        <a:p>
          <a:r>
            <a:rPr lang="en-US" dirty="0"/>
            <a:t>Parties</a:t>
          </a:r>
        </a:p>
      </dgm:t>
    </dgm:pt>
    <dgm:pt modelId="{336B70D1-42BC-4600-8188-7B2797FF0EC9}" type="parTrans" cxnId="{CFCA4F1E-F438-4625-8087-2B44955907E1}">
      <dgm:prSet/>
      <dgm:spPr/>
      <dgm:t>
        <a:bodyPr/>
        <a:lstStyle/>
        <a:p>
          <a:endParaRPr lang="en-US"/>
        </a:p>
      </dgm:t>
    </dgm:pt>
    <dgm:pt modelId="{E94444FA-8AD8-4FA8-9487-21431E682FD3}" type="sibTrans" cxnId="{CFCA4F1E-F438-4625-8087-2B44955907E1}">
      <dgm:prSet/>
      <dgm:spPr/>
      <dgm:t>
        <a:bodyPr/>
        <a:lstStyle/>
        <a:p>
          <a:endParaRPr lang="en-US"/>
        </a:p>
      </dgm:t>
    </dgm:pt>
    <dgm:pt modelId="{E6A43A3E-8D17-4C0C-B1DD-343FC8BE7549}">
      <dgm:prSet phldrT="[Text]"/>
      <dgm:spPr/>
      <dgm:t>
        <a:bodyPr/>
        <a:lstStyle/>
        <a:p>
          <a:r>
            <a:rPr lang="en-US" dirty="0"/>
            <a:t>Party represented (or apparently represented) by agent?  (Caution spouses, businesses)</a:t>
          </a:r>
        </a:p>
      </dgm:t>
    </dgm:pt>
    <dgm:pt modelId="{E2EDB14C-204A-4F7B-AB56-7ACB4B5DCC76}" type="parTrans" cxnId="{42E5AE9B-473D-4EC0-8086-A77E4231108D}">
      <dgm:prSet/>
      <dgm:spPr/>
      <dgm:t>
        <a:bodyPr/>
        <a:lstStyle/>
        <a:p>
          <a:endParaRPr lang="en-US"/>
        </a:p>
      </dgm:t>
    </dgm:pt>
    <dgm:pt modelId="{86C95693-F9F3-40B0-AC60-B3D22C6469FD}" type="sibTrans" cxnId="{42E5AE9B-473D-4EC0-8086-A77E4231108D}">
      <dgm:prSet/>
      <dgm:spPr/>
      <dgm:t>
        <a:bodyPr/>
        <a:lstStyle/>
        <a:p>
          <a:endParaRPr lang="en-US"/>
        </a:p>
      </dgm:t>
    </dgm:pt>
    <dgm:pt modelId="{B79CB437-361E-4364-A90D-929DE29DEF5E}">
      <dgm:prSet phldrT="[Text]"/>
      <dgm:spPr/>
      <dgm:t>
        <a:bodyPr/>
        <a:lstStyle/>
        <a:p>
          <a:r>
            <a:rPr lang="en-US" dirty="0"/>
            <a:t>Terms</a:t>
          </a:r>
        </a:p>
      </dgm:t>
    </dgm:pt>
    <dgm:pt modelId="{490F5B80-92DD-4F3C-B407-01924F5DD128}" type="parTrans" cxnId="{2B020011-459F-40D8-804D-7D6FFB030D83}">
      <dgm:prSet/>
      <dgm:spPr/>
      <dgm:t>
        <a:bodyPr/>
        <a:lstStyle/>
        <a:p>
          <a:endParaRPr lang="en-US"/>
        </a:p>
      </dgm:t>
    </dgm:pt>
    <dgm:pt modelId="{693354F0-F624-4BC2-9BE6-2B1A7D6F6C11}" type="sibTrans" cxnId="{2B020011-459F-40D8-804D-7D6FFB030D83}">
      <dgm:prSet/>
      <dgm:spPr/>
      <dgm:t>
        <a:bodyPr/>
        <a:lstStyle/>
        <a:p>
          <a:endParaRPr lang="en-US"/>
        </a:p>
      </dgm:t>
    </dgm:pt>
    <dgm:pt modelId="{3D6A9DA1-BFEE-4227-B134-08F016899A20}">
      <dgm:prSet phldrT="[Text]"/>
      <dgm:spPr/>
      <dgm:t>
        <a:bodyPr/>
        <a:lstStyle/>
        <a:p>
          <a:r>
            <a:rPr lang="en-US" dirty="0"/>
            <a:t>Determining terms: Best Evidence Rule &amp; Parol Evidence Rule</a:t>
          </a:r>
        </a:p>
      </dgm:t>
    </dgm:pt>
    <dgm:pt modelId="{BA7F975F-9600-4830-B6D5-FA6D54A536D2}" type="parTrans" cxnId="{2A277848-1926-4D0B-A6B7-287AAF90EC90}">
      <dgm:prSet/>
      <dgm:spPr/>
      <dgm:t>
        <a:bodyPr/>
        <a:lstStyle/>
        <a:p>
          <a:endParaRPr lang="en-US"/>
        </a:p>
      </dgm:t>
    </dgm:pt>
    <dgm:pt modelId="{1F19C8BD-74E5-4025-A969-90860CAEEEEA}" type="sibTrans" cxnId="{2A277848-1926-4D0B-A6B7-287AAF90EC90}">
      <dgm:prSet/>
      <dgm:spPr/>
      <dgm:t>
        <a:bodyPr/>
        <a:lstStyle/>
        <a:p>
          <a:endParaRPr lang="en-US"/>
        </a:p>
      </dgm:t>
    </dgm:pt>
    <dgm:pt modelId="{0BD4E043-9A29-4BFE-9F22-43EE2606FE02}">
      <dgm:prSet phldrT="[Text]"/>
      <dgm:spPr/>
      <dgm:t>
        <a:bodyPr/>
        <a:lstStyle/>
        <a:p>
          <a:r>
            <a:rPr lang="en-US" dirty="0"/>
            <a:t>Implied terms: UCC/Implied warranties </a:t>
          </a:r>
        </a:p>
      </dgm:t>
    </dgm:pt>
    <dgm:pt modelId="{424A15FD-92B2-457E-A3B0-DF813B141695}" type="parTrans" cxnId="{A3F9DECF-9BCB-46C8-89F5-E33B4B3D5B6F}">
      <dgm:prSet/>
      <dgm:spPr/>
      <dgm:t>
        <a:bodyPr/>
        <a:lstStyle/>
        <a:p>
          <a:endParaRPr lang="en-US"/>
        </a:p>
      </dgm:t>
    </dgm:pt>
    <dgm:pt modelId="{72B06180-0676-453F-A32C-BEBF07532E57}" type="sibTrans" cxnId="{A3F9DECF-9BCB-46C8-89F5-E33B4B3D5B6F}">
      <dgm:prSet/>
      <dgm:spPr/>
      <dgm:t>
        <a:bodyPr/>
        <a:lstStyle/>
        <a:p>
          <a:endParaRPr lang="en-US"/>
        </a:p>
      </dgm:t>
    </dgm:pt>
    <dgm:pt modelId="{8357A845-3325-4D39-822F-9F9986ED8C94}">
      <dgm:prSet phldrT="[Text]"/>
      <dgm:spPr/>
      <dgm:t>
        <a:bodyPr/>
        <a:lstStyle/>
        <a:p>
          <a:r>
            <a:rPr lang="en-US" dirty="0"/>
            <a:t>Offer &amp; acceptance/not mere negotiations</a:t>
          </a:r>
        </a:p>
      </dgm:t>
    </dgm:pt>
    <dgm:pt modelId="{F2832243-0415-4EC6-A5A5-F747C1FA14C9}" type="parTrans" cxnId="{2659BAF5-16B8-45F9-90C5-6D1A229A1D2A}">
      <dgm:prSet/>
      <dgm:spPr/>
      <dgm:t>
        <a:bodyPr/>
        <a:lstStyle/>
        <a:p>
          <a:endParaRPr lang="en-US"/>
        </a:p>
      </dgm:t>
    </dgm:pt>
    <dgm:pt modelId="{2F9BED75-D7D6-4EE4-9C0D-C1DC70F2A675}" type="sibTrans" cxnId="{2659BAF5-16B8-45F9-90C5-6D1A229A1D2A}">
      <dgm:prSet/>
      <dgm:spPr/>
      <dgm:t>
        <a:bodyPr/>
        <a:lstStyle/>
        <a:p>
          <a:endParaRPr lang="en-US"/>
        </a:p>
      </dgm:t>
    </dgm:pt>
    <dgm:pt modelId="{7ADEA527-446E-4519-8898-C547F92322EF}">
      <dgm:prSet phldrT="[Text]"/>
      <dgm:spPr/>
      <dgm:t>
        <a:bodyPr/>
        <a:lstStyle/>
        <a:p>
          <a:r>
            <a:rPr lang="en-US" dirty="0"/>
            <a:t>Illegality?</a:t>
          </a:r>
        </a:p>
      </dgm:t>
    </dgm:pt>
    <dgm:pt modelId="{9B114F16-F947-47E3-B561-F0C1E9BA90CE}" type="parTrans" cxnId="{F065A08F-9C97-4529-9430-09B6D0BB9662}">
      <dgm:prSet/>
      <dgm:spPr/>
      <dgm:t>
        <a:bodyPr/>
        <a:lstStyle/>
        <a:p>
          <a:endParaRPr lang="en-US"/>
        </a:p>
      </dgm:t>
    </dgm:pt>
    <dgm:pt modelId="{0ABA2DB5-52D4-44A7-A1FE-E1EBFDA4E3DA}" type="sibTrans" cxnId="{F065A08F-9C97-4529-9430-09B6D0BB9662}">
      <dgm:prSet/>
      <dgm:spPr/>
      <dgm:t>
        <a:bodyPr/>
        <a:lstStyle/>
        <a:p>
          <a:endParaRPr lang="en-US"/>
        </a:p>
      </dgm:t>
    </dgm:pt>
    <dgm:pt modelId="{3F703672-7D86-41E1-B4DC-B98285B776B8}">
      <dgm:prSet phldrT="[Text]"/>
      <dgm:spPr/>
      <dgm:t>
        <a:bodyPr/>
        <a:lstStyle/>
        <a:p>
          <a:r>
            <a:rPr lang="en-US" dirty="0"/>
            <a:t>“Consent” attained by coercion or fraud?</a:t>
          </a:r>
        </a:p>
      </dgm:t>
    </dgm:pt>
    <dgm:pt modelId="{EB2F40F0-E155-4D5B-BB2F-0D29197AEC0F}" type="parTrans" cxnId="{CE08DEEE-BBCB-41F2-B62F-AB867B902BD0}">
      <dgm:prSet/>
      <dgm:spPr/>
      <dgm:t>
        <a:bodyPr/>
        <a:lstStyle/>
        <a:p>
          <a:endParaRPr lang="en-US"/>
        </a:p>
      </dgm:t>
    </dgm:pt>
    <dgm:pt modelId="{67B4D825-E60A-4F39-8682-391D67EFCBC0}" type="sibTrans" cxnId="{CE08DEEE-BBCB-41F2-B62F-AB867B902BD0}">
      <dgm:prSet/>
      <dgm:spPr/>
      <dgm:t>
        <a:bodyPr/>
        <a:lstStyle/>
        <a:p>
          <a:endParaRPr lang="en-US"/>
        </a:p>
      </dgm:t>
    </dgm:pt>
    <dgm:pt modelId="{2A4A0DDB-11DA-4CC3-B79A-D04E28A412C8}">
      <dgm:prSet phldrT="[Text]"/>
      <dgm:spPr/>
      <dgm:t>
        <a:bodyPr/>
        <a:lstStyle/>
        <a:p>
          <a:r>
            <a:rPr lang="en-US" dirty="0"/>
            <a:t>Joint and several liability</a:t>
          </a:r>
        </a:p>
      </dgm:t>
    </dgm:pt>
    <dgm:pt modelId="{563F0C9E-AD31-4517-8813-D7DB555ED755}" type="parTrans" cxnId="{F9DB0AD4-F6CF-4E9F-98C6-B77B88F299BD}">
      <dgm:prSet/>
      <dgm:spPr/>
      <dgm:t>
        <a:bodyPr/>
        <a:lstStyle/>
        <a:p>
          <a:endParaRPr lang="en-US"/>
        </a:p>
      </dgm:t>
    </dgm:pt>
    <dgm:pt modelId="{DA53903B-7E23-41E3-96CF-53B30D4E3178}" type="sibTrans" cxnId="{F9DB0AD4-F6CF-4E9F-98C6-B77B88F299BD}">
      <dgm:prSet/>
      <dgm:spPr/>
      <dgm:t>
        <a:bodyPr/>
        <a:lstStyle/>
        <a:p>
          <a:endParaRPr lang="en-US"/>
        </a:p>
      </dgm:t>
    </dgm:pt>
    <dgm:pt modelId="{94D9C14A-E218-46A5-9E48-747BD27F8F47}">
      <dgm:prSet phldrT="[Text]"/>
      <dgm:spPr/>
      <dgm:t>
        <a:bodyPr/>
        <a:lstStyle/>
        <a:p>
          <a:r>
            <a:rPr lang="en-US" dirty="0"/>
            <a:t>Consumer Protection Reach-In: RISA </a:t>
          </a:r>
        </a:p>
      </dgm:t>
    </dgm:pt>
    <dgm:pt modelId="{23431179-6EB4-48AA-9C2C-F6CE95C6790B}" type="parTrans" cxnId="{BACDC024-8042-4110-861C-8320DDC4E958}">
      <dgm:prSet/>
      <dgm:spPr/>
      <dgm:t>
        <a:bodyPr/>
        <a:lstStyle/>
        <a:p>
          <a:endParaRPr lang="en-US"/>
        </a:p>
      </dgm:t>
    </dgm:pt>
    <dgm:pt modelId="{8055A68C-6760-4E57-9339-F9CB4D9FE6CE}" type="sibTrans" cxnId="{BACDC024-8042-4110-861C-8320DDC4E958}">
      <dgm:prSet/>
      <dgm:spPr/>
      <dgm:t>
        <a:bodyPr/>
        <a:lstStyle/>
        <a:p>
          <a:endParaRPr lang="en-US"/>
        </a:p>
      </dgm:t>
    </dgm:pt>
    <dgm:pt modelId="{089479BD-578E-432F-B814-78C859EA5BA8}">
      <dgm:prSet phldrT="[Text]"/>
      <dgm:spPr/>
      <dgm:t>
        <a:bodyPr/>
        <a:lstStyle/>
        <a:p>
          <a:r>
            <a:rPr lang="en-US" dirty="0"/>
            <a:t>Missing Terms: Void contract or fill-in blank with “reasonable”?</a:t>
          </a:r>
        </a:p>
      </dgm:t>
    </dgm:pt>
    <dgm:pt modelId="{4044D1F0-8836-48C5-86E8-230DDC3809CC}" type="parTrans" cxnId="{B9DAB958-B488-480C-A1BD-0E894D1CABD0}">
      <dgm:prSet/>
      <dgm:spPr/>
      <dgm:t>
        <a:bodyPr/>
        <a:lstStyle/>
        <a:p>
          <a:endParaRPr lang="en-US"/>
        </a:p>
      </dgm:t>
    </dgm:pt>
    <dgm:pt modelId="{E064FCF9-2809-4D48-A015-1B6BB094C365}" type="sibTrans" cxnId="{B9DAB958-B488-480C-A1BD-0E894D1CABD0}">
      <dgm:prSet/>
      <dgm:spPr/>
      <dgm:t>
        <a:bodyPr/>
        <a:lstStyle/>
        <a:p>
          <a:endParaRPr lang="en-US"/>
        </a:p>
      </dgm:t>
    </dgm:pt>
    <dgm:pt modelId="{E669E735-537C-499D-9959-CBF25C4FEF66}">
      <dgm:prSet phldrT="[Text]"/>
      <dgm:spPr/>
      <dgm:t>
        <a:bodyPr/>
        <a:lstStyle/>
        <a:p>
          <a:r>
            <a:rPr lang="en-US" dirty="0"/>
            <a:t>Materiality requirement/”time is of the essence”</a:t>
          </a:r>
        </a:p>
      </dgm:t>
    </dgm:pt>
    <dgm:pt modelId="{448C59ED-B270-4ED6-9F80-BE8A1BC02BEC}" type="parTrans" cxnId="{AFB01C19-6DC6-4107-8936-A4970820C71C}">
      <dgm:prSet/>
      <dgm:spPr/>
      <dgm:t>
        <a:bodyPr/>
        <a:lstStyle/>
        <a:p>
          <a:endParaRPr lang="en-US"/>
        </a:p>
      </dgm:t>
    </dgm:pt>
    <dgm:pt modelId="{A2DCEF79-B06A-4B95-81D6-99A35677565E}" type="sibTrans" cxnId="{AFB01C19-6DC6-4107-8936-A4970820C71C}">
      <dgm:prSet/>
      <dgm:spPr/>
      <dgm:t>
        <a:bodyPr/>
        <a:lstStyle/>
        <a:p>
          <a:endParaRPr lang="en-US"/>
        </a:p>
      </dgm:t>
    </dgm:pt>
    <dgm:pt modelId="{E4E901FF-BE03-420C-8513-55451D069DEE}" type="pres">
      <dgm:prSet presAssocID="{74221E25-3BAA-4F20-A6C1-716B04E6DA03}" presName="linearFlow" presStyleCnt="0">
        <dgm:presLayoutVars>
          <dgm:dir/>
          <dgm:animLvl val="lvl"/>
          <dgm:resizeHandles val="exact"/>
        </dgm:presLayoutVars>
      </dgm:prSet>
      <dgm:spPr/>
    </dgm:pt>
    <dgm:pt modelId="{17BCB272-5A46-4D51-AF31-4172FD1FF6AA}" type="pres">
      <dgm:prSet presAssocID="{D58DF3B6-031A-4F4B-A011-8DCDD51DC20A}" presName="composite" presStyleCnt="0"/>
      <dgm:spPr/>
    </dgm:pt>
    <dgm:pt modelId="{DDF65837-1DD3-44D1-98D7-D4E79F8F13AD}" type="pres">
      <dgm:prSet presAssocID="{D58DF3B6-031A-4F4B-A011-8DCDD51DC20A}" presName="parentText" presStyleLbl="alignNode1" presStyleIdx="0" presStyleCnt="3">
        <dgm:presLayoutVars>
          <dgm:chMax val="1"/>
          <dgm:bulletEnabled val="1"/>
        </dgm:presLayoutVars>
      </dgm:prSet>
      <dgm:spPr/>
    </dgm:pt>
    <dgm:pt modelId="{843086D9-2A30-4558-8B87-9F6C142863E2}" type="pres">
      <dgm:prSet presAssocID="{D58DF3B6-031A-4F4B-A011-8DCDD51DC20A}" presName="descendantText" presStyleLbl="alignAcc1" presStyleIdx="0" presStyleCnt="3">
        <dgm:presLayoutVars>
          <dgm:bulletEnabled val="1"/>
        </dgm:presLayoutVars>
      </dgm:prSet>
      <dgm:spPr/>
    </dgm:pt>
    <dgm:pt modelId="{9F0D7949-236C-4EAF-BA24-4F3572D1E07B}" type="pres">
      <dgm:prSet presAssocID="{B8007D8A-1E81-4ECA-9BDF-FFB4B53A28C7}" presName="sp" presStyleCnt="0"/>
      <dgm:spPr/>
    </dgm:pt>
    <dgm:pt modelId="{2BCC50F0-FFC2-448F-9C3C-FBE33D54F43B}" type="pres">
      <dgm:prSet presAssocID="{9E5A0CC4-80E9-4D6E-8A0F-3788181F12D4}" presName="composite" presStyleCnt="0"/>
      <dgm:spPr/>
    </dgm:pt>
    <dgm:pt modelId="{0AF4438E-9E06-4385-89B5-A32D567674AD}" type="pres">
      <dgm:prSet presAssocID="{9E5A0CC4-80E9-4D6E-8A0F-3788181F12D4}" presName="parentText" presStyleLbl="alignNode1" presStyleIdx="1" presStyleCnt="3">
        <dgm:presLayoutVars>
          <dgm:chMax val="1"/>
          <dgm:bulletEnabled val="1"/>
        </dgm:presLayoutVars>
      </dgm:prSet>
      <dgm:spPr/>
    </dgm:pt>
    <dgm:pt modelId="{FB876261-9633-40B5-9ED2-C9760D51C7D7}" type="pres">
      <dgm:prSet presAssocID="{9E5A0CC4-80E9-4D6E-8A0F-3788181F12D4}" presName="descendantText" presStyleLbl="alignAcc1" presStyleIdx="1" presStyleCnt="3">
        <dgm:presLayoutVars>
          <dgm:bulletEnabled val="1"/>
        </dgm:presLayoutVars>
      </dgm:prSet>
      <dgm:spPr/>
    </dgm:pt>
    <dgm:pt modelId="{CBC97443-DAAA-4077-B1AF-F820D42E9C4F}" type="pres">
      <dgm:prSet presAssocID="{E94444FA-8AD8-4FA8-9487-21431E682FD3}" presName="sp" presStyleCnt="0"/>
      <dgm:spPr/>
    </dgm:pt>
    <dgm:pt modelId="{3714AA3F-AAA0-4944-8F83-7DA6C450E54B}" type="pres">
      <dgm:prSet presAssocID="{B79CB437-361E-4364-A90D-929DE29DEF5E}" presName="composite" presStyleCnt="0"/>
      <dgm:spPr/>
    </dgm:pt>
    <dgm:pt modelId="{5D8A58CB-E370-4B28-AD36-8D06D2D14A0F}" type="pres">
      <dgm:prSet presAssocID="{B79CB437-361E-4364-A90D-929DE29DEF5E}" presName="parentText" presStyleLbl="alignNode1" presStyleIdx="2" presStyleCnt="3">
        <dgm:presLayoutVars>
          <dgm:chMax val="1"/>
          <dgm:bulletEnabled val="1"/>
        </dgm:presLayoutVars>
      </dgm:prSet>
      <dgm:spPr/>
    </dgm:pt>
    <dgm:pt modelId="{A8611141-5C45-48AB-A612-D6BB686D246D}" type="pres">
      <dgm:prSet presAssocID="{B79CB437-361E-4364-A90D-929DE29DEF5E}" presName="descendantText" presStyleLbl="alignAcc1" presStyleIdx="2" presStyleCnt="3">
        <dgm:presLayoutVars>
          <dgm:bulletEnabled val="1"/>
        </dgm:presLayoutVars>
      </dgm:prSet>
      <dgm:spPr/>
    </dgm:pt>
  </dgm:ptLst>
  <dgm:cxnLst>
    <dgm:cxn modelId="{20DF5D01-2A26-4626-9982-48DB2F1AE338}" type="presOf" srcId="{6954D4BD-535B-48EE-859E-58505FFF9FC1}" destId="{843086D9-2A30-4558-8B87-9F6C142863E2}" srcOrd="0" destOrd="1" presId="urn:microsoft.com/office/officeart/2005/8/layout/chevron2"/>
    <dgm:cxn modelId="{2B020011-459F-40D8-804D-7D6FFB030D83}" srcId="{74221E25-3BAA-4F20-A6C1-716B04E6DA03}" destId="{B79CB437-361E-4364-A90D-929DE29DEF5E}" srcOrd="2" destOrd="0" parTransId="{490F5B80-92DD-4F3C-B407-01924F5DD128}" sibTransId="{693354F0-F624-4BC2-9BE6-2B1A7D6F6C11}"/>
    <dgm:cxn modelId="{AFB01C19-6DC6-4107-8936-A4970820C71C}" srcId="{B79CB437-361E-4364-A90D-929DE29DEF5E}" destId="{E669E735-537C-499D-9959-CBF25C4FEF66}" srcOrd="4" destOrd="0" parTransId="{448C59ED-B270-4ED6-9F80-BE8A1BC02BEC}" sibTransId="{A2DCEF79-B06A-4B95-81D6-99A35677565E}"/>
    <dgm:cxn modelId="{36C60F1C-1BF7-41BA-B6DC-CA3E41BD89D1}" type="presOf" srcId="{3F703672-7D86-41E1-B4DC-B98285B776B8}" destId="{843086D9-2A30-4558-8B87-9F6C142863E2}" srcOrd="0" destOrd="4" presId="urn:microsoft.com/office/officeart/2005/8/layout/chevron2"/>
    <dgm:cxn modelId="{674ECD1C-B00A-41D0-89EC-B192AEE274C0}" type="presOf" srcId="{94D9C14A-E218-46A5-9E48-747BD27F8F47}" destId="{A8611141-5C45-48AB-A612-D6BB686D246D}" srcOrd="0" destOrd="2" presId="urn:microsoft.com/office/officeart/2005/8/layout/chevron2"/>
    <dgm:cxn modelId="{2D7B5F1D-BF50-4FE3-89F6-A87C37530282}" type="presOf" srcId="{8CA43F5D-9F8D-443D-B93C-2C5978945215}" destId="{843086D9-2A30-4558-8B87-9F6C142863E2}" srcOrd="0" destOrd="0" presId="urn:microsoft.com/office/officeart/2005/8/layout/chevron2"/>
    <dgm:cxn modelId="{651B741D-CC44-4379-90A5-0A871FD96F42}" type="presOf" srcId="{2A4A0DDB-11DA-4CC3-B79A-D04E28A412C8}" destId="{FB876261-9633-40B5-9ED2-C9760D51C7D7}" srcOrd="0" destOrd="1" presId="urn:microsoft.com/office/officeart/2005/8/layout/chevron2"/>
    <dgm:cxn modelId="{CFCA4F1E-F438-4625-8087-2B44955907E1}" srcId="{74221E25-3BAA-4F20-A6C1-716B04E6DA03}" destId="{9E5A0CC4-80E9-4D6E-8A0F-3788181F12D4}" srcOrd="1" destOrd="0" parTransId="{336B70D1-42BC-4600-8188-7B2797FF0EC9}" sibTransId="{E94444FA-8AD8-4FA8-9487-21431E682FD3}"/>
    <dgm:cxn modelId="{BACDC024-8042-4110-861C-8320DDC4E958}" srcId="{B79CB437-361E-4364-A90D-929DE29DEF5E}" destId="{94D9C14A-E218-46A5-9E48-747BD27F8F47}" srcOrd="2" destOrd="0" parTransId="{23431179-6EB4-48AA-9C2C-F6CE95C6790B}" sibTransId="{8055A68C-6760-4E57-9339-F9CB4D9FE6CE}"/>
    <dgm:cxn modelId="{F4C69B29-6201-4398-9ECD-5A065C960576}" srcId="{74221E25-3BAA-4F20-A6C1-716B04E6DA03}" destId="{D58DF3B6-031A-4F4B-A011-8DCDD51DC20A}" srcOrd="0" destOrd="0" parTransId="{7FDCF5BC-FAF7-4C65-B575-99BB4E5C1179}" sibTransId="{B8007D8A-1E81-4ECA-9BDF-FFB4B53A28C7}"/>
    <dgm:cxn modelId="{7461BD5E-7D99-4705-8636-99905AA0745E}" type="presOf" srcId="{9E5A0CC4-80E9-4D6E-8A0F-3788181F12D4}" destId="{0AF4438E-9E06-4385-89B5-A32D567674AD}" srcOrd="0" destOrd="0" presId="urn:microsoft.com/office/officeart/2005/8/layout/chevron2"/>
    <dgm:cxn modelId="{55D18444-A700-4B54-B000-DE164EA979B4}" type="presOf" srcId="{7ADEA527-446E-4519-8898-C547F92322EF}" destId="{843086D9-2A30-4558-8B87-9F6C142863E2}" srcOrd="0" destOrd="3" presId="urn:microsoft.com/office/officeart/2005/8/layout/chevron2"/>
    <dgm:cxn modelId="{37A71D68-DB80-4CDD-89DB-18693C27A1BF}" type="presOf" srcId="{D58DF3B6-031A-4F4B-A011-8DCDD51DC20A}" destId="{DDF65837-1DD3-44D1-98D7-D4E79F8F13AD}" srcOrd="0" destOrd="0" presId="urn:microsoft.com/office/officeart/2005/8/layout/chevron2"/>
    <dgm:cxn modelId="{121C3168-F205-4159-90BE-E3B3C6267896}" type="presOf" srcId="{0BD4E043-9A29-4BFE-9F22-43EE2606FE02}" destId="{A8611141-5C45-48AB-A612-D6BB686D246D}" srcOrd="0" destOrd="1" presId="urn:microsoft.com/office/officeart/2005/8/layout/chevron2"/>
    <dgm:cxn modelId="{2A277848-1926-4D0B-A6B7-287AAF90EC90}" srcId="{B79CB437-361E-4364-A90D-929DE29DEF5E}" destId="{3D6A9DA1-BFEE-4227-B134-08F016899A20}" srcOrd="0" destOrd="0" parTransId="{BA7F975F-9600-4830-B6D5-FA6D54A536D2}" sibTransId="{1F19C8BD-74E5-4025-A969-90860CAEEEEA}"/>
    <dgm:cxn modelId="{59C0AA4B-D93F-445B-96BA-136C5BDD00DF}" type="presOf" srcId="{74221E25-3BAA-4F20-A6C1-716B04E6DA03}" destId="{E4E901FF-BE03-420C-8513-55451D069DEE}" srcOrd="0" destOrd="0" presId="urn:microsoft.com/office/officeart/2005/8/layout/chevron2"/>
    <dgm:cxn modelId="{B9DAB958-B488-480C-A1BD-0E894D1CABD0}" srcId="{B79CB437-361E-4364-A90D-929DE29DEF5E}" destId="{089479BD-578E-432F-B814-78C859EA5BA8}" srcOrd="3" destOrd="0" parTransId="{4044D1F0-8836-48C5-86E8-230DDC3809CC}" sibTransId="{E064FCF9-2809-4D48-A015-1B6BB094C365}"/>
    <dgm:cxn modelId="{EECEE17A-5E27-4C7F-93A7-BA9370DEF2D3}" srcId="{D58DF3B6-031A-4F4B-A011-8DCDD51DC20A}" destId="{6954D4BD-535B-48EE-859E-58505FFF9FC1}" srcOrd="1" destOrd="0" parTransId="{CF37F6DC-CB5B-49B1-BF7E-26EB2E89E247}" sibTransId="{D3AD368D-D4BF-474D-B97D-84CD68E0F12F}"/>
    <dgm:cxn modelId="{B8E8F18E-ECB9-40EA-A5C9-1EFE58B7DBB2}" type="presOf" srcId="{3D6A9DA1-BFEE-4227-B134-08F016899A20}" destId="{A8611141-5C45-48AB-A612-D6BB686D246D}" srcOrd="0" destOrd="0" presId="urn:microsoft.com/office/officeart/2005/8/layout/chevron2"/>
    <dgm:cxn modelId="{F065A08F-9C97-4529-9430-09B6D0BB9662}" srcId="{D58DF3B6-031A-4F4B-A011-8DCDD51DC20A}" destId="{7ADEA527-446E-4519-8898-C547F92322EF}" srcOrd="3" destOrd="0" parTransId="{9B114F16-F947-47E3-B561-F0C1E9BA90CE}" sibTransId="{0ABA2DB5-52D4-44A7-A1FE-E1EBFDA4E3DA}"/>
    <dgm:cxn modelId="{4585C291-0752-4DE8-8F47-0DE8C21F6677}" type="presOf" srcId="{B79CB437-361E-4364-A90D-929DE29DEF5E}" destId="{5D8A58CB-E370-4B28-AD36-8D06D2D14A0F}" srcOrd="0" destOrd="0" presId="urn:microsoft.com/office/officeart/2005/8/layout/chevron2"/>
    <dgm:cxn modelId="{42E5AE9B-473D-4EC0-8086-A77E4231108D}" srcId="{9E5A0CC4-80E9-4D6E-8A0F-3788181F12D4}" destId="{E6A43A3E-8D17-4C0C-B1DD-343FC8BE7549}" srcOrd="0" destOrd="0" parTransId="{E2EDB14C-204A-4F7B-AB56-7ACB4B5DCC76}" sibTransId="{86C95693-F9F3-40B0-AC60-B3D22C6469FD}"/>
    <dgm:cxn modelId="{8FA8D9A0-3521-4B63-B6E8-9FCF6EBFCDAF}" type="presOf" srcId="{E669E735-537C-499D-9959-CBF25C4FEF66}" destId="{A8611141-5C45-48AB-A612-D6BB686D246D}" srcOrd="0" destOrd="4" presId="urn:microsoft.com/office/officeart/2005/8/layout/chevron2"/>
    <dgm:cxn modelId="{F31D98A3-A905-48A1-91A2-616D111E4E65}" type="presOf" srcId="{8357A845-3325-4D39-822F-9F9986ED8C94}" destId="{843086D9-2A30-4558-8B87-9F6C142863E2}" srcOrd="0" destOrd="2" presId="urn:microsoft.com/office/officeart/2005/8/layout/chevron2"/>
    <dgm:cxn modelId="{D5D4E6CA-7DCA-43EC-BA59-F4D59C6A0E8A}" type="presOf" srcId="{089479BD-578E-432F-B814-78C859EA5BA8}" destId="{A8611141-5C45-48AB-A612-D6BB686D246D}" srcOrd="0" destOrd="3" presId="urn:microsoft.com/office/officeart/2005/8/layout/chevron2"/>
    <dgm:cxn modelId="{A3F9DECF-9BCB-46C8-89F5-E33B4B3D5B6F}" srcId="{B79CB437-361E-4364-A90D-929DE29DEF5E}" destId="{0BD4E043-9A29-4BFE-9F22-43EE2606FE02}" srcOrd="1" destOrd="0" parTransId="{424A15FD-92B2-457E-A3B0-DF813B141695}" sibTransId="{72B06180-0676-453F-A32C-BEBF07532E57}"/>
    <dgm:cxn modelId="{F9DB0AD4-F6CF-4E9F-98C6-B77B88F299BD}" srcId="{9E5A0CC4-80E9-4D6E-8A0F-3788181F12D4}" destId="{2A4A0DDB-11DA-4CC3-B79A-D04E28A412C8}" srcOrd="1" destOrd="0" parTransId="{563F0C9E-AD31-4517-8813-D7DB555ED755}" sibTransId="{DA53903B-7E23-41E3-96CF-53B30D4E3178}"/>
    <dgm:cxn modelId="{BE3BC9D9-8111-4CDC-B9EA-52EBCB97464B}" type="presOf" srcId="{E6A43A3E-8D17-4C0C-B1DD-343FC8BE7549}" destId="{FB876261-9633-40B5-9ED2-C9760D51C7D7}" srcOrd="0" destOrd="0" presId="urn:microsoft.com/office/officeart/2005/8/layout/chevron2"/>
    <dgm:cxn modelId="{2DD024E0-DA9D-415B-8703-AF2888D01264}" srcId="{D58DF3B6-031A-4F4B-A011-8DCDD51DC20A}" destId="{8CA43F5D-9F8D-443D-B93C-2C5978945215}" srcOrd="0" destOrd="0" parTransId="{558FC04E-F435-468F-AF40-FDEC9577A9C1}" sibTransId="{BEBD2852-86F6-406F-AE05-5E86DB2BA93F}"/>
    <dgm:cxn modelId="{CE08DEEE-BBCB-41F2-B62F-AB867B902BD0}" srcId="{D58DF3B6-031A-4F4B-A011-8DCDD51DC20A}" destId="{3F703672-7D86-41E1-B4DC-B98285B776B8}" srcOrd="4" destOrd="0" parTransId="{EB2F40F0-E155-4D5B-BB2F-0D29197AEC0F}" sibTransId="{67B4D825-E60A-4F39-8682-391D67EFCBC0}"/>
    <dgm:cxn modelId="{2659BAF5-16B8-45F9-90C5-6D1A229A1D2A}" srcId="{D58DF3B6-031A-4F4B-A011-8DCDD51DC20A}" destId="{8357A845-3325-4D39-822F-9F9986ED8C94}" srcOrd="2" destOrd="0" parTransId="{F2832243-0415-4EC6-A5A5-F747C1FA14C9}" sibTransId="{2F9BED75-D7D6-4EE4-9C0D-C1DC70F2A675}"/>
    <dgm:cxn modelId="{1BAB6CE5-E5B0-4C4D-BE46-B2FE60C0268D}" type="presParOf" srcId="{E4E901FF-BE03-420C-8513-55451D069DEE}" destId="{17BCB272-5A46-4D51-AF31-4172FD1FF6AA}" srcOrd="0" destOrd="0" presId="urn:microsoft.com/office/officeart/2005/8/layout/chevron2"/>
    <dgm:cxn modelId="{2FA3DBB9-A45F-419F-BE97-A847167413A0}" type="presParOf" srcId="{17BCB272-5A46-4D51-AF31-4172FD1FF6AA}" destId="{DDF65837-1DD3-44D1-98D7-D4E79F8F13AD}" srcOrd="0" destOrd="0" presId="urn:microsoft.com/office/officeart/2005/8/layout/chevron2"/>
    <dgm:cxn modelId="{17DB00A0-EE4C-4903-B195-FDC0B869FF74}" type="presParOf" srcId="{17BCB272-5A46-4D51-AF31-4172FD1FF6AA}" destId="{843086D9-2A30-4558-8B87-9F6C142863E2}" srcOrd="1" destOrd="0" presId="urn:microsoft.com/office/officeart/2005/8/layout/chevron2"/>
    <dgm:cxn modelId="{A34529A8-9852-4B26-B267-ACBAD1D00D44}" type="presParOf" srcId="{E4E901FF-BE03-420C-8513-55451D069DEE}" destId="{9F0D7949-236C-4EAF-BA24-4F3572D1E07B}" srcOrd="1" destOrd="0" presId="urn:microsoft.com/office/officeart/2005/8/layout/chevron2"/>
    <dgm:cxn modelId="{4A3D1978-2050-4004-B3E2-34CAB9F046A2}" type="presParOf" srcId="{E4E901FF-BE03-420C-8513-55451D069DEE}" destId="{2BCC50F0-FFC2-448F-9C3C-FBE33D54F43B}" srcOrd="2" destOrd="0" presId="urn:microsoft.com/office/officeart/2005/8/layout/chevron2"/>
    <dgm:cxn modelId="{568F5BD9-8D7D-45B8-9BE1-564EADA7F20D}" type="presParOf" srcId="{2BCC50F0-FFC2-448F-9C3C-FBE33D54F43B}" destId="{0AF4438E-9E06-4385-89B5-A32D567674AD}" srcOrd="0" destOrd="0" presId="urn:microsoft.com/office/officeart/2005/8/layout/chevron2"/>
    <dgm:cxn modelId="{54EE7EE0-B6C0-466C-8AE7-EFB708F5CD97}" type="presParOf" srcId="{2BCC50F0-FFC2-448F-9C3C-FBE33D54F43B}" destId="{FB876261-9633-40B5-9ED2-C9760D51C7D7}" srcOrd="1" destOrd="0" presId="urn:microsoft.com/office/officeart/2005/8/layout/chevron2"/>
    <dgm:cxn modelId="{3D459797-2BC7-4802-82EE-0D60AACF61DC}" type="presParOf" srcId="{E4E901FF-BE03-420C-8513-55451D069DEE}" destId="{CBC97443-DAAA-4077-B1AF-F820D42E9C4F}" srcOrd="3" destOrd="0" presId="urn:microsoft.com/office/officeart/2005/8/layout/chevron2"/>
    <dgm:cxn modelId="{B2A508C8-DEE3-4C9F-859F-F5C8CA33F7AE}" type="presParOf" srcId="{E4E901FF-BE03-420C-8513-55451D069DEE}" destId="{3714AA3F-AAA0-4944-8F83-7DA6C450E54B}" srcOrd="4" destOrd="0" presId="urn:microsoft.com/office/officeart/2005/8/layout/chevron2"/>
    <dgm:cxn modelId="{0A20FCB6-B016-441F-9E99-049A4BC18C4E}" type="presParOf" srcId="{3714AA3F-AAA0-4944-8F83-7DA6C450E54B}" destId="{5D8A58CB-E370-4B28-AD36-8D06D2D14A0F}" srcOrd="0" destOrd="0" presId="urn:microsoft.com/office/officeart/2005/8/layout/chevron2"/>
    <dgm:cxn modelId="{4FE8962D-A55F-4830-B325-1C38CCF6D094}" type="presParOf" srcId="{3714AA3F-AAA0-4944-8F83-7DA6C450E54B}" destId="{A8611141-5C45-48AB-A612-D6BB686D246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2B6406-93B4-40D2-9387-F98D46905DF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6C2D040-30F4-44FE-A8DB-FD0E6F9CB1B9}">
      <dgm:prSet phldrT="[Text]"/>
      <dgm:spPr/>
      <dgm:t>
        <a:bodyPr/>
        <a:lstStyle/>
        <a:p>
          <a:r>
            <a:rPr lang="en-US" dirty="0"/>
            <a:t>Breach</a:t>
          </a:r>
        </a:p>
      </dgm:t>
    </dgm:pt>
    <dgm:pt modelId="{58F4A3BA-70FA-4E0D-AEE4-2254EFB1973B}" type="parTrans" cxnId="{F6BEB701-6B1C-4633-9860-FB5FEA767F76}">
      <dgm:prSet/>
      <dgm:spPr/>
      <dgm:t>
        <a:bodyPr/>
        <a:lstStyle/>
        <a:p>
          <a:endParaRPr lang="en-US"/>
        </a:p>
      </dgm:t>
    </dgm:pt>
    <dgm:pt modelId="{8EC0EFFF-CB3E-4634-A12C-45A76BEDCD2C}" type="sibTrans" cxnId="{F6BEB701-6B1C-4633-9860-FB5FEA767F76}">
      <dgm:prSet/>
      <dgm:spPr/>
      <dgm:t>
        <a:bodyPr/>
        <a:lstStyle/>
        <a:p>
          <a:endParaRPr lang="en-US"/>
        </a:p>
      </dgm:t>
    </dgm:pt>
    <dgm:pt modelId="{EF301487-8EC1-4681-B640-66098A3E86C0}">
      <dgm:prSet phldrT="[Text]"/>
      <dgm:spPr/>
      <dgm:t>
        <a:bodyPr/>
        <a:lstStyle/>
        <a:p>
          <a:r>
            <a:rPr lang="en-US" dirty="0"/>
            <a:t>Frustration of purpose</a:t>
          </a:r>
        </a:p>
      </dgm:t>
    </dgm:pt>
    <dgm:pt modelId="{7219C1D8-DEDC-4670-8DFC-3971C77AB9A9}" type="parTrans" cxnId="{B50254EF-D005-4672-8BBA-9351464B06EF}">
      <dgm:prSet/>
      <dgm:spPr/>
      <dgm:t>
        <a:bodyPr/>
        <a:lstStyle/>
        <a:p>
          <a:endParaRPr lang="en-US"/>
        </a:p>
      </dgm:t>
    </dgm:pt>
    <dgm:pt modelId="{BF9F183B-7D30-49F2-BA51-FE6F0670DB20}" type="sibTrans" cxnId="{B50254EF-D005-4672-8BBA-9351464B06EF}">
      <dgm:prSet/>
      <dgm:spPr/>
      <dgm:t>
        <a:bodyPr/>
        <a:lstStyle/>
        <a:p>
          <a:endParaRPr lang="en-US"/>
        </a:p>
      </dgm:t>
    </dgm:pt>
    <dgm:pt modelId="{EC80C841-DCE0-4B4A-9956-DA7915D20606}">
      <dgm:prSet phldrT="[Text]"/>
      <dgm:spPr/>
      <dgm:t>
        <a:bodyPr/>
        <a:lstStyle/>
        <a:p>
          <a:r>
            <a:rPr lang="en-US" dirty="0"/>
            <a:t>Remedy</a:t>
          </a:r>
        </a:p>
      </dgm:t>
    </dgm:pt>
    <dgm:pt modelId="{1E93AE2C-9C03-4156-8A74-4B51955095F9}" type="parTrans" cxnId="{6DE4C4CD-E32A-4D39-A306-880572DC0B0D}">
      <dgm:prSet/>
      <dgm:spPr/>
      <dgm:t>
        <a:bodyPr/>
        <a:lstStyle/>
        <a:p>
          <a:endParaRPr lang="en-US"/>
        </a:p>
      </dgm:t>
    </dgm:pt>
    <dgm:pt modelId="{81A81643-54D6-4F3D-A30C-D90C126D20DC}" type="sibTrans" cxnId="{6DE4C4CD-E32A-4D39-A306-880572DC0B0D}">
      <dgm:prSet/>
      <dgm:spPr/>
      <dgm:t>
        <a:bodyPr/>
        <a:lstStyle/>
        <a:p>
          <a:endParaRPr lang="en-US"/>
        </a:p>
      </dgm:t>
    </dgm:pt>
    <dgm:pt modelId="{2BF3F50A-9F99-458D-9A6B-B3F19B202067}">
      <dgm:prSet phldrT="[Text]"/>
      <dgm:spPr/>
      <dgm:t>
        <a:bodyPr/>
        <a:lstStyle/>
        <a:p>
          <a:r>
            <a:rPr lang="en-US" dirty="0"/>
            <a:t>Compensatory damages: Non-breaching party returned to position </a:t>
          </a:r>
          <a:r>
            <a:rPr lang="en-US" dirty="0" err="1"/>
            <a:t>K’d</a:t>
          </a:r>
          <a:r>
            <a:rPr lang="en-US" dirty="0"/>
            <a:t> for</a:t>
          </a:r>
        </a:p>
      </dgm:t>
    </dgm:pt>
    <dgm:pt modelId="{2633B650-977F-41EB-9FC7-687085B41952}" type="parTrans" cxnId="{C767CEC9-DEEA-4839-BF4D-45E6442E0673}">
      <dgm:prSet/>
      <dgm:spPr/>
      <dgm:t>
        <a:bodyPr/>
        <a:lstStyle/>
        <a:p>
          <a:endParaRPr lang="en-US"/>
        </a:p>
      </dgm:t>
    </dgm:pt>
    <dgm:pt modelId="{AF981815-C14E-443A-AC81-CFF275CF7DDA}" type="sibTrans" cxnId="{C767CEC9-DEEA-4839-BF4D-45E6442E0673}">
      <dgm:prSet/>
      <dgm:spPr/>
      <dgm:t>
        <a:bodyPr/>
        <a:lstStyle/>
        <a:p>
          <a:endParaRPr lang="en-US"/>
        </a:p>
      </dgm:t>
    </dgm:pt>
    <dgm:pt modelId="{8C73165A-ED0E-430C-A398-18C131925999}">
      <dgm:prSet phldrT="[Text]"/>
      <dgm:spPr/>
      <dgm:t>
        <a:bodyPr/>
        <a:lstStyle/>
        <a:p>
          <a:r>
            <a:rPr lang="en-US" dirty="0"/>
            <a:t>Liquidated damages clause enforceable if reasonable &amp; not penalty</a:t>
          </a:r>
        </a:p>
      </dgm:t>
    </dgm:pt>
    <dgm:pt modelId="{8D0E3EFF-E4CE-4368-8ECA-B897AA999944}" type="parTrans" cxnId="{315D5C0D-CDBE-4E99-94E0-0A34AF4051FE}">
      <dgm:prSet/>
      <dgm:spPr/>
      <dgm:t>
        <a:bodyPr/>
        <a:lstStyle/>
        <a:p>
          <a:endParaRPr lang="en-US"/>
        </a:p>
      </dgm:t>
    </dgm:pt>
    <dgm:pt modelId="{789CC361-4A04-401B-9A3F-29AB4D8A1F69}" type="sibTrans" cxnId="{315D5C0D-CDBE-4E99-94E0-0A34AF4051FE}">
      <dgm:prSet/>
      <dgm:spPr/>
      <dgm:t>
        <a:bodyPr/>
        <a:lstStyle/>
        <a:p>
          <a:endParaRPr lang="en-US"/>
        </a:p>
      </dgm:t>
    </dgm:pt>
    <dgm:pt modelId="{99198026-147C-4D2A-BEE5-83AFB22FDFA1}">
      <dgm:prSet phldrT="[Text]"/>
      <dgm:spPr/>
      <dgm:t>
        <a:bodyPr/>
        <a:lstStyle/>
        <a:p>
          <a:r>
            <a:rPr lang="en-US" dirty="0"/>
            <a:t>Impossibility of performance</a:t>
          </a:r>
        </a:p>
      </dgm:t>
    </dgm:pt>
    <dgm:pt modelId="{6A00C55D-D773-447F-BDCF-060BD9FDCFB7}" type="parTrans" cxnId="{973D3A0F-D55A-4839-893D-12C46917C014}">
      <dgm:prSet/>
      <dgm:spPr/>
      <dgm:t>
        <a:bodyPr/>
        <a:lstStyle/>
        <a:p>
          <a:endParaRPr lang="en-US"/>
        </a:p>
      </dgm:t>
    </dgm:pt>
    <dgm:pt modelId="{AA48CCA5-B157-4228-836C-8F37FE6F56E8}" type="sibTrans" cxnId="{973D3A0F-D55A-4839-893D-12C46917C014}">
      <dgm:prSet/>
      <dgm:spPr/>
      <dgm:t>
        <a:bodyPr/>
        <a:lstStyle/>
        <a:p>
          <a:endParaRPr lang="en-US"/>
        </a:p>
      </dgm:t>
    </dgm:pt>
    <dgm:pt modelId="{C520F067-18F0-4EB5-9FCF-A23DBCF50F93}">
      <dgm:prSet phldrT="[Text]"/>
      <dgm:spPr/>
      <dgm:t>
        <a:bodyPr/>
        <a:lstStyle/>
        <a:p>
          <a:r>
            <a:rPr lang="en-US" dirty="0"/>
            <a:t>Other party breached first (recission)</a:t>
          </a:r>
        </a:p>
      </dgm:t>
    </dgm:pt>
    <dgm:pt modelId="{27DFC625-7DE0-433E-9D2A-7BAF2AB12F48}" type="parTrans" cxnId="{9C3555C1-41EF-4B60-AB5A-58E780C9FC20}">
      <dgm:prSet/>
      <dgm:spPr/>
      <dgm:t>
        <a:bodyPr/>
        <a:lstStyle/>
        <a:p>
          <a:endParaRPr lang="en-US"/>
        </a:p>
      </dgm:t>
    </dgm:pt>
    <dgm:pt modelId="{142B2A39-E28E-48EF-9D61-AD28CEC42239}" type="sibTrans" cxnId="{9C3555C1-41EF-4B60-AB5A-58E780C9FC20}">
      <dgm:prSet/>
      <dgm:spPr/>
      <dgm:t>
        <a:bodyPr/>
        <a:lstStyle/>
        <a:p>
          <a:endParaRPr lang="en-US"/>
        </a:p>
      </dgm:t>
    </dgm:pt>
    <dgm:pt modelId="{E4CC17F2-2097-4507-ADC3-3DA90405B36E}">
      <dgm:prSet phldrT="[Text]"/>
      <dgm:spPr/>
      <dgm:t>
        <a:bodyPr/>
        <a:lstStyle/>
        <a:p>
          <a:r>
            <a:rPr lang="en-US" dirty="0"/>
            <a:t>Waiver</a:t>
          </a:r>
        </a:p>
      </dgm:t>
    </dgm:pt>
    <dgm:pt modelId="{AB655B94-7015-442A-A8C7-19FC0AE4B4C6}" type="parTrans" cxnId="{01410BA1-93A1-4A46-AF39-C419E83B0E2A}">
      <dgm:prSet/>
      <dgm:spPr/>
      <dgm:t>
        <a:bodyPr/>
        <a:lstStyle/>
        <a:p>
          <a:endParaRPr lang="en-US"/>
        </a:p>
      </dgm:t>
    </dgm:pt>
    <dgm:pt modelId="{5054362D-BF08-4495-A264-D9A203D31A59}" type="sibTrans" cxnId="{01410BA1-93A1-4A46-AF39-C419E83B0E2A}">
      <dgm:prSet/>
      <dgm:spPr/>
      <dgm:t>
        <a:bodyPr/>
        <a:lstStyle/>
        <a:p>
          <a:endParaRPr lang="en-US"/>
        </a:p>
      </dgm:t>
    </dgm:pt>
    <dgm:pt modelId="{7916CA68-6EB3-4679-972E-D94FB5A2B16E}">
      <dgm:prSet phldrT="[Text]"/>
      <dgm:spPr/>
      <dgm:t>
        <a:bodyPr/>
        <a:lstStyle/>
        <a:p>
          <a:r>
            <a:rPr lang="en-US" dirty="0"/>
            <a:t>Duty to mitigate</a:t>
          </a:r>
        </a:p>
      </dgm:t>
    </dgm:pt>
    <dgm:pt modelId="{9C61DDEB-9DE3-4230-8AA1-294F5673AA20}" type="parTrans" cxnId="{ECFEE701-501F-40D4-B6BD-063C6F997671}">
      <dgm:prSet/>
      <dgm:spPr/>
      <dgm:t>
        <a:bodyPr/>
        <a:lstStyle/>
        <a:p>
          <a:endParaRPr lang="en-US"/>
        </a:p>
      </dgm:t>
    </dgm:pt>
    <dgm:pt modelId="{C7082BB5-D8D8-411F-8F74-69851E0837A8}" type="sibTrans" cxnId="{ECFEE701-501F-40D4-B6BD-063C6F997671}">
      <dgm:prSet/>
      <dgm:spPr/>
      <dgm:t>
        <a:bodyPr/>
        <a:lstStyle/>
        <a:p>
          <a:endParaRPr lang="en-US"/>
        </a:p>
      </dgm:t>
    </dgm:pt>
    <dgm:pt modelId="{9251F055-E3A2-4D0E-9CB3-09E0EA9F90FC}" type="pres">
      <dgm:prSet presAssocID="{5A2B6406-93B4-40D2-9387-F98D46905DFF}" presName="linearFlow" presStyleCnt="0">
        <dgm:presLayoutVars>
          <dgm:dir/>
          <dgm:animLvl val="lvl"/>
          <dgm:resizeHandles val="exact"/>
        </dgm:presLayoutVars>
      </dgm:prSet>
      <dgm:spPr/>
    </dgm:pt>
    <dgm:pt modelId="{34161F68-9D29-4532-AC43-CCC31FCD1AFB}" type="pres">
      <dgm:prSet presAssocID="{86C2D040-30F4-44FE-A8DB-FD0E6F9CB1B9}" presName="composite" presStyleCnt="0"/>
      <dgm:spPr/>
    </dgm:pt>
    <dgm:pt modelId="{57196EEF-867D-410D-913D-1B8A17574797}" type="pres">
      <dgm:prSet presAssocID="{86C2D040-30F4-44FE-A8DB-FD0E6F9CB1B9}" presName="parentText" presStyleLbl="alignNode1" presStyleIdx="0" presStyleCnt="2">
        <dgm:presLayoutVars>
          <dgm:chMax val="1"/>
          <dgm:bulletEnabled val="1"/>
        </dgm:presLayoutVars>
      </dgm:prSet>
      <dgm:spPr/>
    </dgm:pt>
    <dgm:pt modelId="{A5E681BC-A20C-4933-8CE2-2B1544445DF2}" type="pres">
      <dgm:prSet presAssocID="{86C2D040-30F4-44FE-A8DB-FD0E6F9CB1B9}" presName="descendantText" presStyleLbl="alignAcc1" presStyleIdx="0" presStyleCnt="2">
        <dgm:presLayoutVars>
          <dgm:bulletEnabled val="1"/>
        </dgm:presLayoutVars>
      </dgm:prSet>
      <dgm:spPr/>
    </dgm:pt>
    <dgm:pt modelId="{6C480AF9-AD9F-468D-AC8E-5B584B24032A}" type="pres">
      <dgm:prSet presAssocID="{8EC0EFFF-CB3E-4634-A12C-45A76BEDCD2C}" presName="sp" presStyleCnt="0"/>
      <dgm:spPr/>
    </dgm:pt>
    <dgm:pt modelId="{419082F3-F7E7-4A66-95B0-3A33FFCEB845}" type="pres">
      <dgm:prSet presAssocID="{EC80C841-DCE0-4B4A-9956-DA7915D20606}" presName="composite" presStyleCnt="0"/>
      <dgm:spPr/>
    </dgm:pt>
    <dgm:pt modelId="{D410C6DD-75BB-4C39-9EE1-35B7ED2FD0C4}" type="pres">
      <dgm:prSet presAssocID="{EC80C841-DCE0-4B4A-9956-DA7915D20606}" presName="parentText" presStyleLbl="alignNode1" presStyleIdx="1" presStyleCnt="2">
        <dgm:presLayoutVars>
          <dgm:chMax val="1"/>
          <dgm:bulletEnabled val="1"/>
        </dgm:presLayoutVars>
      </dgm:prSet>
      <dgm:spPr/>
    </dgm:pt>
    <dgm:pt modelId="{CA76101B-5262-4F25-849A-F8677ED88A51}" type="pres">
      <dgm:prSet presAssocID="{EC80C841-DCE0-4B4A-9956-DA7915D20606}" presName="descendantText" presStyleLbl="alignAcc1" presStyleIdx="1" presStyleCnt="2" custScaleY="101271">
        <dgm:presLayoutVars>
          <dgm:bulletEnabled val="1"/>
        </dgm:presLayoutVars>
      </dgm:prSet>
      <dgm:spPr/>
    </dgm:pt>
  </dgm:ptLst>
  <dgm:cxnLst>
    <dgm:cxn modelId="{F6BEB701-6B1C-4633-9860-FB5FEA767F76}" srcId="{5A2B6406-93B4-40D2-9387-F98D46905DFF}" destId="{86C2D040-30F4-44FE-A8DB-FD0E6F9CB1B9}" srcOrd="0" destOrd="0" parTransId="{58F4A3BA-70FA-4E0D-AEE4-2254EFB1973B}" sibTransId="{8EC0EFFF-CB3E-4634-A12C-45A76BEDCD2C}"/>
    <dgm:cxn modelId="{ECFEE701-501F-40D4-B6BD-063C6F997671}" srcId="{EC80C841-DCE0-4B4A-9956-DA7915D20606}" destId="{7916CA68-6EB3-4679-972E-D94FB5A2B16E}" srcOrd="0" destOrd="0" parTransId="{9C61DDEB-9DE3-4230-8AA1-294F5673AA20}" sibTransId="{C7082BB5-D8D8-411F-8F74-69851E0837A8}"/>
    <dgm:cxn modelId="{315D5C0D-CDBE-4E99-94E0-0A34AF4051FE}" srcId="{EC80C841-DCE0-4B4A-9956-DA7915D20606}" destId="{8C73165A-ED0E-430C-A398-18C131925999}" srcOrd="2" destOrd="0" parTransId="{8D0E3EFF-E4CE-4368-8ECA-B897AA999944}" sibTransId="{789CC361-4A04-401B-9A3F-29AB4D8A1F69}"/>
    <dgm:cxn modelId="{CB45180E-FBF7-49E8-A9E7-2BA9874EC41F}" type="presOf" srcId="{99198026-147C-4D2A-BEE5-83AFB22FDFA1}" destId="{A5E681BC-A20C-4933-8CE2-2B1544445DF2}" srcOrd="0" destOrd="1" presId="urn:microsoft.com/office/officeart/2005/8/layout/chevron2"/>
    <dgm:cxn modelId="{973D3A0F-D55A-4839-893D-12C46917C014}" srcId="{86C2D040-30F4-44FE-A8DB-FD0E6F9CB1B9}" destId="{99198026-147C-4D2A-BEE5-83AFB22FDFA1}" srcOrd="1" destOrd="0" parTransId="{6A00C55D-D773-447F-BDCF-060BD9FDCFB7}" sibTransId="{AA48CCA5-B157-4228-836C-8F37FE6F56E8}"/>
    <dgm:cxn modelId="{FA86C93B-733E-4380-89D6-A3C6A14BA982}" type="presOf" srcId="{EF301487-8EC1-4681-B640-66098A3E86C0}" destId="{A5E681BC-A20C-4933-8CE2-2B1544445DF2}" srcOrd="0" destOrd="0" presId="urn:microsoft.com/office/officeart/2005/8/layout/chevron2"/>
    <dgm:cxn modelId="{65C74D5F-E888-4AD4-ABC3-C3B3BF56AF08}" type="presOf" srcId="{2BF3F50A-9F99-458D-9A6B-B3F19B202067}" destId="{CA76101B-5262-4F25-849A-F8677ED88A51}" srcOrd="0" destOrd="1" presId="urn:microsoft.com/office/officeart/2005/8/layout/chevron2"/>
    <dgm:cxn modelId="{A5878555-ADD3-406F-B78F-FF12ABDC2E72}" type="presOf" srcId="{86C2D040-30F4-44FE-A8DB-FD0E6F9CB1B9}" destId="{57196EEF-867D-410D-913D-1B8A17574797}" srcOrd="0" destOrd="0" presId="urn:microsoft.com/office/officeart/2005/8/layout/chevron2"/>
    <dgm:cxn modelId="{68098C97-300B-4FEF-8A7C-BE2D56736ADE}" type="presOf" srcId="{5A2B6406-93B4-40D2-9387-F98D46905DFF}" destId="{9251F055-E3A2-4D0E-9CB3-09E0EA9F90FC}" srcOrd="0" destOrd="0" presId="urn:microsoft.com/office/officeart/2005/8/layout/chevron2"/>
    <dgm:cxn modelId="{01410BA1-93A1-4A46-AF39-C419E83B0E2A}" srcId="{86C2D040-30F4-44FE-A8DB-FD0E6F9CB1B9}" destId="{E4CC17F2-2097-4507-ADC3-3DA90405B36E}" srcOrd="3" destOrd="0" parTransId="{AB655B94-7015-442A-A8C7-19FC0AE4B4C6}" sibTransId="{5054362D-BF08-4495-A264-D9A203D31A59}"/>
    <dgm:cxn modelId="{37365CAF-AD00-40BD-B013-CCF3FA456D5D}" type="presOf" srcId="{C520F067-18F0-4EB5-9FCF-A23DBCF50F93}" destId="{A5E681BC-A20C-4933-8CE2-2B1544445DF2}" srcOrd="0" destOrd="2" presId="urn:microsoft.com/office/officeart/2005/8/layout/chevron2"/>
    <dgm:cxn modelId="{F6853FBF-C7B9-4EA7-8DDD-E99AD36E9127}" type="presOf" srcId="{EC80C841-DCE0-4B4A-9956-DA7915D20606}" destId="{D410C6DD-75BB-4C39-9EE1-35B7ED2FD0C4}" srcOrd="0" destOrd="0" presId="urn:microsoft.com/office/officeart/2005/8/layout/chevron2"/>
    <dgm:cxn modelId="{80ECD1BF-65EF-404B-9FB5-FFF1F41ADBA2}" type="presOf" srcId="{8C73165A-ED0E-430C-A398-18C131925999}" destId="{CA76101B-5262-4F25-849A-F8677ED88A51}" srcOrd="0" destOrd="2" presId="urn:microsoft.com/office/officeart/2005/8/layout/chevron2"/>
    <dgm:cxn modelId="{9C3555C1-41EF-4B60-AB5A-58E780C9FC20}" srcId="{86C2D040-30F4-44FE-A8DB-FD0E6F9CB1B9}" destId="{C520F067-18F0-4EB5-9FCF-A23DBCF50F93}" srcOrd="2" destOrd="0" parTransId="{27DFC625-7DE0-433E-9D2A-7BAF2AB12F48}" sibTransId="{142B2A39-E28E-48EF-9D61-AD28CEC42239}"/>
    <dgm:cxn modelId="{C767CEC9-DEEA-4839-BF4D-45E6442E0673}" srcId="{EC80C841-DCE0-4B4A-9956-DA7915D20606}" destId="{2BF3F50A-9F99-458D-9A6B-B3F19B202067}" srcOrd="1" destOrd="0" parTransId="{2633B650-977F-41EB-9FC7-687085B41952}" sibTransId="{AF981815-C14E-443A-AC81-CFF275CF7DDA}"/>
    <dgm:cxn modelId="{6DE4C4CD-E32A-4D39-A306-880572DC0B0D}" srcId="{5A2B6406-93B4-40D2-9387-F98D46905DFF}" destId="{EC80C841-DCE0-4B4A-9956-DA7915D20606}" srcOrd="1" destOrd="0" parTransId="{1E93AE2C-9C03-4156-8A74-4B51955095F9}" sibTransId="{81A81643-54D6-4F3D-A30C-D90C126D20DC}"/>
    <dgm:cxn modelId="{215DBFCF-DD2F-4BD3-A835-FD177D6F2C1E}" type="presOf" srcId="{E4CC17F2-2097-4507-ADC3-3DA90405B36E}" destId="{A5E681BC-A20C-4933-8CE2-2B1544445DF2}" srcOrd="0" destOrd="3" presId="urn:microsoft.com/office/officeart/2005/8/layout/chevron2"/>
    <dgm:cxn modelId="{B50254EF-D005-4672-8BBA-9351464B06EF}" srcId="{86C2D040-30F4-44FE-A8DB-FD0E6F9CB1B9}" destId="{EF301487-8EC1-4681-B640-66098A3E86C0}" srcOrd="0" destOrd="0" parTransId="{7219C1D8-DEDC-4670-8DFC-3971C77AB9A9}" sibTransId="{BF9F183B-7D30-49F2-BA51-FE6F0670DB20}"/>
    <dgm:cxn modelId="{FADC0CFE-FBEE-45D7-BDDD-92D2013B342D}" type="presOf" srcId="{7916CA68-6EB3-4679-972E-D94FB5A2B16E}" destId="{CA76101B-5262-4F25-849A-F8677ED88A51}" srcOrd="0" destOrd="0" presId="urn:microsoft.com/office/officeart/2005/8/layout/chevron2"/>
    <dgm:cxn modelId="{2CC6E0F6-0818-4881-BBA0-CEC29E93B657}" type="presParOf" srcId="{9251F055-E3A2-4D0E-9CB3-09E0EA9F90FC}" destId="{34161F68-9D29-4532-AC43-CCC31FCD1AFB}" srcOrd="0" destOrd="0" presId="urn:microsoft.com/office/officeart/2005/8/layout/chevron2"/>
    <dgm:cxn modelId="{8DAFEC21-7F79-4FB9-BA35-588F7BF7088B}" type="presParOf" srcId="{34161F68-9D29-4532-AC43-CCC31FCD1AFB}" destId="{57196EEF-867D-410D-913D-1B8A17574797}" srcOrd="0" destOrd="0" presId="urn:microsoft.com/office/officeart/2005/8/layout/chevron2"/>
    <dgm:cxn modelId="{E3BA20D2-09E2-4B85-B75F-68BF9FF2E6CD}" type="presParOf" srcId="{34161F68-9D29-4532-AC43-CCC31FCD1AFB}" destId="{A5E681BC-A20C-4933-8CE2-2B1544445DF2}" srcOrd="1" destOrd="0" presId="urn:microsoft.com/office/officeart/2005/8/layout/chevron2"/>
    <dgm:cxn modelId="{6473F5B5-BD2D-4FCA-A825-69DE14A26E83}" type="presParOf" srcId="{9251F055-E3A2-4D0E-9CB3-09E0EA9F90FC}" destId="{6C480AF9-AD9F-468D-AC8E-5B584B24032A}" srcOrd="1" destOrd="0" presId="urn:microsoft.com/office/officeart/2005/8/layout/chevron2"/>
    <dgm:cxn modelId="{DBF880AB-CFA6-4BD0-92FF-3145B56E5A44}" type="presParOf" srcId="{9251F055-E3A2-4D0E-9CB3-09E0EA9F90FC}" destId="{419082F3-F7E7-4A66-95B0-3A33FFCEB845}" srcOrd="2" destOrd="0" presId="urn:microsoft.com/office/officeart/2005/8/layout/chevron2"/>
    <dgm:cxn modelId="{5D1E53FF-8C95-4A74-A601-10B02EACE8DF}" type="presParOf" srcId="{419082F3-F7E7-4A66-95B0-3A33FFCEB845}" destId="{D410C6DD-75BB-4C39-9EE1-35B7ED2FD0C4}" srcOrd="0" destOrd="0" presId="urn:microsoft.com/office/officeart/2005/8/layout/chevron2"/>
    <dgm:cxn modelId="{37AF4706-53D6-4D0B-8945-12E1A2BA5914}" type="presParOf" srcId="{419082F3-F7E7-4A66-95B0-3A33FFCEB845}" destId="{CA76101B-5262-4F25-849A-F8677ED88A5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2B6406-93B4-40D2-9387-F98D46905DF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6C2D040-30F4-44FE-A8DB-FD0E6F9CB1B9}">
      <dgm:prSet phldrT="[Text]"/>
      <dgm:spPr/>
      <dgm:t>
        <a:bodyPr/>
        <a:lstStyle/>
        <a:p>
          <a:r>
            <a:rPr lang="en-US" dirty="0"/>
            <a:t>Breach</a:t>
          </a:r>
        </a:p>
      </dgm:t>
    </dgm:pt>
    <dgm:pt modelId="{58F4A3BA-70FA-4E0D-AEE4-2254EFB1973B}" type="parTrans" cxnId="{F6BEB701-6B1C-4633-9860-FB5FEA767F76}">
      <dgm:prSet/>
      <dgm:spPr/>
      <dgm:t>
        <a:bodyPr/>
        <a:lstStyle/>
        <a:p>
          <a:endParaRPr lang="en-US"/>
        </a:p>
      </dgm:t>
    </dgm:pt>
    <dgm:pt modelId="{8EC0EFFF-CB3E-4634-A12C-45A76BEDCD2C}" type="sibTrans" cxnId="{F6BEB701-6B1C-4633-9860-FB5FEA767F76}">
      <dgm:prSet/>
      <dgm:spPr/>
      <dgm:t>
        <a:bodyPr/>
        <a:lstStyle/>
        <a:p>
          <a:endParaRPr lang="en-US"/>
        </a:p>
      </dgm:t>
    </dgm:pt>
    <dgm:pt modelId="{EF301487-8EC1-4681-B640-66098A3E86C0}">
      <dgm:prSet phldrT="[Text]"/>
      <dgm:spPr/>
      <dgm:t>
        <a:bodyPr/>
        <a:lstStyle/>
        <a:p>
          <a:r>
            <a:rPr lang="en-US" dirty="0"/>
            <a:t>Frustration of purpose</a:t>
          </a:r>
        </a:p>
      </dgm:t>
    </dgm:pt>
    <dgm:pt modelId="{7219C1D8-DEDC-4670-8DFC-3971C77AB9A9}" type="parTrans" cxnId="{B50254EF-D005-4672-8BBA-9351464B06EF}">
      <dgm:prSet/>
      <dgm:spPr/>
      <dgm:t>
        <a:bodyPr/>
        <a:lstStyle/>
        <a:p>
          <a:endParaRPr lang="en-US"/>
        </a:p>
      </dgm:t>
    </dgm:pt>
    <dgm:pt modelId="{BF9F183B-7D30-49F2-BA51-FE6F0670DB20}" type="sibTrans" cxnId="{B50254EF-D005-4672-8BBA-9351464B06EF}">
      <dgm:prSet/>
      <dgm:spPr/>
      <dgm:t>
        <a:bodyPr/>
        <a:lstStyle/>
        <a:p>
          <a:endParaRPr lang="en-US"/>
        </a:p>
      </dgm:t>
    </dgm:pt>
    <dgm:pt modelId="{99198026-147C-4D2A-BEE5-83AFB22FDFA1}">
      <dgm:prSet phldrT="[Text]"/>
      <dgm:spPr/>
      <dgm:t>
        <a:bodyPr/>
        <a:lstStyle/>
        <a:p>
          <a:r>
            <a:rPr lang="en-US" dirty="0"/>
            <a:t>Impossibility of performance</a:t>
          </a:r>
        </a:p>
      </dgm:t>
    </dgm:pt>
    <dgm:pt modelId="{6A00C55D-D773-447F-BDCF-060BD9FDCFB7}" type="parTrans" cxnId="{973D3A0F-D55A-4839-893D-12C46917C014}">
      <dgm:prSet/>
      <dgm:spPr/>
      <dgm:t>
        <a:bodyPr/>
        <a:lstStyle/>
        <a:p>
          <a:endParaRPr lang="en-US"/>
        </a:p>
      </dgm:t>
    </dgm:pt>
    <dgm:pt modelId="{AA48CCA5-B157-4228-836C-8F37FE6F56E8}" type="sibTrans" cxnId="{973D3A0F-D55A-4839-893D-12C46917C014}">
      <dgm:prSet/>
      <dgm:spPr/>
      <dgm:t>
        <a:bodyPr/>
        <a:lstStyle/>
        <a:p>
          <a:endParaRPr lang="en-US"/>
        </a:p>
      </dgm:t>
    </dgm:pt>
    <dgm:pt modelId="{C520F067-18F0-4EB5-9FCF-A23DBCF50F93}">
      <dgm:prSet phldrT="[Text]"/>
      <dgm:spPr/>
      <dgm:t>
        <a:bodyPr/>
        <a:lstStyle/>
        <a:p>
          <a:r>
            <a:rPr lang="en-US" dirty="0"/>
            <a:t>Other party breached first (recission)</a:t>
          </a:r>
        </a:p>
      </dgm:t>
    </dgm:pt>
    <dgm:pt modelId="{27DFC625-7DE0-433E-9D2A-7BAF2AB12F48}" type="parTrans" cxnId="{9C3555C1-41EF-4B60-AB5A-58E780C9FC20}">
      <dgm:prSet/>
      <dgm:spPr/>
      <dgm:t>
        <a:bodyPr/>
        <a:lstStyle/>
        <a:p>
          <a:endParaRPr lang="en-US"/>
        </a:p>
      </dgm:t>
    </dgm:pt>
    <dgm:pt modelId="{142B2A39-E28E-48EF-9D61-AD28CEC42239}" type="sibTrans" cxnId="{9C3555C1-41EF-4B60-AB5A-58E780C9FC20}">
      <dgm:prSet/>
      <dgm:spPr/>
      <dgm:t>
        <a:bodyPr/>
        <a:lstStyle/>
        <a:p>
          <a:endParaRPr lang="en-US"/>
        </a:p>
      </dgm:t>
    </dgm:pt>
    <dgm:pt modelId="{E4CC17F2-2097-4507-ADC3-3DA90405B36E}">
      <dgm:prSet phldrT="[Text]"/>
      <dgm:spPr/>
      <dgm:t>
        <a:bodyPr/>
        <a:lstStyle/>
        <a:p>
          <a:r>
            <a:rPr lang="en-US" dirty="0"/>
            <a:t>Waiver</a:t>
          </a:r>
        </a:p>
      </dgm:t>
    </dgm:pt>
    <dgm:pt modelId="{AB655B94-7015-442A-A8C7-19FC0AE4B4C6}" type="parTrans" cxnId="{01410BA1-93A1-4A46-AF39-C419E83B0E2A}">
      <dgm:prSet/>
      <dgm:spPr/>
      <dgm:t>
        <a:bodyPr/>
        <a:lstStyle/>
        <a:p>
          <a:endParaRPr lang="en-US"/>
        </a:p>
      </dgm:t>
    </dgm:pt>
    <dgm:pt modelId="{5054362D-BF08-4495-A264-D9A203D31A59}" type="sibTrans" cxnId="{01410BA1-93A1-4A46-AF39-C419E83B0E2A}">
      <dgm:prSet/>
      <dgm:spPr/>
      <dgm:t>
        <a:bodyPr/>
        <a:lstStyle/>
        <a:p>
          <a:endParaRPr lang="en-US"/>
        </a:p>
      </dgm:t>
    </dgm:pt>
    <dgm:pt modelId="{9251F055-E3A2-4D0E-9CB3-09E0EA9F90FC}" type="pres">
      <dgm:prSet presAssocID="{5A2B6406-93B4-40D2-9387-F98D46905DFF}" presName="linearFlow" presStyleCnt="0">
        <dgm:presLayoutVars>
          <dgm:dir/>
          <dgm:animLvl val="lvl"/>
          <dgm:resizeHandles val="exact"/>
        </dgm:presLayoutVars>
      </dgm:prSet>
      <dgm:spPr/>
    </dgm:pt>
    <dgm:pt modelId="{34161F68-9D29-4532-AC43-CCC31FCD1AFB}" type="pres">
      <dgm:prSet presAssocID="{86C2D040-30F4-44FE-A8DB-FD0E6F9CB1B9}" presName="composite" presStyleCnt="0"/>
      <dgm:spPr/>
    </dgm:pt>
    <dgm:pt modelId="{57196EEF-867D-410D-913D-1B8A17574797}" type="pres">
      <dgm:prSet presAssocID="{86C2D040-30F4-44FE-A8DB-FD0E6F9CB1B9}" presName="parentText" presStyleLbl="alignNode1" presStyleIdx="0" presStyleCnt="1">
        <dgm:presLayoutVars>
          <dgm:chMax val="1"/>
          <dgm:bulletEnabled val="1"/>
        </dgm:presLayoutVars>
      </dgm:prSet>
      <dgm:spPr/>
    </dgm:pt>
    <dgm:pt modelId="{A5E681BC-A20C-4933-8CE2-2B1544445DF2}" type="pres">
      <dgm:prSet presAssocID="{86C2D040-30F4-44FE-A8DB-FD0E6F9CB1B9}" presName="descendantText" presStyleLbl="alignAcc1" presStyleIdx="0" presStyleCnt="1">
        <dgm:presLayoutVars>
          <dgm:bulletEnabled val="1"/>
        </dgm:presLayoutVars>
      </dgm:prSet>
      <dgm:spPr/>
    </dgm:pt>
  </dgm:ptLst>
  <dgm:cxnLst>
    <dgm:cxn modelId="{F6BEB701-6B1C-4633-9860-FB5FEA767F76}" srcId="{5A2B6406-93B4-40D2-9387-F98D46905DFF}" destId="{86C2D040-30F4-44FE-A8DB-FD0E6F9CB1B9}" srcOrd="0" destOrd="0" parTransId="{58F4A3BA-70FA-4E0D-AEE4-2254EFB1973B}" sibTransId="{8EC0EFFF-CB3E-4634-A12C-45A76BEDCD2C}"/>
    <dgm:cxn modelId="{CB45180E-FBF7-49E8-A9E7-2BA9874EC41F}" type="presOf" srcId="{99198026-147C-4D2A-BEE5-83AFB22FDFA1}" destId="{A5E681BC-A20C-4933-8CE2-2B1544445DF2}" srcOrd="0" destOrd="1" presId="urn:microsoft.com/office/officeart/2005/8/layout/chevron2"/>
    <dgm:cxn modelId="{973D3A0F-D55A-4839-893D-12C46917C014}" srcId="{86C2D040-30F4-44FE-A8DB-FD0E6F9CB1B9}" destId="{99198026-147C-4D2A-BEE5-83AFB22FDFA1}" srcOrd="1" destOrd="0" parTransId="{6A00C55D-D773-447F-BDCF-060BD9FDCFB7}" sibTransId="{AA48CCA5-B157-4228-836C-8F37FE6F56E8}"/>
    <dgm:cxn modelId="{FA86C93B-733E-4380-89D6-A3C6A14BA982}" type="presOf" srcId="{EF301487-8EC1-4681-B640-66098A3E86C0}" destId="{A5E681BC-A20C-4933-8CE2-2B1544445DF2}" srcOrd="0" destOrd="0" presId="urn:microsoft.com/office/officeart/2005/8/layout/chevron2"/>
    <dgm:cxn modelId="{A5878555-ADD3-406F-B78F-FF12ABDC2E72}" type="presOf" srcId="{86C2D040-30F4-44FE-A8DB-FD0E6F9CB1B9}" destId="{57196EEF-867D-410D-913D-1B8A17574797}" srcOrd="0" destOrd="0" presId="urn:microsoft.com/office/officeart/2005/8/layout/chevron2"/>
    <dgm:cxn modelId="{68098C97-300B-4FEF-8A7C-BE2D56736ADE}" type="presOf" srcId="{5A2B6406-93B4-40D2-9387-F98D46905DFF}" destId="{9251F055-E3A2-4D0E-9CB3-09E0EA9F90FC}" srcOrd="0" destOrd="0" presId="urn:microsoft.com/office/officeart/2005/8/layout/chevron2"/>
    <dgm:cxn modelId="{01410BA1-93A1-4A46-AF39-C419E83B0E2A}" srcId="{86C2D040-30F4-44FE-A8DB-FD0E6F9CB1B9}" destId="{E4CC17F2-2097-4507-ADC3-3DA90405B36E}" srcOrd="3" destOrd="0" parTransId="{AB655B94-7015-442A-A8C7-19FC0AE4B4C6}" sibTransId="{5054362D-BF08-4495-A264-D9A203D31A59}"/>
    <dgm:cxn modelId="{37365CAF-AD00-40BD-B013-CCF3FA456D5D}" type="presOf" srcId="{C520F067-18F0-4EB5-9FCF-A23DBCF50F93}" destId="{A5E681BC-A20C-4933-8CE2-2B1544445DF2}" srcOrd="0" destOrd="2" presId="urn:microsoft.com/office/officeart/2005/8/layout/chevron2"/>
    <dgm:cxn modelId="{9C3555C1-41EF-4B60-AB5A-58E780C9FC20}" srcId="{86C2D040-30F4-44FE-A8DB-FD0E6F9CB1B9}" destId="{C520F067-18F0-4EB5-9FCF-A23DBCF50F93}" srcOrd="2" destOrd="0" parTransId="{27DFC625-7DE0-433E-9D2A-7BAF2AB12F48}" sibTransId="{142B2A39-E28E-48EF-9D61-AD28CEC42239}"/>
    <dgm:cxn modelId="{215DBFCF-DD2F-4BD3-A835-FD177D6F2C1E}" type="presOf" srcId="{E4CC17F2-2097-4507-ADC3-3DA90405B36E}" destId="{A5E681BC-A20C-4933-8CE2-2B1544445DF2}" srcOrd="0" destOrd="3" presId="urn:microsoft.com/office/officeart/2005/8/layout/chevron2"/>
    <dgm:cxn modelId="{B50254EF-D005-4672-8BBA-9351464B06EF}" srcId="{86C2D040-30F4-44FE-A8DB-FD0E6F9CB1B9}" destId="{EF301487-8EC1-4681-B640-66098A3E86C0}" srcOrd="0" destOrd="0" parTransId="{7219C1D8-DEDC-4670-8DFC-3971C77AB9A9}" sibTransId="{BF9F183B-7D30-49F2-BA51-FE6F0670DB20}"/>
    <dgm:cxn modelId="{2CC6E0F6-0818-4881-BBA0-CEC29E93B657}" type="presParOf" srcId="{9251F055-E3A2-4D0E-9CB3-09E0EA9F90FC}" destId="{34161F68-9D29-4532-AC43-CCC31FCD1AFB}" srcOrd="0" destOrd="0" presId="urn:microsoft.com/office/officeart/2005/8/layout/chevron2"/>
    <dgm:cxn modelId="{8DAFEC21-7F79-4FB9-BA35-588F7BF7088B}" type="presParOf" srcId="{34161F68-9D29-4532-AC43-CCC31FCD1AFB}" destId="{57196EEF-867D-410D-913D-1B8A17574797}" srcOrd="0" destOrd="0" presId="urn:microsoft.com/office/officeart/2005/8/layout/chevron2"/>
    <dgm:cxn modelId="{E3BA20D2-09E2-4B85-B75F-68BF9FF2E6CD}" type="presParOf" srcId="{34161F68-9D29-4532-AC43-CCC31FCD1AFB}" destId="{A5E681BC-A20C-4933-8CE2-2B1544445DF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2B6406-93B4-40D2-9387-F98D46905DF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EC80C841-DCE0-4B4A-9956-DA7915D20606}">
      <dgm:prSet phldrT="[Text]"/>
      <dgm:spPr/>
      <dgm:t>
        <a:bodyPr/>
        <a:lstStyle/>
        <a:p>
          <a:r>
            <a:rPr lang="en-US" dirty="0"/>
            <a:t>Remedy</a:t>
          </a:r>
        </a:p>
      </dgm:t>
    </dgm:pt>
    <dgm:pt modelId="{1E93AE2C-9C03-4156-8A74-4B51955095F9}" type="parTrans" cxnId="{6DE4C4CD-E32A-4D39-A306-880572DC0B0D}">
      <dgm:prSet/>
      <dgm:spPr/>
      <dgm:t>
        <a:bodyPr/>
        <a:lstStyle/>
        <a:p>
          <a:endParaRPr lang="en-US"/>
        </a:p>
      </dgm:t>
    </dgm:pt>
    <dgm:pt modelId="{81A81643-54D6-4F3D-A30C-D90C126D20DC}" type="sibTrans" cxnId="{6DE4C4CD-E32A-4D39-A306-880572DC0B0D}">
      <dgm:prSet/>
      <dgm:spPr/>
      <dgm:t>
        <a:bodyPr/>
        <a:lstStyle/>
        <a:p>
          <a:endParaRPr lang="en-US"/>
        </a:p>
      </dgm:t>
    </dgm:pt>
    <dgm:pt modelId="{2BF3F50A-9F99-458D-9A6B-B3F19B202067}">
      <dgm:prSet phldrT="[Text]"/>
      <dgm:spPr/>
      <dgm:t>
        <a:bodyPr/>
        <a:lstStyle/>
        <a:p>
          <a:r>
            <a:rPr lang="en-US" dirty="0"/>
            <a:t>Compensatory damages: Non-breaching party returned to position </a:t>
          </a:r>
          <a:r>
            <a:rPr lang="en-US" dirty="0" err="1"/>
            <a:t>K’d</a:t>
          </a:r>
          <a:r>
            <a:rPr lang="en-US" dirty="0"/>
            <a:t> for</a:t>
          </a:r>
        </a:p>
      </dgm:t>
    </dgm:pt>
    <dgm:pt modelId="{2633B650-977F-41EB-9FC7-687085B41952}" type="parTrans" cxnId="{C767CEC9-DEEA-4839-BF4D-45E6442E0673}">
      <dgm:prSet/>
      <dgm:spPr/>
      <dgm:t>
        <a:bodyPr/>
        <a:lstStyle/>
        <a:p>
          <a:endParaRPr lang="en-US"/>
        </a:p>
      </dgm:t>
    </dgm:pt>
    <dgm:pt modelId="{AF981815-C14E-443A-AC81-CFF275CF7DDA}" type="sibTrans" cxnId="{C767CEC9-DEEA-4839-BF4D-45E6442E0673}">
      <dgm:prSet/>
      <dgm:spPr/>
      <dgm:t>
        <a:bodyPr/>
        <a:lstStyle/>
        <a:p>
          <a:endParaRPr lang="en-US"/>
        </a:p>
      </dgm:t>
    </dgm:pt>
    <dgm:pt modelId="{8C73165A-ED0E-430C-A398-18C131925999}">
      <dgm:prSet phldrT="[Text]"/>
      <dgm:spPr/>
      <dgm:t>
        <a:bodyPr/>
        <a:lstStyle/>
        <a:p>
          <a:r>
            <a:rPr lang="en-US" dirty="0"/>
            <a:t>Liquidated damages clause enforceable if reasonable &amp; not penalty</a:t>
          </a:r>
        </a:p>
      </dgm:t>
    </dgm:pt>
    <dgm:pt modelId="{8D0E3EFF-E4CE-4368-8ECA-B897AA999944}" type="parTrans" cxnId="{315D5C0D-CDBE-4E99-94E0-0A34AF4051FE}">
      <dgm:prSet/>
      <dgm:spPr/>
      <dgm:t>
        <a:bodyPr/>
        <a:lstStyle/>
        <a:p>
          <a:endParaRPr lang="en-US"/>
        </a:p>
      </dgm:t>
    </dgm:pt>
    <dgm:pt modelId="{789CC361-4A04-401B-9A3F-29AB4D8A1F69}" type="sibTrans" cxnId="{315D5C0D-CDBE-4E99-94E0-0A34AF4051FE}">
      <dgm:prSet/>
      <dgm:spPr/>
      <dgm:t>
        <a:bodyPr/>
        <a:lstStyle/>
        <a:p>
          <a:endParaRPr lang="en-US"/>
        </a:p>
      </dgm:t>
    </dgm:pt>
    <dgm:pt modelId="{7916CA68-6EB3-4679-972E-D94FB5A2B16E}">
      <dgm:prSet phldrT="[Text]"/>
      <dgm:spPr/>
      <dgm:t>
        <a:bodyPr/>
        <a:lstStyle/>
        <a:p>
          <a:r>
            <a:rPr lang="en-US" dirty="0"/>
            <a:t>Duty to mitigate</a:t>
          </a:r>
        </a:p>
      </dgm:t>
    </dgm:pt>
    <dgm:pt modelId="{9C61DDEB-9DE3-4230-8AA1-294F5673AA20}" type="parTrans" cxnId="{ECFEE701-501F-40D4-B6BD-063C6F997671}">
      <dgm:prSet/>
      <dgm:spPr/>
      <dgm:t>
        <a:bodyPr/>
        <a:lstStyle/>
        <a:p>
          <a:endParaRPr lang="en-US"/>
        </a:p>
      </dgm:t>
    </dgm:pt>
    <dgm:pt modelId="{C7082BB5-D8D8-411F-8F74-69851E0837A8}" type="sibTrans" cxnId="{ECFEE701-501F-40D4-B6BD-063C6F997671}">
      <dgm:prSet/>
      <dgm:spPr/>
      <dgm:t>
        <a:bodyPr/>
        <a:lstStyle/>
        <a:p>
          <a:endParaRPr lang="en-US"/>
        </a:p>
      </dgm:t>
    </dgm:pt>
    <dgm:pt modelId="{9251F055-E3A2-4D0E-9CB3-09E0EA9F90FC}" type="pres">
      <dgm:prSet presAssocID="{5A2B6406-93B4-40D2-9387-F98D46905DFF}" presName="linearFlow" presStyleCnt="0">
        <dgm:presLayoutVars>
          <dgm:dir/>
          <dgm:animLvl val="lvl"/>
          <dgm:resizeHandles val="exact"/>
        </dgm:presLayoutVars>
      </dgm:prSet>
      <dgm:spPr/>
    </dgm:pt>
    <dgm:pt modelId="{419082F3-F7E7-4A66-95B0-3A33FFCEB845}" type="pres">
      <dgm:prSet presAssocID="{EC80C841-DCE0-4B4A-9956-DA7915D20606}" presName="composite" presStyleCnt="0"/>
      <dgm:spPr/>
    </dgm:pt>
    <dgm:pt modelId="{D410C6DD-75BB-4C39-9EE1-35B7ED2FD0C4}" type="pres">
      <dgm:prSet presAssocID="{EC80C841-DCE0-4B4A-9956-DA7915D20606}" presName="parentText" presStyleLbl="alignNode1" presStyleIdx="0" presStyleCnt="1">
        <dgm:presLayoutVars>
          <dgm:chMax val="1"/>
          <dgm:bulletEnabled val="1"/>
        </dgm:presLayoutVars>
      </dgm:prSet>
      <dgm:spPr/>
    </dgm:pt>
    <dgm:pt modelId="{CA76101B-5262-4F25-849A-F8677ED88A51}" type="pres">
      <dgm:prSet presAssocID="{EC80C841-DCE0-4B4A-9956-DA7915D20606}" presName="descendantText" presStyleLbl="alignAcc1" presStyleIdx="0" presStyleCnt="1" custScaleY="101271">
        <dgm:presLayoutVars>
          <dgm:bulletEnabled val="1"/>
        </dgm:presLayoutVars>
      </dgm:prSet>
      <dgm:spPr/>
    </dgm:pt>
  </dgm:ptLst>
  <dgm:cxnLst>
    <dgm:cxn modelId="{ECFEE701-501F-40D4-B6BD-063C6F997671}" srcId="{EC80C841-DCE0-4B4A-9956-DA7915D20606}" destId="{7916CA68-6EB3-4679-972E-D94FB5A2B16E}" srcOrd="0" destOrd="0" parTransId="{9C61DDEB-9DE3-4230-8AA1-294F5673AA20}" sibTransId="{C7082BB5-D8D8-411F-8F74-69851E0837A8}"/>
    <dgm:cxn modelId="{315D5C0D-CDBE-4E99-94E0-0A34AF4051FE}" srcId="{EC80C841-DCE0-4B4A-9956-DA7915D20606}" destId="{8C73165A-ED0E-430C-A398-18C131925999}" srcOrd="2" destOrd="0" parTransId="{8D0E3EFF-E4CE-4368-8ECA-B897AA999944}" sibTransId="{789CC361-4A04-401B-9A3F-29AB4D8A1F69}"/>
    <dgm:cxn modelId="{65C74D5F-E888-4AD4-ABC3-C3B3BF56AF08}" type="presOf" srcId="{2BF3F50A-9F99-458D-9A6B-B3F19B202067}" destId="{CA76101B-5262-4F25-849A-F8677ED88A51}" srcOrd="0" destOrd="1" presId="urn:microsoft.com/office/officeart/2005/8/layout/chevron2"/>
    <dgm:cxn modelId="{68098C97-300B-4FEF-8A7C-BE2D56736ADE}" type="presOf" srcId="{5A2B6406-93B4-40D2-9387-F98D46905DFF}" destId="{9251F055-E3A2-4D0E-9CB3-09E0EA9F90FC}" srcOrd="0" destOrd="0" presId="urn:microsoft.com/office/officeart/2005/8/layout/chevron2"/>
    <dgm:cxn modelId="{F6853FBF-C7B9-4EA7-8DDD-E99AD36E9127}" type="presOf" srcId="{EC80C841-DCE0-4B4A-9956-DA7915D20606}" destId="{D410C6DD-75BB-4C39-9EE1-35B7ED2FD0C4}" srcOrd="0" destOrd="0" presId="urn:microsoft.com/office/officeart/2005/8/layout/chevron2"/>
    <dgm:cxn modelId="{80ECD1BF-65EF-404B-9FB5-FFF1F41ADBA2}" type="presOf" srcId="{8C73165A-ED0E-430C-A398-18C131925999}" destId="{CA76101B-5262-4F25-849A-F8677ED88A51}" srcOrd="0" destOrd="2" presId="urn:microsoft.com/office/officeart/2005/8/layout/chevron2"/>
    <dgm:cxn modelId="{C767CEC9-DEEA-4839-BF4D-45E6442E0673}" srcId="{EC80C841-DCE0-4B4A-9956-DA7915D20606}" destId="{2BF3F50A-9F99-458D-9A6B-B3F19B202067}" srcOrd="1" destOrd="0" parTransId="{2633B650-977F-41EB-9FC7-687085B41952}" sibTransId="{AF981815-C14E-443A-AC81-CFF275CF7DDA}"/>
    <dgm:cxn modelId="{6DE4C4CD-E32A-4D39-A306-880572DC0B0D}" srcId="{5A2B6406-93B4-40D2-9387-F98D46905DFF}" destId="{EC80C841-DCE0-4B4A-9956-DA7915D20606}" srcOrd="0" destOrd="0" parTransId="{1E93AE2C-9C03-4156-8A74-4B51955095F9}" sibTransId="{81A81643-54D6-4F3D-A30C-D90C126D20DC}"/>
    <dgm:cxn modelId="{FADC0CFE-FBEE-45D7-BDDD-92D2013B342D}" type="presOf" srcId="{7916CA68-6EB3-4679-972E-D94FB5A2B16E}" destId="{CA76101B-5262-4F25-849A-F8677ED88A51}" srcOrd="0" destOrd="0" presId="urn:microsoft.com/office/officeart/2005/8/layout/chevron2"/>
    <dgm:cxn modelId="{DBF880AB-CFA6-4BD0-92FF-3145B56E5A44}" type="presParOf" srcId="{9251F055-E3A2-4D0E-9CB3-09E0EA9F90FC}" destId="{419082F3-F7E7-4A66-95B0-3A33FFCEB845}" srcOrd="0" destOrd="0" presId="urn:microsoft.com/office/officeart/2005/8/layout/chevron2"/>
    <dgm:cxn modelId="{5D1E53FF-8C95-4A74-A601-10B02EACE8DF}" type="presParOf" srcId="{419082F3-F7E7-4A66-95B0-3A33FFCEB845}" destId="{D410C6DD-75BB-4C39-9EE1-35B7ED2FD0C4}" srcOrd="0" destOrd="0" presId="urn:microsoft.com/office/officeart/2005/8/layout/chevron2"/>
    <dgm:cxn modelId="{37AF4706-53D6-4D0B-8945-12E1A2BA5914}" type="presParOf" srcId="{419082F3-F7E7-4A66-95B0-3A33FFCEB845}" destId="{CA76101B-5262-4F25-849A-F8677ED88A5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2B6406-93B4-40D2-9387-F98D46905DF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EC80C841-DCE0-4B4A-9956-DA7915D20606}">
      <dgm:prSet phldrT="[Text]"/>
      <dgm:spPr/>
      <dgm:t>
        <a:bodyPr/>
        <a:lstStyle/>
        <a:p>
          <a:r>
            <a:rPr lang="en-US" dirty="0"/>
            <a:t>Remedy</a:t>
          </a:r>
        </a:p>
      </dgm:t>
    </dgm:pt>
    <dgm:pt modelId="{1E93AE2C-9C03-4156-8A74-4B51955095F9}" type="parTrans" cxnId="{6DE4C4CD-E32A-4D39-A306-880572DC0B0D}">
      <dgm:prSet/>
      <dgm:spPr/>
      <dgm:t>
        <a:bodyPr/>
        <a:lstStyle/>
        <a:p>
          <a:endParaRPr lang="en-US"/>
        </a:p>
      </dgm:t>
    </dgm:pt>
    <dgm:pt modelId="{81A81643-54D6-4F3D-A30C-D90C126D20DC}" type="sibTrans" cxnId="{6DE4C4CD-E32A-4D39-A306-880572DC0B0D}">
      <dgm:prSet/>
      <dgm:spPr/>
      <dgm:t>
        <a:bodyPr/>
        <a:lstStyle/>
        <a:p>
          <a:endParaRPr lang="en-US"/>
        </a:p>
      </dgm:t>
    </dgm:pt>
    <dgm:pt modelId="{2BF3F50A-9F99-458D-9A6B-B3F19B202067}">
      <dgm:prSet phldrT="[Text]"/>
      <dgm:spPr/>
      <dgm:t>
        <a:bodyPr/>
        <a:lstStyle/>
        <a:p>
          <a:r>
            <a:rPr lang="en-US" dirty="0"/>
            <a:t>Compensatory damages: Non-breaching party returned to position </a:t>
          </a:r>
          <a:r>
            <a:rPr lang="en-US" dirty="0" err="1"/>
            <a:t>K’d</a:t>
          </a:r>
          <a:r>
            <a:rPr lang="en-US" dirty="0"/>
            <a:t> for</a:t>
          </a:r>
        </a:p>
      </dgm:t>
    </dgm:pt>
    <dgm:pt modelId="{2633B650-977F-41EB-9FC7-687085B41952}" type="parTrans" cxnId="{C767CEC9-DEEA-4839-BF4D-45E6442E0673}">
      <dgm:prSet/>
      <dgm:spPr/>
      <dgm:t>
        <a:bodyPr/>
        <a:lstStyle/>
        <a:p>
          <a:endParaRPr lang="en-US"/>
        </a:p>
      </dgm:t>
    </dgm:pt>
    <dgm:pt modelId="{AF981815-C14E-443A-AC81-CFF275CF7DDA}" type="sibTrans" cxnId="{C767CEC9-DEEA-4839-BF4D-45E6442E0673}">
      <dgm:prSet/>
      <dgm:spPr/>
      <dgm:t>
        <a:bodyPr/>
        <a:lstStyle/>
        <a:p>
          <a:endParaRPr lang="en-US"/>
        </a:p>
      </dgm:t>
    </dgm:pt>
    <dgm:pt modelId="{8C73165A-ED0E-430C-A398-18C131925999}">
      <dgm:prSet phldrT="[Text]"/>
      <dgm:spPr/>
      <dgm:t>
        <a:bodyPr/>
        <a:lstStyle/>
        <a:p>
          <a:r>
            <a:rPr lang="en-US" dirty="0"/>
            <a:t>Liquidated damages clause enforceable if reasonable &amp; not penalty</a:t>
          </a:r>
        </a:p>
      </dgm:t>
    </dgm:pt>
    <dgm:pt modelId="{8D0E3EFF-E4CE-4368-8ECA-B897AA999944}" type="parTrans" cxnId="{315D5C0D-CDBE-4E99-94E0-0A34AF4051FE}">
      <dgm:prSet/>
      <dgm:spPr/>
      <dgm:t>
        <a:bodyPr/>
        <a:lstStyle/>
        <a:p>
          <a:endParaRPr lang="en-US"/>
        </a:p>
      </dgm:t>
    </dgm:pt>
    <dgm:pt modelId="{789CC361-4A04-401B-9A3F-29AB4D8A1F69}" type="sibTrans" cxnId="{315D5C0D-CDBE-4E99-94E0-0A34AF4051FE}">
      <dgm:prSet/>
      <dgm:spPr/>
      <dgm:t>
        <a:bodyPr/>
        <a:lstStyle/>
        <a:p>
          <a:endParaRPr lang="en-US"/>
        </a:p>
      </dgm:t>
    </dgm:pt>
    <dgm:pt modelId="{7AE83E47-A2EA-4319-A08B-AA5FB68768F2}">
      <dgm:prSet phldrT="[Text]"/>
      <dgm:spPr/>
      <dgm:t>
        <a:bodyPr/>
        <a:lstStyle/>
        <a:p>
          <a:r>
            <a:rPr lang="en-US" dirty="0"/>
            <a:t>Attorney fees if (1) provided for in contract, and (2) authorized by statute</a:t>
          </a:r>
        </a:p>
      </dgm:t>
    </dgm:pt>
    <dgm:pt modelId="{54EF5A8E-E75E-4197-831A-9B02CEC3F23F}" type="parTrans" cxnId="{F848D982-3C2B-40E8-8DFE-96EF52D45FCD}">
      <dgm:prSet/>
      <dgm:spPr/>
      <dgm:t>
        <a:bodyPr/>
        <a:lstStyle/>
        <a:p>
          <a:endParaRPr lang="en-US"/>
        </a:p>
      </dgm:t>
    </dgm:pt>
    <dgm:pt modelId="{1B3BF99E-4AD0-4957-9356-1C27AC7F07B7}" type="sibTrans" cxnId="{F848D982-3C2B-40E8-8DFE-96EF52D45FCD}">
      <dgm:prSet/>
      <dgm:spPr/>
      <dgm:t>
        <a:bodyPr/>
        <a:lstStyle/>
        <a:p>
          <a:endParaRPr lang="en-US"/>
        </a:p>
      </dgm:t>
    </dgm:pt>
    <dgm:pt modelId="{595DCB2B-C35D-4451-A6E2-AF26AD87ACE9}">
      <dgm:prSet phldrT="[Text]"/>
      <dgm:spPr/>
      <dgm:t>
        <a:bodyPr/>
        <a:lstStyle/>
        <a:p>
          <a:r>
            <a:rPr lang="en-US" dirty="0"/>
            <a:t>Pre-judgment &amp; post-judgment interest</a:t>
          </a:r>
        </a:p>
      </dgm:t>
    </dgm:pt>
    <dgm:pt modelId="{F1E1CE49-138A-4428-B1B9-04AFDD30F0E8}" type="parTrans" cxnId="{68090614-FF49-455A-9956-75FF18DF0C4D}">
      <dgm:prSet/>
      <dgm:spPr/>
      <dgm:t>
        <a:bodyPr/>
        <a:lstStyle/>
        <a:p>
          <a:endParaRPr lang="en-US"/>
        </a:p>
      </dgm:t>
    </dgm:pt>
    <dgm:pt modelId="{EC728AE6-3EF9-4A4D-B6DF-A6D08CD1A73E}" type="sibTrans" cxnId="{68090614-FF49-455A-9956-75FF18DF0C4D}">
      <dgm:prSet/>
      <dgm:spPr/>
      <dgm:t>
        <a:bodyPr/>
        <a:lstStyle/>
        <a:p>
          <a:endParaRPr lang="en-US"/>
        </a:p>
      </dgm:t>
    </dgm:pt>
    <dgm:pt modelId="{7916CA68-6EB3-4679-972E-D94FB5A2B16E}">
      <dgm:prSet phldrT="[Text]"/>
      <dgm:spPr/>
      <dgm:t>
        <a:bodyPr/>
        <a:lstStyle/>
        <a:p>
          <a:r>
            <a:rPr lang="en-US" dirty="0"/>
            <a:t>Duty to mitigate</a:t>
          </a:r>
        </a:p>
      </dgm:t>
    </dgm:pt>
    <dgm:pt modelId="{9C61DDEB-9DE3-4230-8AA1-294F5673AA20}" type="parTrans" cxnId="{ECFEE701-501F-40D4-B6BD-063C6F997671}">
      <dgm:prSet/>
      <dgm:spPr/>
      <dgm:t>
        <a:bodyPr/>
        <a:lstStyle/>
        <a:p>
          <a:endParaRPr lang="en-US"/>
        </a:p>
      </dgm:t>
    </dgm:pt>
    <dgm:pt modelId="{C7082BB5-D8D8-411F-8F74-69851E0837A8}" type="sibTrans" cxnId="{ECFEE701-501F-40D4-B6BD-063C6F997671}">
      <dgm:prSet/>
      <dgm:spPr/>
      <dgm:t>
        <a:bodyPr/>
        <a:lstStyle/>
        <a:p>
          <a:endParaRPr lang="en-US"/>
        </a:p>
      </dgm:t>
    </dgm:pt>
    <dgm:pt modelId="{9251F055-E3A2-4D0E-9CB3-09E0EA9F90FC}" type="pres">
      <dgm:prSet presAssocID="{5A2B6406-93B4-40D2-9387-F98D46905DFF}" presName="linearFlow" presStyleCnt="0">
        <dgm:presLayoutVars>
          <dgm:dir/>
          <dgm:animLvl val="lvl"/>
          <dgm:resizeHandles val="exact"/>
        </dgm:presLayoutVars>
      </dgm:prSet>
      <dgm:spPr/>
    </dgm:pt>
    <dgm:pt modelId="{419082F3-F7E7-4A66-95B0-3A33FFCEB845}" type="pres">
      <dgm:prSet presAssocID="{EC80C841-DCE0-4B4A-9956-DA7915D20606}" presName="composite" presStyleCnt="0"/>
      <dgm:spPr/>
    </dgm:pt>
    <dgm:pt modelId="{D410C6DD-75BB-4C39-9EE1-35B7ED2FD0C4}" type="pres">
      <dgm:prSet presAssocID="{EC80C841-DCE0-4B4A-9956-DA7915D20606}" presName="parentText" presStyleLbl="alignNode1" presStyleIdx="0" presStyleCnt="1">
        <dgm:presLayoutVars>
          <dgm:chMax val="1"/>
          <dgm:bulletEnabled val="1"/>
        </dgm:presLayoutVars>
      </dgm:prSet>
      <dgm:spPr/>
    </dgm:pt>
    <dgm:pt modelId="{CA76101B-5262-4F25-849A-F8677ED88A51}" type="pres">
      <dgm:prSet presAssocID="{EC80C841-DCE0-4B4A-9956-DA7915D20606}" presName="descendantText" presStyleLbl="alignAcc1" presStyleIdx="0" presStyleCnt="1" custScaleY="101271">
        <dgm:presLayoutVars>
          <dgm:bulletEnabled val="1"/>
        </dgm:presLayoutVars>
      </dgm:prSet>
      <dgm:spPr/>
    </dgm:pt>
  </dgm:ptLst>
  <dgm:cxnLst>
    <dgm:cxn modelId="{ECFEE701-501F-40D4-B6BD-063C6F997671}" srcId="{EC80C841-DCE0-4B4A-9956-DA7915D20606}" destId="{7916CA68-6EB3-4679-972E-D94FB5A2B16E}" srcOrd="0" destOrd="0" parTransId="{9C61DDEB-9DE3-4230-8AA1-294F5673AA20}" sibTransId="{C7082BB5-D8D8-411F-8F74-69851E0837A8}"/>
    <dgm:cxn modelId="{315D5C0D-CDBE-4E99-94E0-0A34AF4051FE}" srcId="{EC80C841-DCE0-4B4A-9956-DA7915D20606}" destId="{8C73165A-ED0E-430C-A398-18C131925999}" srcOrd="2" destOrd="0" parTransId="{8D0E3EFF-E4CE-4368-8ECA-B897AA999944}" sibTransId="{789CC361-4A04-401B-9A3F-29AB4D8A1F69}"/>
    <dgm:cxn modelId="{68090614-FF49-455A-9956-75FF18DF0C4D}" srcId="{EC80C841-DCE0-4B4A-9956-DA7915D20606}" destId="{595DCB2B-C35D-4451-A6E2-AF26AD87ACE9}" srcOrd="4" destOrd="0" parTransId="{F1E1CE49-138A-4428-B1B9-04AFDD30F0E8}" sibTransId="{EC728AE6-3EF9-4A4D-B6DF-A6D08CD1A73E}"/>
    <dgm:cxn modelId="{65C74D5F-E888-4AD4-ABC3-C3B3BF56AF08}" type="presOf" srcId="{2BF3F50A-9F99-458D-9A6B-B3F19B202067}" destId="{CA76101B-5262-4F25-849A-F8677ED88A51}" srcOrd="0" destOrd="1" presId="urn:microsoft.com/office/officeart/2005/8/layout/chevron2"/>
    <dgm:cxn modelId="{976D626C-6D7C-4C21-BA58-6577F29201DE}" type="presOf" srcId="{7AE83E47-A2EA-4319-A08B-AA5FB68768F2}" destId="{CA76101B-5262-4F25-849A-F8677ED88A51}" srcOrd="0" destOrd="3" presId="urn:microsoft.com/office/officeart/2005/8/layout/chevron2"/>
    <dgm:cxn modelId="{F848D982-3C2B-40E8-8DFE-96EF52D45FCD}" srcId="{EC80C841-DCE0-4B4A-9956-DA7915D20606}" destId="{7AE83E47-A2EA-4319-A08B-AA5FB68768F2}" srcOrd="3" destOrd="0" parTransId="{54EF5A8E-E75E-4197-831A-9B02CEC3F23F}" sibTransId="{1B3BF99E-4AD0-4957-9356-1C27AC7F07B7}"/>
    <dgm:cxn modelId="{68098C97-300B-4FEF-8A7C-BE2D56736ADE}" type="presOf" srcId="{5A2B6406-93B4-40D2-9387-F98D46905DFF}" destId="{9251F055-E3A2-4D0E-9CB3-09E0EA9F90FC}" srcOrd="0" destOrd="0" presId="urn:microsoft.com/office/officeart/2005/8/layout/chevron2"/>
    <dgm:cxn modelId="{F6853FBF-C7B9-4EA7-8DDD-E99AD36E9127}" type="presOf" srcId="{EC80C841-DCE0-4B4A-9956-DA7915D20606}" destId="{D410C6DD-75BB-4C39-9EE1-35B7ED2FD0C4}" srcOrd="0" destOrd="0" presId="urn:microsoft.com/office/officeart/2005/8/layout/chevron2"/>
    <dgm:cxn modelId="{80ECD1BF-65EF-404B-9FB5-FFF1F41ADBA2}" type="presOf" srcId="{8C73165A-ED0E-430C-A398-18C131925999}" destId="{CA76101B-5262-4F25-849A-F8677ED88A51}" srcOrd="0" destOrd="2" presId="urn:microsoft.com/office/officeart/2005/8/layout/chevron2"/>
    <dgm:cxn modelId="{C767CEC9-DEEA-4839-BF4D-45E6442E0673}" srcId="{EC80C841-DCE0-4B4A-9956-DA7915D20606}" destId="{2BF3F50A-9F99-458D-9A6B-B3F19B202067}" srcOrd="1" destOrd="0" parTransId="{2633B650-977F-41EB-9FC7-687085B41952}" sibTransId="{AF981815-C14E-443A-AC81-CFF275CF7DDA}"/>
    <dgm:cxn modelId="{6DE4C4CD-E32A-4D39-A306-880572DC0B0D}" srcId="{5A2B6406-93B4-40D2-9387-F98D46905DFF}" destId="{EC80C841-DCE0-4B4A-9956-DA7915D20606}" srcOrd="0" destOrd="0" parTransId="{1E93AE2C-9C03-4156-8A74-4B51955095F9}" sibTransId="{81A81643-54D6-4F3D-A30C-D90C126D20DC}"/>
    <dgm:cxn modelId="{838F04D6-3CF8-4ABB-99FF-D75A26C4DFAD}" type="presOf" srcId="{595DCB2B-C35D-4451-A6E2-AF26AD87ACE9}" destId="{CA76101B-5262-4F25-849A-F8677ED88A51}" srcOrd="0" destOrd="4" presId="urn:microsoft.com/office/officeart/2005/8/layout/chevron2"/>
    <dgm:cxn modelId="{FADC0CFE-FBEE-45D7-BDDD-92D2013B342D}" type="presOf" srcId="{7916CA68-6EB3-4679-972E-D94FB5A2B16E}" destId="{CA76101B-5262-4F25-849A-F8677ED88A51}" srcOrd="0" destOrd="0" presId="urn:microsoft.com/office/officeart/2005/8/layout/chevron2"/>
    <dgm:cxn modelId="{DBF880AB-CFA6-4BD0-92FF-3145B56E5A44}" type="presParOf" srcId="{9251F055-E3A2-4D0E-9CB3-09E0EA9F90FC}" destId="{419082F3-F7E7-4A66-95B0-3A33FFCEB845}" srcOrd="0" destOrd="0" presId="urn:microsoft.com/office/officeart/2005/8/layout/chevron2"/>
    <dgm:cxn modelId="{5D1E53FF-8C95-4A74-A601-10B02EACE8DF}" type="presParOf" srcId="{419082F3-F7E7-4A66-95B0-3A33FFCEB845}" destId="{D410C6DD-75BB-4C39-9EE1-35B7ED2FD0C4}" srcOrd="0" destOrd="0" presId="urn:microsoft.com/office/officeart/2005/8/layout/chevron2"/>
    <dgm:cxn modelId="{37AF4706-53D6-4D0B-8945-12E1A2BA5914}" type="presParOf" srcId="{419082F3-F7E7-4A66-95B0-3A33FFCEB845}" destId="{CA76101B-5262-4F25-849A-F8677ED88A5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65837-1DD3-44D1-98D7-D4E79F8F13AD}">
      <dsp:nvSpPr>
        <dsp:cNvPr id="0" name=""/>
        <dsp:cNvSpPr/>
      </dsp:nvSpPr>
      <dsp:spPr>
        <a:xfrm rot="5400000">
          <a:off x="-344456" y="345650"/>
          <a:ext cx="2296374" cy="160746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Contract?</a:t>
          </a:r>
        </a:p>
      </dsp:txBody>
      <dsp:txXfrm rot="-5400000">
        <a:off x="1" y="804925"/>
        <a:ext cx="1607461" cy="688913"/>
      </dsp:txXfrm>
    </dsp:sp>
    <dsp:sp modelId="{843086D9-2A30-4558-8B87-9F6C142863E2}">
      <dsp:nvSpPr>
        <dsp:cNvPr id="0" name=""/>
        <dsp:cNvSpPr/>
      </dsp:nvSpPr>
      <dsp:spPr>
        <a:xfrm rot="5400000">
          <a:off x="5965048" y="-4356392"/>
          <a:ext cx="1492643" cy="1020781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Capacity to consent?</a:t>
          </a:r>
        </a:p>
        <a:p>
          <a:pPr marL="171450" lvl="1" indent="-171450" algn="l" defTabSz="711200">
            <a:lnSpc>
              <a:spcPct val="90000"/>
            </a:lnSpc>
            <a:spcBef>
              <a:spcPct val="0"/>
            </a:spcBef>
            <a:spcAft>
              <a:spcPct val="15000"/>
            </a:spcAft>
            <a:buChar char="•"/>
          </a:pPr>
          <a:r>
            <a:rPr lang="en-US" sz="1600" kern="1200" dirty="0"/>
            <a:t>Supported by consideration?</a:t>
          </a:r>
        </a:p>
        <a:p>
          <a:pPr marL="171450" lvl="1" indent="-171450" algn="l" defTabSz="711200">
            <a:lnSpc>
              <a:spcPct val="90000"/>
            </a:lnSpc>
            <a:spcBef>
              <a:spcPct val="0"/>
            </a:spcBef>
            <a:spcAft>
              <a:spcPct val="15000"/>
            </a:spcAft>
            <a:buChar char="•"/>
          </a:pPr>
          <a:r>
            <a:rPr lang="en-US" sz="1600" kern="1200" dirty="0"/>
            <a:t>Offer &amp; acceptance/not mere negotiations</a:t>
          </a:r>
        </a:p>
        <a:p>
          <a:pPr marL="171450" lvl="1" indent="-171450" algn="l" defTabSz="711200">
            <a:lnSpc>
              <a:spcPct val="90000"/>
            </a:lnSpc>
            <a:spcBef>
              <a:spcPct val="0"/>
            </a:spcBef>
            <a:spcAft>
              <a:spcPct val="15000"/>
            </a:spcAft>
            <a:buChar char="•"/>
          </a:pPr>
          <a:r>
            <a:rPr lang="en-US" sz="1600" kern="1200" dirty="0"/>
            <a:t>Illegality?</a:t>
          </a:r>
        </a:p>
        <a:p>
          <a:pPr marL="171450" lvl="1" indent="-171450" algn="l" defTabSz="711200">
            <a:lnSpc>
              <a:spcPct val="90000"/>
            </a:lnSpc>
            <a:spcBef>
              <a:spcPct val="0"/>
            </a:spcBef>
            <a:spcAft>
              <a:spcPct val="15000"/>
            </a:spcAft>
            <a:buChar char="•"/>
          </a:pPr>
          <a:r>
            <a:rPr lang="en-US" sz="1600" kern="1200" dirty="0"/>
            <a:t>“Consent” attained by coercion or fraud?</a:t>
          </a:r>
        </a:p>
      </dsp:txBody>
      <dsp:txXfrm rot="-5400000">
        <a:off x="1607462" y="74059"/>
        <a:ext cx="10134952" cy="1346913"/>
      </dsp:txXfrm>
    </dsp:sp>
    <dsp:sp modelId="{0AF4438E-9E06-4385-89B5-A32D567674AD}">
      <dsp:nvSpPr>
        <dsp:cNvPr id="0" name=""/>
        <dsp:cNvSpPr/>
      </dsp:nvSpPr>
      <dsp:spPr>
        <a:xfrm rot="5400000">
          <a:off x="-344456" y="2453176"/>
          <a:ext cx="2296374" cy="160746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Parties</a:t>
          </a:r>
        </a:p>
      </dsp:txBody>
      <dsp:txXfrm rot="-5400000">
        <a:off x="1" y="2912451"/>
        <a:ext cx="1607461" cy="688913"/>
      </dsp:txXfrm>
    </dsp:sp>
    <dsp:sp modelId="{FB876261-9633-40B5-9ED2-C9760D51C7D7}">
      <dsp:nvSpPr>
        <dsp:cNvPr id="0" name=""/>
        <dsp:cNvSpPr/>
      </dsp:nvSpPr>
      <dsp:spPr>
        <a:xfrm rot="5400000">
          <a:off x="5965048" y="-2248866"/>
          <a:ext cx="1492643" cy="1020781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Party represented (or apparently represented) by agent?  (Caution spouses, businesses)</a:t>
          </a:r>
        </a:p>
        <a:p>
          <a:pPr marL="171450" lvl="1" indent="-171450" algn="l" defTabSz="711200">
            <a:lnSpc>
              <a:spcPct val="90000"/>
            </a:lnSpc>
            <a:spcBef>
              <a:spcPct val="0"/>
            </a:spcBef>
            <a:spcAft>
              <a:spcPct val="15000"/>
            </a:spcAft>
            <a:buChar char="•"/>
          </a:pPr>
          <a:r>
            <a:rPr lang="en-US" sz="1600" kern="1200" dirty="0"/>
            <a:t>Joint and several liability</a:t>
          </a:r>
        </a:p>
      </dsp:txBody>
      <dsp:txXfrm rot="-5400000">
        <a:off x="1607462" y="2181585"/>
        <a:ext cx="10134952" cy="1346913"/>
      </dsp:txXfrm>
    </dsp:sp>
    <dsp:sp modelId="{5D8A58CB-E370-4B28-AD36-8D06D2D14A0F}">
      <dsp:nvSpPr>
        <dsp:cNvPr id="0" name=""/>
        <dsp:cNvSpPr/>
      </dsp:nvSpPr>
      <dsp:spPr>
        <a:xfrm rot="5400000">
          <a:off x="-344456" y="4560702"/>
          <a:ext cx="2296374" cy="160746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Terms</a:t>
          </a:r>
        </a:p>
      </dsp:txBody>
      <dsp:txXfrm rot="-5400000">
        <a:off x="1" y="5019977"/>
        <a:ext cx="1607461" cy="688913"/>
      </dsp:txXfrm>
    </dsp:sp>
    <dsp:sp modelId="{A8611141-5C45-48AB-A612-D6BB686D246D}">
      <dsp:nvSpPr>
        <dsp:cNvPr id="0" name=""/>
        <dsp:cNvSpPr/>
      </dsp:nvSpPr>
      <dsp:spPr>
        <a:xfrm rot="5400000">
          <a:off x="5965048" y="-141340"/>
          <a:ext cx="1492643" cy="1020781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Determining terms: Best Evidence Rule &amp; Parol Evidence Rule</a:t>
          </a:r>
        </a:p>
        <a:p>
          <a:pPr marL="171450" lvl="1" indent="-171450" algn="l" defTabSz="711200">
            <a:lnSpc>
              <a:spcPct val="90000"/>
            </a:lnSpc>
            <a:spcBef>
              <a:spcPct val="0"/>
            </a:spcBef>
            <a:spcAft>
              <a:spcPct val="15000"/>
            </a:spcAft>
            <a:buChar char="•"/>
          </a:pPr>
          <a:r>
            <a:rPr lang="en-US" sz="1600" kern="1200" dirty="0"/>
            <a:t>Implied terms: UCC/Implied warranties </a:t>
          </a:r>
        </a:p>
        <a:p>
          <a:pPr marL="171450" lvl="1" indent="-171450" algn="l" defTabSz="711200">
            <a:lnSpc>
              <a:spcPct val="90000"/>
            </a:lnSpc>
            <a:spcBef>
              <a:spcPct val="0"/>
            </a:spcBef>
            <a:spcAft>
              <a:spcPct val="15000"/>
            </a:spcAft>
            <a:buChar char="•"/>
          </a:pPr>
          <a:r>
            <a:rPr lang="en-US" sz="1600" kern="1200" dirty="0"/>
            <a:t>Consumer Protection Reach-In: RISA </a:t>
          </a:r>
        </a:p>
        <a:p>
          <a:pPr marL="171450" lvl="1" indent="-171450" algn="l" defTabSz="711200">
            <a:lnSpc>
              <a:spcPct val="90000"/>
            </a:lnSpc>
            <a:spcBef>
              <a:spcPct val="0"/>
            </a:spcBef>
            <a:spcAft>
              <a:spcPct val="15000"/>
            </a:spcAft>
            <a:buChar char="•"/>
          </a:pPr>
          <a:r>
            <a:rPr lang="en-US" sz="1600" kern="1200" dirty="0"/>
            <a:t>Missing Terms: Void contract or fill-in blank with “reasonable”?</a:t>
          </a:r>
        </a:p>
        <a:p>
          <a:pPr marL="171450" lvl="1" indent="-171450" algn="l" defTabSz="711200">
            <a:lnSpc>
              <a:spcPct val="90000"/>
            </a:lnSpc>
            <a:spcBef>
              <a:spcPct val="0"/>
            </a:spcBef>
            <a:spcAft>
              <a:spcPct val="15000"/>
            </a:spcAft>
            <a:buChar char="•"/>
          </a:pPr>
          <a:r>
            <a:rPr lang="en-US" sz="1600" kern="1200" dirty="0"/>
            <a:t>Materiality requirement/”time is of the essence”</a:t>
          </a:r>
        </a:p>
      </dsp:txBody>
      <dsp:txXfrm rot="-5400000">
        <a:off x="1607462" y="4289111"/>
        <a:ext cx="10134952" cy="13469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96EEF-867D-410D-913D-1B8A17574797}">
      <dsp:nvSpPr>
        <dsp:cNvPr id="0" name=""/>
        <dsp:cNvSpPr/>
      </dsp:nvSpPr>
      <dsp:spPr>
        <a:xfrm rot="5400000">
          <a:off x="-465201" y="470699"/>
          <a:ext cx="3101341" cy="217093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en-US" sz="5000" kern="1200" dirty="0"/>
            <a:t>Breach</a:t>
          </a:r>
        </a:p>
      </dsp:txBody>
      <dsp:txXfrm rot="-5400000">
        <a:off x="1" y="1090966"/>
        <a:ext cx="2170938" cy="930403"/>
      </dsp:txXfrm>
    </dsp:sp>
    <dsp:sp modelId="{A5E681BC-A20C-4933-8CE2-2B1544445DF2}">
      <dsp:nvSpPr>
        <dsp:cNvPr id="0" name=""/>
        <dsp:cNvSpPr/>
      </dsp:nvSpPr>
      <dsp:spPr>
        <a:xfrm rot="5400000">
          <a:off x="4141533" y="-1965096"/>
          <a:ext cx="2015871" cy="595706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Frustration of purpose</a:t>
          </a:r>
        </a:p>
        <a:p>
          <a:pPr marL="228600" lvl="1" indent="-228600" algn="l" defTabSz="1066800">
            <a:lnSpc>
              <a:spcPct val="90000"/>
            </a:lnSpc>
            <a:spcBef>
              <a:spcPct val="0"/>
            </a:spcBef>
            <a:spcAft>
              <a:spcPct val="15000"/>
            </a:spcAft>
            <a:buChar char="•"/>
          </a:pPr>
          <a:r>
            <a:rPr lang="en-US" sz="2400" kern="1200" dirty="0"/>
            <a:t>Impossibility of performance</a:t>
          </a:r>
        </a:p>
        <a:p>
          <a:pPr marL="228600" lvl="1" indent="-228600" algn="l" defTabSz="1066800">
            <a:lnSpc>
              <a:spcPct val="90000"/>
            </a:lnSpc>
            <a:spcBef>
              <a:spcPct val="0"/>
            </a:spcBef>
            <a:spcAft>
              <a:spcPct val="15000"/>
            </a:spcAft>
            <a:buChar char="•"/>
          </a:pPr>
          <a:r>
            <a:rPr lang="en-US" sz="2400" kern="1200" dirty="0"/>
            <a:t>Other party breached first (recission)</a:t>
          </a:r>
        </a:p>
        <a:p>
          <a:pPr marL="228600" lvl="1" indent="-228600" algn="l" defTabSz="1066800">
            <a:lnSpc>
              <a:spcPct val="90000"/>
            </a:lnSpc>
            <a:spcBef>
              <a:spcPct val="0"/>
            </a:spcBef>
            <a:spcAft>
              <a:spcPct val="15000"/>
            </a:spcAft>
            <a:buChar char="•"/>
          </a:pPr>
          <a:r>
            <a:rPr lang="en-US" sz="2400" kern="1200" dirty="0"/>
            <a:t>Waiver</a:t>
          </a:r>
        </a:p>
      </dsp:txBody>
      <dsp:txXfrm rot="-5400000">
        <a:off x="2170939" y="103905"/>
        <a:ext cx="5858654" cy="1819057"/>
      </dsp:txXfrm>
    </dsp:sp>
    <dsp:sp modelId="{D410C6DD-75BB-4C39-9EE1-35B7ED2FD0C4}">
      <dsp:nvSpPr>
        <dsp:cNvPr id="0" name=""/>
        <dsp:cNvSpPr/>
      </dsp:nvSpPr>
      <dsp:spPr>
        <a:xfrm rot="5400000">
          <a:off x="-465201" y="3305502"/>
          <a:ext cx="3101341" cy="217093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en-US" sz="5000" kern="1200" dirty="0"/>
            <a:t>Remedy</a:t>
          </a:r>
        </a:p>
      </dsp:txBody>
      <dsp:txXfrm rot="-5400000">
        <a:off x="1" y="3925769"/>
        <a:ext cx="2170938" cy="930403"/>
      </dsp:txXfrm>
    </dsp:sp>
    <dsp:sp modelId="{CA76101B-5262-4F25-849A-F8677ED88A51}">
      <dsp:nvSpPr>
        <dsp:cNvPr id="0" name=""/>
        <dsp:cNvSpPr/>
      </dsp:nvSpPr>
      <dsp:spPr>
        <a:xfrm rot="5400000">
          <a:off x="4128722" y="869706"/>
          <a:ext cx="2041493" cy="595706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Duty to mitigate</a:t>
          </a:r>
        </a:p>
        <a:p>
          <a:pPr marL="228600" lvl="1" indent="-228600" algn="l" defTabSz="1066800">
            <a:lnSpc>
              <a:spcPct val="90000"/>
            </a:lnSpc>
            <a:spcBef>
              <a:spcPct val="0"/>
            </a:spcBef>
            <a:spcAft>
              <a:spcPct val="15000"/>
            </a:spcAft>
            <a:buChar char="•"/>
          </a:pPr>
          <a:r>
            <a:rPr lang="en-US" sz="2400" kern="1200" dirty="0"/>
            <a:t>Compensatory damages: Non-breaching party returned to position </a:t>
          </a:r>
          <a:r>
            <a:rPr lang="en-US" sz="2400" kern="1200" dirty="0" err="1"/>
            <a:t>K’d</a:t>
          </a:r>
          <a:r>
            <a:rPr lang="en-US" sz="2400" kern="1200" dirty="0"/>
            <a:t> for</a:t>
          </a:r>
        </a:p>
        <a:p>
          <a:pPr marL="228600" lvl="1" indent="-228600" algn="l" defTabSz="1066800">
            <a:lnSpc>
              <a:spcPct val="90000"/>
            </a:lnSpc>
            <a:spcBef>
              <a:spcPct val="0"/>
            </a:spcBef>
            <a:spcAft>
              <a:spcPct val="15000"/>
            </a:spcAft>
            <a:buChar char="•"/>
          </a:pPr>
          <a:r>
            <a:rPr lang="en-US" sz="2400" kern="1200" dirty="0"/>
            <a:t>Liquidated damages clause enforceable if reasonable &amp; not penalty</a:t>
          </a:r>
        </a:p>
      </dsp:txBody>
      <dsp:txXfrm rot="-5400000">
        <a:off x="2170939" y="2927147"/>
        <a:ext cx="5857404" cy="18421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96EEF-867D-410D-913D-1B8A17574797}">
      <dsp:nvSpPr>
        <dsp:cNvPr id="0" name=""/>
        <dsp:cNvSpPr/>
      </dsp:nvSpPr>
      <dsp:spPr>
        <a:xfrm rot="5400000">
          <a:off x="-1347970" y="1347970"/>
          <a:ext cx="5947140" cy="325120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dirty="0"/>
            <a:t>Breach</a:t>
          </a:r>
        </a:p>
      </dsp:txBody>
      <dsp:txXfrm rot="-5400000">
        <a:off x="0" y="1625600"/>
        <a:ext cx="3251200" cy="2695940"/>
      </dsp:txXfrm>
    </dsp:sp>
    <dsp:sp modelId="{A5E681BC-A20C-4933-8CE2-2B1544445DF2}">
      <dsp:nvSpPr>
        <dsp:cNvPr id="0" name=""/>
        <dsp:cNvSpPr/>
      </dsp:nvSpPr>
      <dsp:spPr>
        <a:xfrm rot="5400000">
          <a:off x="3528829" y="-277629"/>
          <a:ext cx="4321540" cy="487679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Frustration of purpose</a:t>
          </a:r>
        </a:p>
        <a:p>
          <a:pPr marL="285750" lvl="1" indent="-285750" algn="l" defTabSz="1600200">
            <a:lnSpc>
              <a:spcPct val="90000"/>
            </a:lnSpc>
            <a:spcBef>
              <a:spcPct val="0"/>
            </a:spcBef>
            <a:spcAft>
              <a:spcPct val="15000"/>
            </a:spcAft>
            <a:buChar char="•"/>
          </a:pPr>
          <a:r>
            <a:rPr lang="en-US" sz="3600" kern="1200" dirty="0"/>
            <a:t>Impossibility of performance</a:t>
          </a:r>
        </a:p>
        <a:p>
          <a:pPr marL="285750" lvl="1" indent="-285750" algn="l" defTabSz="1600200">
            <a:lnSpc>
              <a:spcPct val="90000"/>
            </a:lnSpc>
            <a:spcBef>
              <a:spcPct val="0"/>
            </a:spcBef>
            <a:spcAft>
              <a:spcPct val="15000"/>
            </a:spcAft>
            <a:buChar char="•"/>
          </a:pPr>
          <a:r>
            <a:rPr lang="en-US" sz="3600" kern="1200" dirty="0"/>
            <a:t>Other party breached first (recission)</a:t>
          </a:r>
        </a:p>
        <a:p>
          <a:pPr marL="285750" lvl="1" indent="-285750" algn="l" defTabSz="1600200">
            <a:lnSpc>
              <a:spcPct val="90000"/>
            </a:lnSpc>
            <a:spcBef>
              <a:spcPct val="0"/>
            </a:spcBef>
            <a:spcAft>
              <a:spcPct val="15000"/>
            </a:spcAft>
            <a:buChar char="•"/>
          </a:pPr>
          <a:r>
            <a:rPr lang="en-US" sz="3600" kern="1200" dirty="0"/>
            <a:t>Waiver</a:t>
          </a:r>
        </a:p>
      </dsp:txBody>
      <dsp:txXfrm rot="-5400000">
        <a:off x="3251200" y="210960"/>
        <a:ext cx="4665839" cy="38996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0C6DD-75BB-4C39-9EE1-35B7ED2FD0C4}">
      <dsp:nvSpPr>
        <dsp:cNvPr id="0" name=""/>
        <dsp:cNvSpPr/>
      </dsp:nvSpPr>
      <dsp:spPr>
        <a:xfrm rot="5400000">
          <a:off x="-1333451" y="1361609"/>
          <a:ext cx="5918102" cy="325120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dirty="0"/>
            <a:t>Remedy</a:t>
          </a:r>
        </a:p>
      </dsp:txBody>
      <dsp:txXfrm rot="-5400000">
        <a:off x="0" y="1653758"/>
        <a:ext cx="3251200" cy="2666902"/>
      </dsp:txXfrm>
    </dsp:sp>
    <dsp:sp modelId="{CA76101B-5262-4F25-849A-F8677ED88A51}">
      <dsp:nvSpPr>
        <dsp:cNvPr id="0" name=""/>
        <dsp:cNvSpPr/>
      </dsp:nvSpPr>
      <dsp:spPr>
        <a:xfrm rot="5400000">
          <a:off x="3516070" y="-263990"/>
          <a:ext cx="4347059" cy="487679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t>Duty to mitigate</a:t>
          </a:r>
        </a:p>
        <a:p>
          <a:pPr marL="285750" lvl="1" indent="-285750" algn="l" defTabSz="1377950">
            <a:lnSpc>
              <a:spcPct val="90000"/>
            </a:lnSpc>
            <a:spcBef>
              <a:spcPct val="0"/>
            </a:spcBef>
            <a:spcAft>
              <a:spcPct val="15000"/>
            </a:spcAft>
            <a:buChar char="•"/>
          </a:pPr>
          <a:r>
            <a:rPr lang="en-US" sz="3100" kern="1200" dirty="0"/>
            <a:t>Compensatory damages: Non-breaching party returned to position </a:t>
          </a:r>
          <a:r>
            <a:rPr lang="en-US" sz="3100" kern="1200" dirty="0" err="1"/>
            <a:t>K’d</a:t>
          </a:r>
          <a:r>
            <a:rPr lang="en-US" sz="3100" kern="1200" dirty="0"/>
            <a:t> for</a:t>
          </a:r>
        </a:p>
        <a:p>
          <a:pPr marL="285750" lvl="1" indent="-285750" algn="l" defTabSz="1377950">
            <a:lnSpc>
              <a:spcPct val="90000"/>
            </a:lnSpc>
            <a:spcBef>
              <a:spcPct val="0"/>
            </a:spcBef>
            <a:spcAft>
              <a:spcPct val="15000"/>
            </a:spcAft>
            <a:buChar char="•"/>
          </a:pPr>
          <a:r>
            <a:rPr lang="en-US" sz="3100" kern="1200" dirty="0"/>
            <a:t>Liquidated damages clause enforceable if reasonable &amp; not penalty</a:t>
          </a:r>
        </a:p>
      </dsp:txBody>
      <dsp:txXfrm rot="-5400000">
        <a:off x="3251200" y="213086"/>
        <a:ext cx="4664593" cy="39226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0C6DD-75BB-4C39-9EE1-35B7ED2FD0C4}">
      <dsp:nvSpPr>
        <dsp:cNvPr id="0" name=""/>
        <dsp:cNvSpPr/>
      </dsp:nvSpPr>
      <dsp:spPr>
        <a:xfrm rot="5400000">
          <a:off x="-1333451" y="1361609"/>
          <a:ext cx="5918102" cy="325120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dirty="0"/>
            <a:t>Remedy</a:t>
          </a:r>
        </a:p>
      </dsp:txBody>
      <dsp:txXfrm rot="-5400000">
        <a:off x="0" y="1653758"/>
        <a:ext cx="3251200" cy="2666902"/>
      </dsp:txXfrm>
    </dsp:sp>
    <dsp:sp modelId="{CA76101B-5262-4F25-849A-F8677ED88A51}">
      <dsp:nvSpPr>
        <dsp:cNvPr id="0" name=""/>
        <dsp:cNvSpPr/>
      </dsp:nvSpPr>
      <dsp:spPr>
        <a:xfrm rot="5400000">
          <a:off x="3516070" y="-263990"/>
          <a:ext cx="4347059" cy="487679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Duty to mitigate</a:t>
          </a:r>
        </a:p>
        <a:p>
          <a:pPr marL="228600" lvl="1" indent="-228600" algn="l" defTabSz="933450">
            <a:lnSpc>
              <a:spcPct val="90000"/>
            </a:lnSpc>
            <a:spcBef>
              <a:spcPct val="0"/>
            </a:spcBef>
            <a:spcAft>
              <a:spcPct val="15000"/>
            </a:spcAft>
            <a:buChar char="•"/>
          </a:pPr>
          <a:r>
            <a:rPr lang="en-US" sz="2100" kern="1200" dirty="0"/>
            <a:t>Compensatory damages: Non-breaching party returned to position </a:t>
          </a:r>
          <a:r>
            <a:rPr lang="en-US" sz="2100" kern="1200" dirty="0" err="1"/>
            <a:t>K’d</a:t>
          </a:r>
          <a:r>
            <a:rPr lang="en-US" sz="2100" kern="1200" dirty="0"/>
            <a:t> for</a:t>
          </a:r>
        </a:p>
        <a:p>
          <a:pPr marL="228600" lvl="1" indent="-228600" algn="l" defTabSz="933450">
            <a:lnSpc>
              <a:spcPct val="90000"/>
            </a:lnSpc>
            <a:spcBef>
              <a:spcPct val="0"/>
            </a:spcBef>
            <a:spcAft>
              <a:spcPct val="15000"/>
            </a:spcAft>
            <a:buChar char="•"/>
          </a:pPr>
          <a:r>
            <a:rPr lang="en-US" sz="2100" kern="1200" dirty="0"/>
            <a:t>Liquidated damages clause enforceable if reasonable &amp; not penalty</a:t>
          </a:r>
        </a:p>
        <a:p>
          <a:pPr marL="228600" lvl="1" indent="-228600" algn="l" defTabSz="933450">
            <a:lnSpc>
              <a:spcPct val="90000"/>
            </a:lnSpc>
            <a:spcBef>
              <a:spcPct val="0"/>
            </a:spcBef>
            <a:spcAft>
              <a:spcPct val="15000"/>
            </a:spcAft>
            <a:buChar char="•"/>
          </a:pPr>
          <a:r>
            <a:rPr lang="en-US" sz="2100" kern="1200" dirty="0"/>
            <a:t>Attorney fees if (1) provided for in contract, and (2) authorized by statute</a:t>
          </a:r>
        </a:p>
        <a:p>
          <a:pPr marL="228600" lvl="1" indent="-228600" algn="l" defTabSz="933450">
            <a:lnSpc>
              <a:spcPct val="90000"/>
            </a:lnSpc>
            <a:spcBef>
              <a:spcPct val="0"/>
            </a:spcBef>
            <a:spcAft>
              <a:spcPct val="15000"/>
            </a:spcAft>
            <a:buChar char="•"/>
          </a:pPr>
          <a:r>
            <a:rPr lang="en-US" sz="2100" kern="1200" dirty="0"/>
            <a:t>Pre-judgment &amp; post-judgment interest</a:t>
          </a:r>
        </a:p>
      </dsp:txBody>
      <dsp:txXfrm rot="-5400000">
        <a:off x="3251200" y="213086"/>
        <a:ext cx="4664593" cy="392264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71A2C-0AB7-49F7-9B6C-3007776B89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DD619F-CA78-43DF-A8FA-C793ACA40B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86FE5B-2493-4824-8D85-AF3B7125388A}"/>
              </a:ext>
            </a:extLst>
          </p:cNvPr>
          <p:cNvSpPr>
            <a:spLocks noGrp="1"/>
          </p:cNvSpPr>
          <p:nvPr>
            <p:ph type="dt" sz="half" idx="10"/>
          </p:nvPr>
        </p:nvSpPr>
        <p:spPr/>
        <p:txBody>
          <a:bodyPr/>
          <a:lstStyle/>
          <a:p>
            <a:fld id="{E7998780-1C9E-4E7A-BD13-D96346E440E5}" type="datetimeFigureOut">
              <a:rPr lang="en-US" smtClean="0"/>
              <a:t>6/16/2020</a:t>
            </a:fld>
            <a:endParaRPr lang="en-US"/>
          </a:p>
        </p:txBody>
      </p:sp>
      <p:sp>
        <p:nvSpPr>
          <p:cNvPr id="5" name="Footer Placeholder 4">
            <a:extLst>
              <a:ext uri="{FF2B5EF4-FFF2-40B4-BE49-F238E27FC236}">
                <a16:creationId xmlns:a16="http://schemas.microsoft.com/office/drawing/2014/main" id="{8A30C295-F795-444E-A379-F01D1E212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B099C2-BF07-4C44-BA7E-190ECF8CF834}"/>
              </a:ext>
            </a:extLst>
          </p:cNvPr>
          <p:cNvSpPr>
            <a:spLocks noGrp="1"/>
          </p:cNvSpPr>
          <p:nvPr>
            <p:ph type="sldNum" sz="quarter" idx="12"/>
          </p:nvPr>
        </p:nvSpPr>
        <p:spPr/>
        <p:txBody>
          <a:bodyPr/>
          <a:lstStyle/>
          <a:p>
            <a:fld id="{86FE4280-5D6C-4651-8965-E5448E22292C}" type="slidenum">
              <a:rPr lang="en-US" smtClean="0"/>
              <a:t>‹#›</a:t>
            </a:fld>
            <a:endParaRPr lang="en-US"/>
          </a:p>
        </p:txBody>
      </p:sp>
    </p:spTree>
    <p:extLst>
      <p:ext uri="{BB962C8B-B14F-4D97-AF65-F5344CB8AC3E}">
        <p14:creationId xmlns:p14="http://schemas.microsoft.com/office/powerpoint/2010/main" val="811859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E3FDB-0F5D-4AA3-B3DA-421935E836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DB7602-E4C1-4E8A-8ABB-589A3C8855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8D2D07-D297-474A-9DF5-361494E645AF}"/>
              </a:ext>
            </a:extLst>
          </p:cNvPr>
          <p:cNvSpPr>
            <a:spLocks noGrp="1"/>
          </p:cNvSpPr>
          <p:nvPr>
            <p:ph type="dt" sz="half" idx="10"/>
          </p:nvPr>
        </p:nvSpPr>
        <p:spPr/>
        <p:txBody>
          <a:bodyPr/>
          <a:lstStyle/>
          <a:p>
            <a:fld id="{E7998780-1C9E-4E7A-BD13-D96346E440E5}" type="datetimeFigureOut">
              <a:rPr lang="en-US" smtClean="0"/>
              <a:t>6/16/2020</a:t>
            </a:fld>
            <a:endParaRPr lang="en-US"/>
          </a:p>
        </p:txBody>
      </p:sp>
      <p:sp>
        <p:nvSpPr>
          <p:cNvPr id="5" name="Footer Placeholder 4">
            <a:extLst>
              <a:ext uri="{FF2B5EF4-FFF2-40B4-BE49-F238E27FC236}">
                <a16:creationId xmlns:a16="http://schemas.microsoft.com/office/drawing/2014/main" id="{B73C6B34-7002-4EA6-A602-2648021C2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0375C-D614-4F97-82B1-4A2701115136}"/>
              </a:ext>
            </a:extLst>
          </p:cNvPr>
          <p:cNvSpPr>
            <a:spLocks noGrp="1"/>
          </p:cNvSpPr>
          <p:nvPr>
            <p:ph type="sldNum" sz="quarter" idx="12"/>
          </p:nvPr>
        </p:nvSpPr>
        <p:spPr/>
        <p:txBody>
          <a:bodyPr/>
          <a:lstStyle/>
          <a:p>
            <a:fld id="{86FE4280-5D6C-4651-8965-E5448E22292C}" type="slidenum">
              <a:rPr lang="en-US" smtClean="0"/>
              <a:t>‹#›</a:t>
            </a:fld>
            <a:endParaRPr lang="en-US"/>
          </a:p>
        </p:txBody>
      </p:sp>
    </p:spTree>
    <p:extLst>
      <p:ext uri="{BB962C8B-B14F-4D97-AF65-F5344CB8AC3E}">
        <p14:creationId xmlns:p14="http://schemas.microsoft.com/office/powerpoint/2010/main" val="153835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4C6C80-CB63-40BF-814B-BB70228EE2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3E04A3-DBE7-421D-B737-5C731567D2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7EB7BD-D8E2-4CB8-BE2A-3045295D0B6B}"/>
              </a:ext>
            </a:extLst>
          </p:cNvPr>
          <p:cNvSpPr>
            <a:spLocks noGrp="1"/>
          </p:cNvSpPr>
          <p:nvPr>
            <p:ph type="dt" sz="half" idx="10"/>
          </p:nvPr>
        </p:nvSpPr>
        <p:spPr/>
        <p:txBody>
          <a:bodyPr/>
          <a:lstStyle/>
          <a:p>
            <a:fld id="{E7998780-1C9E-4E7A-BD13-D96346E440E5}" type="datetimeFigureOut">
              <a:rPr lang="en-US" smtClean="0"/>
              <a:t>6/16/2020</a:t>
            </a:fld>
            <a:endParaRPr lang="en-US"/>
          </a:p>
        </p:txBody>
      </p:sp>
      <p:sp>
        <p:nvSpPr>
          <p:cNvPr id="5" name="Footer Placeholder 4">
            <a:extLst>
              <a:ext uri="{FF2B5EF4-FFF2-40B4-BE49-F238E27FC236}">
                <a16:creationId xmlns:a16="http://schemas.microsoft.com/office/drawing/2014/main" id="{D5F42736-E820-46A5-8707-E9B8F2D7F1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BA007-B7E8-41EC-9244-D8490D050B48}"/>
              </a:ext>
            </a:extLst>
          </p:cNvPr>
          <p:cNvSpPr>
            <a:spLocks noGrp="1"/>
          </p:cNvSpPr>
          <p:nvPr>
            <p:ph type="sldNum" sz="quarter" idx="12"/>
          </p:nvPr>
        </p:nvSpPr>
        <p:spPr/>
        <p:txBody>
          <a:bodyPr/>
          <a:lstStyle/>
          <a:p>
            <a:fld id="{86FE4280-5D6C-4651-8965-E5448E22292C}" type="slidenum">
              <a:rPr lang="en-US" smtClean="0"/>
              <a:t>‹#›</a:t>
            </a:fld>
            <a:endParaRPr lang="en-US"/>
          </a:p>
        </p:txBody>
      </p:sp>
    </p:spTree>
    <p:extLst>
      <p:ext uri="{BB962C8B-B14F-4D97-AF65-F5344CB8AC3E}">
        <p14:creationId xmlns:p14="http://schemas.microsoft.com/office/powerpoint/2010/main" val="2769859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4C74-C189-4B41-8B72-35B8F10BB9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2D2CD6-FADA-47C4-BC30-0AFF2E65CB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6E25AD-83AA-4F4B-AA8F-4AA7114626C6}"/>
              </a:ext>
            </a:extLst>
          </p:cNvPr>
          <p:cNvSpPr>
            <a:spLocks noGrp="1"/>
          </p:cNvSpPr>
          <p:nvPr>
            <p:ph type="dt" sz="half" idx="10"/>
          </p:nvPr>
        </p:nvSpPr>
        <p:spPr/>
        <p:txBody>
          <a:bodyPr/>
          <a:lstStyle/>
          <a:p>
            <a:fld id="{E7998780-1C9E-4E7A-BD13-D96346E440E5}" type="datetimeFigureOut">
              <a:rPr lang="en-US" smtClean="0"/>
              <a:t>6/16/2020</a:t>
            </a:fld>
            <a:endParaRPr lang="en-US"/>
          </a:p>
        </p:txBody>
      </p:sp>
      <p:sp>
        <p:nvSpPr>
          <p:cNvPr id="5" name="Footer Placeholder 4">
            <a:extLst>
              <a:ext uri="{FF2B5EF4-FFF2-40B4-BE49-F238E27FC236}">
                <a16:creationId xmlns:a16="http://schemas.microsoft.com/office/drawing/2014/main" id="{68593DD9-CE6C-4B27-8E7C-A3E34E668A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BE61E9-4D6F-454D-889F-6C25F4D7CF17}"/>
              </a:ext>
            </a:extLst>
          </p:cNvPr>
          <p:cNvSpPr>
            <a:spLocks noGrp="1"/>
          </p:cNvSpPr>
          <p:nvPr>
            <p:ph type="sldNum" sz="quarter" idx="12"/>
          </p:nvPr>
        </p:nvSpPr>
        <p:spPr/>
        <p:txBody>
          <a:bodyPr/>
          <a:lstStyle/>
          <a:p>
            <a:fld id="{86FE4280-5D6C-4651-8965-E5448E22292C}" type="slidenum">
              <a:rPr lang="en-US" smtClean="0"/>
              <a:t>‹#›</a:t>
            </a:fld>
            <a:endParaRPr lang="en-US"/>
          </a:p>
        </p:txBody>
      </p:sp>
    </p:spTree>
    <p:extLst>
      <p:ext uri="{BB962C8B-B14F-4D97-AF65-F5344CB8AC3E}">
        <p14:creationId xmlns:p14="http://schemas.microsoft.com/office/powerpoint/2010/main" val="164066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087A8-E157-4B71-953E-EEEDBE8138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FAA2D3-3A1A-4280-8949-1D289BF893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EB6A6C-E8A6-4A8B-B380-BCE050CFBDFB}"/>
              </a:ext>
            </a:extLst>
          </p:cNvPr>
          <p:cNvSpPr>
            <a:spLocks noGrp="1"/>
          </p:cNvSpPr>
          <p:nvPr>
            <p:ph type="dt" sz="half" idx="10"/>
          </p:nvPr>
        </p:nvSpPr>
        <p:spPr/>
        <p:txBody>
          <a:bodyPr/>
          <a:lstStyle/>
          <a:p>
            <a:fld id="{E7998780-1C9E-4E7A-BD13-D96346E440E5}" type="datetimeFigureOut">
              <a:rPr lang="en-US" smtClean="0"/>
              <a:t>6/16/2020</a:t>
            </a:fld>
            <a:endParaRPr lang="en-US"/>
          </a:p>
        </p:txBody>
      </p:sp>
      <p:sp>
        <p:nvSpPr>
          <p:cNvPr id="5" name="Footer Placeholder 4">
            <a:extLst>
              <a:ext uri="{FF2B5EF4-FFF2-40B4-BE49-F238E27FC236}">
                <a16:creationId xmlns:a16="http://schemas.microsoft.com/office/drawing/2014/main" id="{3EA321E0-2717-408F-A854-32B38CE2CC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726B42-55DB-45AD-8054-86355D947015}"/>
              </a:ext>
            </a:extLst>
          </p:cNvPr>
          <p:cNvSpPr>
            <a:spLocks noGrp="1"/>
          </p:cNvSpPr>
          <p:nvPr>
            <p:ph type="sldNum" sz="quarter" idx="12"/>
          </p:nvPr>
        </p:nvSpPr>
        <p:spPr/>
        <p:txBody>
          <a:bodyPr/>
          <a:lstStyle/>
          <a:p>
            <a:fld id="{86FE4280-5D6C-4651-8965-E5448E22292C}" type="slidenum">
              <a:rPr lang="en-US" smtClean="0"/>
              <a:t>‹#›</a:t>
            </a:fld>
            <a:endParaRPr lang="en-US"/>
          </a:p>
        </p:txBody>
      </p:sp>
    </p:spTree>
    <p:extLst>
      <p:ext uri="{BB962C8B-B14F-4D97-AF65-F5344CB8AC3E}">
        <p14:creationId xmlns:p14="http://schemas.microsoft.com/office/powerpoint/2010/main" val="1047308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B64ED-CAAC-48F7-A15E-BD8B876B05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B36C62-B2CB-4E10-90A8-A31F8AAA24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5382D9-FA18-4E72-A900-53B1BE5218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EC32F6-C429-4349-A5E3-4C5B06E77D59}"/>
              </a:ext>
            </a:extLst>
          </p:cNvPr>
          <p:cNvSpPr>
            <a:spLocks noGrp="1"/>
          </p:cNvSpPr>
          <p:nvPr>
            <p:ph type="dt" sz="half" idx="10"/>
          </p:nvPr>
        </p:nvSpPr>
        <p:spPr/>
        <p:txBody>
          <a:bodyPr/>
          <a:lstStyle/>
          <a:p>
            <a:fld id="{E7998780-1C9E-4E7A-BD13-D96346E440E5}" type="datetimeFigureOut">
              <a:rPr lang="en-US" smtClean="0"/>
              <a:t>6/16/2020</a:t>
            </a:fld>
            <a:endParaRPr lang="en-US"/>
          </a:p>
        </p:txBody>
      </p:sp>
      <p:sp>
        <p:nvSpPr>
          <p:cNvPr id="6" name="Footer Placeholder 5">
            <a:extLst>
              <a:ext uri="{FF2B5EF4-FFF2-40B4-BE49-F238E27FC236}">
                <a16:creationId xmlns:a16="http://schemas.microsoft.com/office/drawing/2014/main" id="{B0CDE9C3-A6A8-454E-8BA6-5CB35CBCBF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629274-5FBB-43FB-B335-B73A888C8175}"/>
              </a:ext>
            </a:extLst>
          </p:cNvPr>
          <p:cNvSpPr>
            <a:spLocks noGrp="1"/>
          </p:cNvSpPr>
          <p:nvPr>
            <p:ph type="sldNum" sz="quarter" idx="12"/>
          </p:nvPr>
        </p:nvSpPr>
        <p:spPr/>
        <p:txBody>
          <a:bodyPr/>
          <a:lstStyle/>
          <a:p>
            <a:fld id="{86FE4280-5D6C-4651-8965-E5448E22292C}" type="slidenum">
              <a:rPr lang="en-US" smtClean="0"/>
              <a:t>‹#›</a:t>
            </a:fld>
            <a:endParaRPr lang="en-US"/>
          </a:p>
        </p:txBody>
      </p:sp>
    </p:spTree>
    <p:extLst>
      <p:ext uri="{BB962C8B-B14F-4D97-AF65-F5344CB8AC3E}">
        <p14:creationId xmlns:p14="http://schemas.microsoft.com/office/powerpoint/2010/main" val="1920958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894E2-65D6-4748-A25F-26AD39ABE4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A87AAA-756E-4D0C-ABC1-ACFE22C2AF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5554DE-0F0A-4AFA-A370-73261CD806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F018BE-9D03-4BFB-8418-75CBD0F00D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3ED212-0837-44E3-98B8-27554709D8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2F5F50-B0FC-4065-A58A-B2E623C2BE7D}"/>
              </a:ext>
            </a:extLst>
          </p:cNvPr>
          <p:cNvSpPr>
            <a:spLocks noGrp="1"/>
          </p:cNvSpPr>
          <p:nvPr>
            <p:ph type="dt" sz="half" idx="10"/>
          </p:nvPr>
        </p:nvSpPr>
        <p:spPr/>
        <p:txBody>
          <a:bodyPr/>
          <a:lstStyle/>
          <a:p>
            <a:fld id="{E7998780-1C9E-4E7A-BD13-D96346E440E5}" type="datetimeFigureOut">
              <a:rPr lang="en-US" smtClean="0"/>
              <a:t>6/16/2020</a:t>
            </a:fld>
            <a:endParaRPr lang="en-US"/>
          </a:p>
        </p:txBody>
      </p:sp>
      <p:sp>
        <p:nvSpPr>
          <p:cNvPr id="8" name="Footer Placeholder 7">
            <a:extLst>
              <a:ext uri="{FF2B5EF4-FFF2-40B4-BE49-F238E27FC236}">
                <a16:creationId xmlns:a16="http://schemas.microsoft.com/office/drawing/2014/main" id="{00114B62-4235-434B-9C53-A91AEBDD9F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251994-C717-48E5-AE43-A26A3BAA4605}"/>
              </a:ext>
            </a:extLst>
          </p:cNvPr>
          <p:cNvSpPr>
            <a:spLocks noGrp="1"/>
          </p:cNvSpPr>
          <p:nvPr>
            <p:ph type="sldNum" sz="quarter" idx="12"/>
          </p:nvPr>
        </p:nvSpPr>
        <p:spPr/>
        <p:txBody>
          <a:bodyPr/>
          <a:lstStyle/>
          <a:p>
            <a:fld id="{86FE4280-5D6C-4651-8965-E5448E22292C}" type="slidenum">
              <a:rPr lang="en-US" smtClean="0"/>
              <a:t>‹#›</a:t>
            </a:fld>
            <a:endParaRPr lang="en-US"/>
          </a:p>
        </p:txBody>
      </p:sp>
    </p:spTree>
    <p:extLst>
      <p:ext uri="{BB962C8B-B14F-4D97-AF65-F5344CB8AC3E}">
        <p14:creationId xmlns:p14="http://schemas.microsoft.com/office/powerpoint/2010/main" val="47259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B2873-2BB7-410F-B586-DA38FC2984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663384-88EF-4B68-8D61-DEA701F5F8DE}"/>
              </a:ext>
            </a:extLst>
          </p:cNvPr>
          <p:cNvSpPr>
            <a:spLocks noGrp="1"/>
          </p:cNvSpPr>
          <p:nvPr>
            <p:ph type="dt" sz="half" idx="10"/>
          </p:nvPr>
        </p:nvSpPr>
        <p:spPr/>
        <p:txBody>
          <a:bodyPr/>
          <a:lstStyle/>
          <a:p>
            <a:fld id="{E7998780-1C9E-4E7A-BD13-D96346E440E5}" type="datetimeFigureOut">
              <a:rPr lang="en-US" smtClean="0"/>
              <a:t>6/16/2020</a:t>
            </a:fld>
            <a:endParaRPr lang="en-US"/>
          </a:p>
        </p:txBody>
      </p:sp>
      <p:sp>
        <p:nvSpPr>
          <p:cNvPr id="4" name="Footer Placeholder 3">
            <a:extLst>
              <a:ext uri="{FF2B5EF4-FFF2-40B4-BE49-F238E27FC236}">
                <a16:creationId xmlns:a16="http://schemas.microsoft.com/office/drawing/2014/main" id="{2F7D194C-1CE0-4206-BAE0-83EB335D18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1554D4-C64B-4D42-852A-074B80CE3B92}"/>
              </a:ext>
            </a:extLst>
          </p:cNvPr>
          <p:cNvSpPr>
            <a:spLocks noGrp="1"/>
          </p:cNvSpPr>
          <p:nvPr>
            <p:ph type="sldNum" sz="quarter" idx="12"/>
          </p:nvPr>
        </p:nvSpPr>
        <p:spPr/>
        <p:txBody>
          <a:bodyPr/>
          <a:lstStyle/>
          <a:p>
            <a:fld id="{86FE4280-5D6C-4651-8965-E5448E22292C}" type="slidenum">
              <a:rPr lang="en-US" smtClean="0"/>
              <a:t>‹#›</a:t>
            </a:fld>
            <a:endParaRPr lang="en-US"/>
          </a:p>
        </p:txBody>
      </p:sp>
    </p:spTree>
    <p:extLst>
      <p:ext uri="{BB962C8B-B14F-4D97-AF65-F5344CB8AC3E}">
        <p14:creationId xmlns:p14="http://schemas.microsoft.com/office/powerpoint/2010/main" val="1784911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0EC891-D188-4C22-9D70-31DBE5B47831}"/>
              </a:ext>
            </a:extLst>
          </p:cNvPr>
          <p:cNvSpPr>
            <a:spLocks noGrp="1"/>
          </p:cNvSpPr>
          <p:nvPr>
            <p:ph type="dt" sz="half" idx="10"/>
          </p:nvPr>
        </p:nvSpPr>
        <p:spPr/>
        <p:txBody>
          <a:bodyPr/>
          <a:lstStyle/>
          <a:p>
            <a:fld id="{E7998780-1C9E-4E7A-BD13-D96346E440E5}" type="datetimeFigureOut">
              <a:rPr lang="en-US" smtClean="0"/>
              <a:t>6/16/2020</a:t>
            </a:fld>
            <a:endParaRPr lang="en-US"/>
          </a:p>
        </p:txBody>
      </p:sp>
      <p:sp>
        <p:nvSpPr>
          <p:cNvPr id="3" name="Footer Placeholder 2">
            <a:extLst>
              <a:ext uri="{FF2B5EF4-FFF2-40B4-BE49-F238E27FC236}">
                <a16:creationId xmlns:a16="http://schemas.microsoft.com/office/drawing/2014/main" id="{A6F54836-D88A-4FB4-8FF2-79CDA1401D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C6DCE6-2AC6-43D2-8FEB-89F598DE71FD}"/>
              </a:ext>
            </a:extLst>
          </p:cNvPr>
          <p:cNvSpPr>
            <a:spLocks noGrp="1"/>
          </p:cNvSpPr>
          <p:nvPr>
            <p:ph type="sldNum" sz="quarter" idx="12"/>
          </p:nvPr>
        </p:nvSpPr>
        <p:spPr/>
        <p:txBody>
          <a:bodyPr/>
          <a:lstStyle/>
          <a:p>
            <a:fld id="{86FE4280-5D6C-4651-8965-E5448E22292C}" type="slidenum">
              <a:rPr lang="en-US" smtClean="0"/>
              <a:t>‹#›</a:t>
            </a:fld>
            <a:endParaRPr lang="en-US"/>
          </a:p>
        </p:txBody>
      </p:sp>
    </p:spTree>
    <p:extLst>
      <p:ext uri="{BB962C8B-B14F-4D97-AF65-F5344CB8AC3E}">
        <p14:creationId xmlns:p14="http://schemas.microsoft.com/office/powerpoint/2010/main" val="31009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13F99-56BF-40D4-80B3-E4D8C88A12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A59629-AAB3-4FCC-80E8-B362356BEF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5E727E-3A10-4504-80EE-30DEBCD49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56D445-0577-4993-BE60-4A7EA9F2278A}"/>
              </a:ext>
            </a:extLst>
          </p:cNvPr>
          <p:cNvSpPr>
            <a:spLocks noGrp="1"/>
          </p:cNvSpPr>
          <p:nvPr>
            <p:ph type="dt" sz="half" idx="10"/>
          </p:nvPr>
        </p:nvSpPr>
        <p:spPr/>
        <p:txBody>
          <a:bodyPr/>
          <a:lstStyle/>
          <a:p>
            <a:fld id="{E7998780-1C9E-4E7A-BD13-D96346E440E5}" type="datetimeFigureOut">
              <a:rPr lang="en-US" smtClean="0"/>
              <a:t>6/16/2020</a:t>
            </a:fld>
            <a:endParaRPr lang="en-US"/>
          </a:p>
        </p:txBody>
      </p:sp>
      <p:sp>
        <p:nvSpPr>
          <p:cNvPr id="6" name="Footer Placeholder 5">
            <a:extLst>
              <a:ext uri="{FF2B5EF4-FFF2-40B4-BE49-F238E27FC236}">
                <a16:creationId xmlns:a16="http://schemas.microsoft.com/office/drawing/2014/main" id="{94B742B7-8C0E-4A85-921F-1EAB2A61C2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06C9B8-47CB-4331-8BC9-AA3331F04ED8}"/>
              </a:ext>
            </a:extLst>
          </p:cNvPr>
          <p:cNvSpPr>
            <a:spLocks noGrp="1"/>
          </p:cNvSpPr>
          <p:nvPr>
            <p:ph type="sldNum" sz="quarter" idx="12"/>
          </p:nvPr>
        </p:nvSpPr>
        <p:spPr/>
        <p:txBody>
          <a:bodyPr/>
          <a:lstStyle/>
          <a:p>
            <a:fld id="{86FE4280-5D6C-4651-8965-E5448E22292C}" type="slidenum">
              <a:rPr lang="en-US" smtClean="0"/>
              <a:t>‹#›</a:t>
            </a:fld>
            <a:endParaRPr lang="en-US"/>
          </a:p>
        </p:txBody>
      </p:sp>
    </p:spTree>
    <p:extLst>
      <p:ext uri="{BB962C8B-B14F-4D97-AF65-F5344CB8AC3E}">
        <p14:creationId xmlns:p14="http://schemas.microsoft.com/office/powerpoint/2010/main" val="331585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54113-90EA-4029-B363-82D2BE2296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237CD9-E6B4-4576-9096-CF712AFEFB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2662ED-99BF-49D3-BBD4-3F9166930F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44BA9F-DE8B-40F5-8A2C-E83396EC866B}"/>
              </a:ext>
            </a:extLst>
          </p:cNvPr>
          <p:cNvSpPr>
            <a:spLocks noGrp="1"/>
          </p:cNvSpPr>
          <p:nvPr>
            <p:ph type="dt" sz="half" idx="10"/>
          </p:nvPr>
        </p:nvSpPr>
        <p:spPr/>
        <p:txBody>
          <a:bodyPr/>
          <a:lstStyle/>
          <a:p>
            <a:fld id="{E7998780-1C9E-4E7A-BD13-D96346E440E5}" type="datetimeFigureOut">
              <a:rPr lang="en-US" smtClean="0"/>
              <a:t>6/16/2020</a:t>
            </a:fld>
            <a:endParaRPr lang="en-US"/>
          </a:p>
        </p:txBody>
      </p:sp>
      <p:sp>
        <p:nvSpPr>
          <p:cNvPr id="6" name="Footer Placeholder 5">
            <a:extLst>
              <a:ext uri="{FF2B5EF4-FFF2-40B4-BE49-F238E27FC236}">
                <a16:creationId xmlns:a16="http://schemas.microsoft.com/office/drawing/2014/main" id="{43D00EFD-8EAF-48C6-B09E-C2CA45C8C9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9D5D44-0345-4AFF-A340-ECBC5108ACA9}"/>
              </a:ext>
            </a:extLst>
          </p:cNvPr>
          <p:cNvSpPr>
            <a:spLocks noGrp="1"/>
          </p:cNvSpPr>
          <p:nvPr>
            <p:ph type="sldNum" sz="quarter" idx="12"/>
          </p:nvPr>
        </p:nvSpPr>
        <p:spPr/>
        <p:txBody>
          <a:bodyPr/>
          <a:lstStyle/>
          <a:p>
            <a:fld id="{86FE4280-5D6C-4651-8965-E5448E22292C}" type="slidenum">
              <a:rPr lang="en-US" smtClean="0"/>
              <a:t>‹#›</a:t>
            </a:fld>
            <a:endParaRPr lang="en-US"/>
          </a:p>
        </p:txBody>
      </p:sp>
    </p:spTree>
    <p:extLst>
      <p:ext uri="{BB962C8B-B14F-4D97-AF65-F5344CB8AC3E}">
        <p14:creationId xmlns:p14="http://schemas.microsoft.com/office/powerpoint/2010/main" val="2067231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DFF9D0-B982-4FFF-A896-F8BB86B411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025DE6-5E7D-4850-AEB1-79A74FBF3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C868CB-8D52-4205-A0FC-BADFD50F6A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998780-1C9E-4E7A-BD13-D96346E440E5}" type="datetimeFigureOut">
              <a:rPr lang="en-US" smtClean="0"/>
              <a:t>6/16/2020</a:t>
            </a:fld>
            <a:endParaRPr lang="en-US"/>
          </a:p>
        </p:txBody>
      </p:sp>
      <p:sp>
        <p:nvSpPr>
          <p:cNvPr id="5" name="Footer Placeholder 4">
            <a:extLst>
              <a:ext uri="{FF2B5EF4-FFF2-40B4-BE49-F238E27FC236}">
                <a16:creationId xmlns:a16="http://schemas.microsoft.com/office/drawing/2014/main" id="{C0F5AF1D-260B-4394-A7C4-07E38C8E13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2EDF9E-C3D5-43E7-BF41-26A9412037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E4280-5D6C-4651-8965-E5448E22292C}" type="slidenum">
              <a:rPr lang="en-US" smtClean="0"/>
              <a:t>‹#›</a:t>
            </a:fld>
            <a:endParaRPr lang="en-US"/>
          </a:p>
        </p:txBody>
      </p:sp>
    </p:spTree>
    <p:extLst>
      <p:ext uri="{BB962C8B-B14F-4D97-AF65-F5344CB8AC3E}">
        <p14:creationId xmlns:p14="http://schemas.microsoft.com/office/powerpoint/2010/main" val="3736694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005FA-60A8-4FB1-A106-D77D10843981}"/>
              </a:ext>
            </a:extLst>
          </p:cNvPr>
          <p:cNvSpPr>
            <a:spLocks noGrp="1"/>
          </p:cNvSpPr>
          <p:nvPr>
            <p:ph type="ctrTitle"/>
          </p:nvPr>
        </p:nvSpPr>
        <p:spPr/>
        <p:txBody>
          <a:bodyPr/>
          <a:lstStyle/>
          <a:p>
            <a:r>
              <a:rPr lang="en-US" dirty="0"/>
              <a:t>Intro 1</a:t>
            </a:r>
          </a:p>
        </p:txBody>
      </p:sp>
      <p:sp>
        <p:nvSpPr>
          <p:cNvPr id="3" name="Subtitle 2">
            <a:extLst>
              <a:ext uri="{FF2B5EF4-FFF2-40B4-BE49-F238E27FC236}">
                <a16:creationId xmlns:a16="http://schemas.microsoft.com/office/drawing/2014/main" id="{115D2CBA-13F6-4BCB-A19F-A672767EF0C1}"/>
              </a:ext>
            </a:extLst>
          </p:cNvPr>
          <p:cNvSpPr>
            <a:spLocks noGrp="1"/>
          </p:cNvSpPr>
          <p:nvPr>
            <p:ph type="subTitle" idx="1"/>
          </p:nvPr>
        </p:nvSpPr>
        <p:spPr/>
        <p:txBody>
          <a:bodyPr/>
          <a:lstStyle/>
          <a:p>
            <a:r>
              <a:rPr lang="en-US" dirty="0"/>
              <a:t>Module 6: Contracts, Part 2</a:t>
            </a:r>
          </a:p>
          <a:p>
            <a:r>
              <a:rPr lang="en-US" dirty="0"/>
              <a:t>Putting Branches on Your Tree</a:t>
            </a:r>
          </a:p>
          <a:p>
            <a:endParaRPr lang="en-US" dirty="0"/>
          </a:p>
        </p:txBody>
      </p:sp>
    </p:spTree>
    <p:extLst>
      <p:ext uri="{BB962C8B-B14F-4D97-AF65-F5344CB8AC3E}">
        <p14:creationId xmlns:p14="http://schemas.microsoft.com/office/powerpoint/2010/main" val="3093828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4FCDDD-0E39-406F-8309-0F1D37FBAA37}"/>
              </a:ext>
            </a:extLst>
          </p:cNvPr>
          <p:cNvPicPr>
            <a:picLocks noChangeAspect="1"/>
          </p:cNvPicPr>
          <p:nvPr/>
        </p:nvPicPr>
        <p:blipFill>
          <a:blip r:embed="rId2"/>
          <a:stretch>
            <a:fillRect/>
          </a:stretch>
        </p:blipFill>
        <p:spPr>
          <a:xfrm>
            <a:off x="83127" y="281041"/>
            <a:ext cx="12594092" cy="2711078"/>
          </a:xfrm>
          <a:prstGeom prst="rect">
            <a:avLst/>
          </a:prstGeom>
        </p:spPr>
      </p:pic>
      <p:sp>
        <p:nvSpPr>
          <p:cNvPr id="4" name="TextBox 3">
            <a:extLst>
              <a:ext uri="{FF2B5EF4-FFF2-40B4-BE49-F238E27FC236}">
                <a16:creationId xmlns:a16="http://schemas.microsoft.com/office/drawing/2014/main" id="{E5E36B5F-961C-4AFF-B069-03642540B4ED}"/>
              </a:ext>
            </a:extLst>
          </p:cNvPr>
          <p:cNvSpPr txBox="1"/>
          <p:nvPr/>
        </p:nvSpPr>
        <p:spPr>
          <a:xfrm>
            <a:off x="2011680" y="2726575"/>
            <a:ext cx="10008524" cy="1200329"/>
          </a:xfrm>
          <a:prstGeom prst="rect">
            <a:avLst/>
          </a:prstGeom>
          <a:noFill/>
        </p:spPr>
        <p:txBody>
          <a:bodyPr wrap="square" rtlCol="0">
            <a:spAutoFit/>
          </a:bodyPr>
          <a:lstStyle/>
          <a:p>
            <a:r>
              <a:rPr lang="en-US" dirty="0"/>
              <a:t>Retail Installment Sales Act: GS Ch. 25A (</a:t>
            </a:r>
            <a:r>
              <a:rPr lang="en-US" u="sng" dirty="0"/>
              <a:t>Small Claims Law</a:t>
            </a:r>
            <a:r>
              <a:rPr lang="en-US" dirty="0"/>
              <a:t> pp. 81-84)</a:t>
            </a:r>
          </a:p>
          <a:p>
            <a:r>
              <a:rPr lang="en-US" dirty="0"/>
              <a:t>	Regulates purchase of consumer goods on installment plan.</a:t>
            </a:r>
          </a:p>
          <a:p>
            <a:r>
              <a:rPr lang="en-US" dirty="0"/>
              <a:t>	Detailed handout available on website under Module 6/Additional Resources</a:t>
            </a:r>
          </a:p>
          <a:p>
            <a:endParaRPr lang="en-US" dirty="0"/>
          </a:p>
        </p:txBody>
      </p:sp>
      <p:sp>
        <p:nvSpPr>
          <p:cNvPr id="5" name="TextBox 4">
            <a:extLst>
              <a:ext uri="{FF2B5EF4-FFF2-40B4-BE49-F238E27FC236}">
                <a16:creationId xmlns:a16="http://schemas.microsoft.com/office/drawing/2014/main" id="{3F39B54E-DCA8-4F92-9048-A924B2BEA283}"/>
              </a:ext>
            </a:extLst>
          </p:cNvPr>
          <p:cNvSpPr txBox="1"/>
          <p:nvPr/>
        </p:nvSpPr>
        <p:spPr>
          <a:xfrm>
            <a:off x="3067396" y="3926904"/>
            <a:ext cx="6849688" cy="1200329"/>
          </a:xfrm>
          <a:prstGeom prst="rect">
            <a:avLst/>
          </a:prstGeom>
          <a:noFill/>
        </p:spPr>
        <p:txBody>
          <a:bodyPr wrap="square" rtlCol="0">
            <a:spAutoFit/>
          </a:bodyPr>
          <a:lstStyle/>
          <a:p>
            <a:r>
              <a:rPr lang="en-US" dirty="0"/>
              <a:t>Example of RISA rule: </a:t>
            </a:r>
          </a:p>
          <a:p>
            <a:r>
              <a:rPr lang="en-US" dirty="0"/>
              <a:t>§ 25A-8. "Finance charge" defined. (a) "Finance charge" means the sum of all charges payable directly or indirectly by the buyer and imposed by the seller as an incident to the extension of credit.”</a:t>
            </a:r>
          </a:p>
        </p:txBody>
      </p:sp>
      <p:sp>
        <p:nvSpPr>
          <p:cNvPr id="6" name="TextBox 5">
            <a:extLst>
              <a:ext uri="{FF2B5EF4-FFF2-40B4-BE49-F238E27FC236}">
                <a16:creationId xmlns:a16="http://schemas.microsoft.com/office/drawing/2014/main" id="{76E39418-ADBD-4E9D-B3FE-C3D60013953D}"/>
              </a:ext>
            </a:extLst>
          </p:cNvPr>
          <p:cNvSpPr txBox="1"/>
          <p:nvPr/>
        </p:nvSpPr>
        <p:spPr>
          <a:xfrm>
            <a:off x="3208713" y="5303520"/>
            <a:ext cx="6957752" cy="646331"/>
          </a:xfrm>
          <a:prstGeom prst="rect">
            <a:avLst/>
          </a:prstGeom>
          <a:noFill/>
        </p:spPr>
        <p:txBody>
          <a:bodyPr wrap="square" rtlCol="0">
            <a:spAutoFit/>
          </a:bodyPr>
          <a:lstStyle/>
          <a:p>
            <a:r>
              <a:rPr lang="en-US" dirty="0"/>
              <a:t>Loan fee, credit report, service fee, time-price differential, credit life insurance payable to seller, . . . </a:t>
            </a:r>
          </a:p>
        </p:txBody>
      </p:sp>
    </p:spTree>
    <p:extLst>
      <p:ext uri="{BB962C8B-B14F-4D97-AF65-F5344CB8AC3E}">
        <p14:creationId xmlns:p14="http://schemas.microsoft.com/office/powerpoint/2010/main" val="239174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EC30ADD-F01B-4C6D-8402-2A54F28F76A1}"/>
              </a:ext>
            </a:extLst>
          </p:cNvPr>
          <p:cNvGraphicFramePr/>
          <p:nvPr/>
        </p:nvGraphicFramePr>
        <p:xfrm>
          <a:off x="2032000" y="719665"/>
          <a:ext cx="8128000" cy="5947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5992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EC30ADD-F01B-4C6D-8402-2A54F28F76A1}"/>
              </a:ext>
            </a:extLst>
          </p:cNvPr>
          <p:cNvGraphicFramePr/>
          <p:nvPr>
            <p:extLst>
              <p:ext uri="{D42A27DB-BD31-4B8C-83A1-F6EECF244321}">
                <p14:modId xmlns:p14="http://schemas.microsoft.com/office/powerpoint/2010/main" val="311992763"/>
              </p:ext>
            </p:extLst>
          </p:nvPr>
        </p:nvGraphicFramePr>
        <p:xfrm>
          <a:off x="2032000" y="719665"/>
          <a:ext cx="8128000" cy="5947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7294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EC30ADD-F01B-4C6D-8402-2A54F28F76A1}"/>
              </a:ext>
            </a:extLst>
          </p:cNvPr>
          <p:cNvGraphicFramePr/>
          <p:nvPr>
            <p:extLst>
              <p:ext uri="{D42A27DB-BD31-4B8C-83A1-F6EECF244321}">
                <p14:modId xmlns:p14="http://schemas.microsoft.com/office/powerpoint/2010/main" val="969825987"/>
              </p:ext>
            </p:extLst>
          </p:nvPr>
        </p:nvGraphicFramePr>
        <p:xfrm>
          <a:off x="2032000" y="719665"/>
          <a:ext cx="8128000" cy="5947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286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33F6408-E1FB-40EE-933F-488D38CC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23">
            <a:extLst>
              <a:ext uri="{FF2B5EF4-FFF2-40B4-BE49-F238E27FC236}">
                <a16:creationId xmlns:a16="http://schemas.microsoft.com/office/drawing/2014/main" id="{F055C0C5-567C-4C02-83F3-B427BC740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5E1956D-37D5-4A84-A96C-FD5539ABF97E}"/>
              </a:ext>
            </a:extLst>
          </p:cNvPr>
          <p:cNvSpPr>
            <a:spLocks noGrp="1"/>
          </p:cNvSpPr>
          <p:nvPr>
            <p:ph type="title"/>
          </p:nvPr>
        </p:nvSpPr>
        <p:spPr>
          <a:xfrm>
            <a:off x="838200" y="365125"/>
            <a:ext cx="3200400" cy="1325563"/>
          </a:xfrm>
        </p:spPr>
        <p:txBody>
          <a:bodyPr>
            <a:normAutofit/>
          </a:bodyPr>
          <a:lstStyle/>
          <a:p>
            <a:r>
              <a:rPr lang="en-US" sz="3200"/>
              <a:t>Liquidated damages clause</a:t>
            </a:r>
          </a:p>
        </p:txBody>
      </p:sp>
      <p:sp>
        <p:nvSpPr>
          <p:cNvPr id="3" name="Content Placeholder 2">
            <a:extLst>
              <a:ext uri="{FF2B5EF4-FFF2-40B4-BE49-F238E27FC236}">
                <a16:creationId xmlns:a16="http://schemas.microsoft.com/office/drawing/2014/main" id="{D53C3AFE-17E9-44D8-838A-C5BBFB990831}"/>
              </a:ext>
            </a:extLst>
          </p:cNvPr>
          <p:cNvSpPr>
            <a:spLocks noGrp="1"/>
          </p:cNvSpPr>
          <p:nvPr>
            <p:ph idx="1"/>
          </p:nvPr>
        </p:nvSpPr>
        <p:spPr>
          <a:xfrm>
            <a:off x="838201" y="1825625"/>
            <a:ext cx="3200400" cy="4351338"/>
          </a:xfrm>
        </p:spPr>
        <p:txBody>
          <a:bodyPr>
            <a:normAutofit/>
          </a:bodyPr>
          <a:lstStyle/>
          <a:p>
            <a:pPr marL="0" indent="0">
              <a:buNone/>
            </a:pPr>
            <a:r>
              <a:rPr lang="en-US" sz="1800"/>
              <a:t>“Tenant understands that no pets are allowed on the rental property and that if tenant is found to have a pet on the premises – whether visiting or not, and regardless of the type of animal involved – tenant agrees to pay a $500 non-refundable pet fee to be applied to the length of the tenancy up to that point and to immediately remove the animal.” </a:t>
            </a:r>
          </a:p>
        </p:txBody>
      </p:sp>
      <p:sp>
        <p:nvSpPr>
          <p:cNvPr id="75" name="Rounded Rectangle 17">
            <a:extLst>
              <a:ext uri="{FF2B5EF4-FFF2-40B4-BE49-F238E27FC236}">
                <a16:creationId xmlns:a16="http://schemas.microsoft.com/office/drawing/2014/main" id="{E48B6BD6-5DED-4B86-A4B3-D35037F68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rgbClr val="FFFFFF"/>
          </a:solidFill>
          <a:ln w="15875">
            <a:solidFill>
              <a:srgbClr val="70433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Goldfish bowl. With rocks and plant , #spon, #bowl, #Goldfish ...">
            <a:extLst>
              <a:ext uri="{FF2B5EF4-FFF2-40B4-BE49-F238E27FC236}">
                <a16:creationId xmlns:a16="http://schemas.microsoft.com/office/drawing/2014/main" id="{F16AEC47-F63E-4D5A-803D-A25A3363C3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57" r="-1" b="-1"/>
          <a:stretch/>
        </p:blipFill>
        <p:spPr bwMode="auto">
          <a:xfrm>
            <a:off x="5603706" y="1258529"/>
            <a:ext cx="5638853" cy="4330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742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EC30ADD-F01B-4C6D-8402-2A54F28F76A1}"/>
              </a:ext>
            </a:extLst>
          </p:cNvPr>
          <p:cNvGraphicFramePr/>
          <p:nvPr>
            <p:extLst>
              <p:ext uri="{D42A27DB-BD31-4B8C-83A1-F6EECF244321}">
                <p14:modId xmlns:p14="http://schemas.microsoft.com/office/powerpoint/2010/main" val="12820488"/>
              </p:ext>
            </p:extLst>
          </p:nvPr>
        </p:nvGraphicFramePr>
        <p:xfrm>
          <a:off x="2032000" y="719665"/>
          <a:ext cx="8128000" cy="5947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5379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0A534E-BDC8-4CD4-B496-0B6A7FA8B709}"/>
              </a:ext>
            </a:extLst>
          </p:cNvPr>
          <p:cNvPicPr>
            <a:picLocks noChangeAspect="1"/>
          </p:cNvPicPr>
          <p:nvPr/>
        </p:nvPicPr>
        <p:blipFill>
          <a:blip r:embed="rId2"/>
          <a:stretch>
            <a:fillRect/>
          </a:stretch>
        </p:blipFill>
        <p:spPr>
          <a:xfrm>
            <a:off x="300183" y="393652"/>
            <a:ext cx="9058281" cy="2258107"/>
          </a:xfrm>
          <a:prstGeom prst="rect">
            <a:avLst/>
          </a:prstGeom>
        </p:spPr>
      </p:pic>
      <p:pic>
        <p:nvPicPr>
          <p:cNvPr id="3" name="Picture 2">
            <a:extLst>
              <a:ext uri="{FF2B5EF4-FFF2-40B4-BE49-F238E27FC236}">
                <a16:creationId xmlns:a16="http://schemas.microsoft.com/office/drawing/2014/main" id="{5CBA1A49-F42D-40CE-9FFF-EC99FA3D46B8}"/>
              </a:ext>
            </a:extLst>
          </p:cNvPr>
          <p:cNvPicPr>
            <a:picLocks noChangeAspect="1"/>
          </p:cNvPicPr>
          <p:nvPr/>
        </p:nvPicPr>
        <p:blipFill>
          <a:blip r:embed="rId3"/>
          <a:stretch>
            <a:fillRect/>
          </a:stretch>
        </p:blipFill>
        <p:spPr>
          <a:xfrm>
            <a:off x="728007" y="2764402"/>
            <a:ext cx="8884457" cy="4093598"/>
          </a:xfrm>
          <a:prstGeom prst="rect">
            <a:avLst/>
          </a:prstGeom>
        </p:spPr>
      </p:pic>
    </p:spTree>
    <p:extLst>
      <p:ext uri="{BB962C8B-B14F-4D97-AF65-F5344CB8AC3E}">
        <p14:creationId xmlns:p14="http://schemas.microsoft.com/office/powerpoint/2010/main" val="3733169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95AAD-BDF9-49A6-A10A-FBD57C41DA96}"/>
              </a:ext>
            </a:extLst>
          </p:cNvPr>
          <p:cNvSpPr>
            <a:spLocks noGrp="1"/>
          </p:cNvSpPr>
          <p:nvPr>
            <p:ph type="title"/>
          </p:nvPr>
        </p:nvSpPr>
        <p:spPr/>
        <p:txBody>
          <a:bodyPr/>
          <a:lstStyle/>
          <a:p>
            <a:r>
              <a:rPr lang="en-US"/>
              <a:t>Contract Problem for Discussion Groups</a:t>
            </a:r>
            <a:endParaRPr lang="en-US" dirty="0"/>
          </a:p>
        </p:txBody>
      </p:sp>
      <p:sp>
        <p:nvSpPr>
          <p:cNvPr id="3" name="Content Placeholder 2">
            <a:extLst>
              <a:ext uri="{FF2B5EF4-FFF2-40B4-BE49-F238E27FC236}">
                <a16:creationId xmlns:a16="http://schemas.microsoft.com/office/drawing/2014/main" id="{858A541E-F549-4F99-AD48-2DFD3C30ED53}"/>
              </a:ext>
            </a:extLst>
          </p:cNvPr>
          <p:cNvSpPr>
            <a:spLocks noGrp="1"/>
          </p:cNvSpPr>
          <p:nvPr>
            <p:ph idx="1"/>
          </p:nvPr>
        </p:nvSpPr>
        <p:spPr>
          <a:xfrm>
            <a:off x="838200" y="1399430"/>
            <a:ext cx="10515600" cy="5383033"/>
          </a:xfrm>
        </p:spPr>
        <p:txBody>
          <a:bodyPr>
            <a:noAutofit/>
          </a:bodyPr>
          <a:lstStyle/>
          <a:p>
            <a:pPr marL="0" indent="0">
              <a:buNone/>
            </a:pPr>
            <a:r>
              <a:rPr lang="en-US" sz="2000">
                <a:latin typeface="Calibri Light" panose="020F0302020204030204" pitchFamily="34" charset="0"/>
                <a:cs typeface="Calibri Light" panose="020F0302020204030204" pitchFamily="34" charset="0"/>
              </a:rPr>
              <a:t>Breach of contract case brought by Mr. Jones, who testifies that he made an interest-free loan to Ms. Smith in the amount of $1500 in exchange for her promise to hire him to harvest her soybean crop when it was ready. When the time came, however, Ms. Smith did the job herself.  </a:t>
            </a:r>
          </a:p>
          <a:p>
            <a:pPr marL="0" indent="0">
              <a:buNone/>
            </a:pPr>
            <a:r>
              <a:rPr lang="en-US" sz="2000">
                <a:latin typeface="Calibri Light" panose="020F0302020204030204" pitchFamily="34" charset="0"/>
                <a:cs typeface="Calibri Light" panose="020F0302020204030204" pitchFamily="34" charset="0"/>
              </a:rPr>
              <a:t>Mr. Jones is suing for $200 lost profit. </a:t>
            </a:r>
          </a:p>
          <a:p>
            <a:pPr marL="0" indent="0">
              <a:buNone/>
            </a:pPr>
            <a:r>
              <a:rPr lang="en-US" sz="2000">
                <a:latin typeface="Calibri Light" panose="020F0302020204030204" pitchFamily="34" charset="0"/>
                <a:cs typeface="Calibri Light" panose="020F0302020204030204" pitchFamily="34" charset="0"/>
              </a:rPr>
              <a:t>Ms. Smith testifies that Mr. Jones stated, “I can lend you the money -- how about when harvest time rolls around, you think of me?" </a:t>
            </a:r>
          </a:p>
          <a:p>
            <a:pPr marL="0" indent="0">
              <a:buNone/>
            </a:pPr>
            <a:r>
              <a:rPr lang="en-US" sz="2000">
                <a:latin typeface="Calibri Light" panose="020F0302020204030204" pitchFamily="34" charset="0"/>
                <a:cs typeface="Calibri Light" panose="020F0302020204030204" pitchFamily="34" charset="0"/>
              </a:rPr>
              <a:t>She says she  attempted to hire Mr. Jones, but that he told her he couldn't get to the job for at least 2 weeks, and that she couldn't wait that long.  </a:t>
            </a:r>
          </a:p>
          <a:p>
            <a:pPr marL="0" indent="0">
              <a:buNone/>
            </a:pPr>
            <a:r>
              <a:rPr lang="en-US" sz="2000">
                <a:latin typeface="Calibri Light" panose="020F0302020204030204" pitchFamily="34" charset="0"/>
                <a:cs typeface="Calibri Light" panose="020F0302020204030204" pitchFamily="34" charset="0"/>
              </a:rPr>
              <a:t>Mr. Jones offers rebuttal testimony that he actually said, "I can lend you the money, and when harvest time rolls around, call me and I'll come harvest it for you, and give you a good price, too." </a:t>
            </a:r>
          </a:p>
          <a:p>
            <a:pPr marL="0" indent="0">
              <a:buNone/>
            </a:pPr>
            <a:r>
              <a:rPr lang="en-US" sz="2000">
                <a:latin typeface="Calibri Light" panose="020F0302020204030204" pitchFamily="34" charset="0"/>
                <a:cs typeface="Calibri Light" panose="020F0302020204030204" pitchFamily="34" charset="0"/>
              </a:rPr>
              <a:t>Also, when Ms. Smith called him, he told her he was pretty busy for the next couple of weeks, but he'd see if he could shift the schedule around. The very next day she did the job herself.</a:t>
            </a:r>
          </a:p>
          <a:p>
            <a:pPr marL="0" indent="0">
              <a:buNone/>
            </a:pPr>
            <a:r>
              <a:rPr lang="en-US" sz="2000">
                <a:latin typeface="Calibri Light" panose="020F0302020204030204" pitchFamily="34" charset="0"/>
                <a:cs typeface="Calibri Light" panose="020F0302020204030204" pitchFamily="34" charset="0"/>
              </a:rPr>
              <a:t>Did Ms. Smith breach the contract?</a:t>
            </a:r>
            <a:endParaRPr lang="en-US"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08920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4CF3-CE01-4F06-B5D1-C842DB6FE1B0}"/>
              </a:ext>
            </a:extLst>
          </p:cNvPr>
          <p:cNvSpPr>
            <a:spLocks noGrp="1"/>
          </p:cNvSpPr>
          <p:nvPr>
            <p:ph type="title"/>
          </p:nvPr>
        </p:nvSpPr>
        <p:spPr/>
        <p:txBody>
          <a:bodyPr>
            <a:normAutofit/>
          </a:bodyPr>
          <a:lstStyle/>
          <a:p>
            <a:r>
              <a:rPr lang="en-US" sz="8800" dirty="0">
                <a:solidFill>
                  <a:srgbClr val="FF0000"/>
                </a:solidFill>
              </a:rPr>
              <a:t>In our next episode . . . </a:t>
            </a:r>
          </a:p>
        </p:txBody>
      </p:sp>
      <p:pic>
        <p:nvPicPr>
          <p:cNvPr id="4" name="Content Placeholder 3">
            <a:extLst>
              <a:ext uri="{FF2B5EF4-FFF2-40B4-BE49-F238E27FC236}">
                <a16:creationId xmlns:a16="http://schemas.microsoft.com/office/drawing/2014/main" id="{8EAD87FA-0CAA-4D7E-A341-BC35050FCAAB}"/>
              </a:ext>
            </a:extLst>
          </p:cNvPr>
          <p:cNvPicPr>
            <a:picLocks noGrp="1" noChangeAspect="1"/>
          </p:cNvPicPr>
          <p:nvPr>
            <p:ph idx="1"/>
          </p:nvPr>
        </p:nvPicPr>
        <p:blipFill>
          <a:blip r:embed="rId2"/>
          <a:stretch>
            <a:fillRect/>
          </a:stretch>
        </p:blipFill>
        <p:spPr>
          <a:xfrm>
            <a:off x="4582160" y="1534414"/>
            <a:ext cx="5994399" cy="4862926"/>
          </a:xfrm>
          <a:prstGeom prst="rect">
            <a:avLst/>
          </a:prstGeom>
        </p:spPr>
      </p:pic>
    </p:spTree>
    <p:extLst>
      <p:ext uri="{BB962C8B-B14F-4D97-AF65-F5344CB8AC3E}">
        <p14:creationId xmlns:p14="http://schemas.microsoft.com/office/powerpoint/2010/main" val="305858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hould You Buy a Car with a Lien on It? » AutoGuide.com News">
            <a:extLst>
              <a:ext uri="{FF2B5EF4-FFF2-40B4-BE49-F238E27FC236}">
                <a16:creationId xmlns:a16="http://schemas.microsoft.com/office/drawing/2014/main" id="{170EBDB7-C957-4443-9821-F08C41254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6843" y="2213293"/>
            <a:ext cx="6391275" cy="39147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4D3540-10AB-4498-AFBA-BCE91AC16ECC}"/>
              </a:ext>
            </a:extLst>
          </p:cNvPr>
          <p:cNvSpPr txBox="1"/>
          <p:nvPr/>
        </p:nvSpPr>
        <p:spPr>
          <a:xfrm>
            <a:off x="762000" y="589280"/>
            <a:ext cx="10383520" cy="1446550"/>
          </a:xfrm>
          <a:prstGeom prst="rect">
            <a:avLst/>
          </a:prstGeom>
          <a:noFill/>
        </p:spPr>
        <p:txBody>
          <a:bodyPr wrap="square" rtlCol="0">
            <a:spAutoFit/>
          </a:bodyPr>
          <a:lstStyle/>
          <a:p>
            <a:r>
              <a:rPr lang="en-US" sz="8800" dirty="0">
                <a:solidFill>
                  <a:srgbClr val="FF0000"/>
                </a:solidFill>
              </a:rPr>
              <a:t>Also starring !!!!!</a:t>
            </a:r>
          </a:p>
        </p:txBody>
      </p:sp>
      <p:sp>
        <p:nvSpPr>
          <p:cNvPr id="3" name="TextBox 2">
            <a:extLst>
              <a:ext uri="{FF2B5EF4-FFF2-40B4-BE49-F238E27FC236}">
                <a16:creationId xmlns:a16="http://schemas.microsoft.com/office/drawing/2014/main" id="{7BA968A8-92E7-4847-85D1-E865393C2CB7}"/>
              </a:ext>
            </a:extLst>
          </p:cNvPr>
          <p:cNvSpPr txBox="1"/>
          <p:nvPr/>
        </p:nvSpPr>
        <p:spPr>
          <a:xfrm>
            <a:off x="1208597" y="3108960"/>
            <a:ext cx="3562185" cy="1323439"/>
          </a:xfrm>
          <a:prstGeom prst="rect">
            <a:avLst/>
          </a:prstGeom>
          <a:noFill/>
        </p:spPr>
        <p:txBody>
          <a:bodyPr wrap="square" rtlCol="0">
            <a:spAutoFit/>
          </a:bodyPr>
          <a:lstStyle/>
          <a:p>
            <a:r>
              <a:rPr lang="en-US" sz="4000" dirty="0"/>
              <a:t>Motor Vehicle Liens </a:t>
            </a:r>
          </a:p>
        </p:txBody>
      </p:sp>
    </p:spTree>
    <p:extLst>
      <p:ext uri="{BB962C8B-B14F-4D97-AF65-F5344CB8AC3E}">
        <p14:creationId xmlns:p14="http://schemas.microsoft.com/office/powerpoint/2010/main" val="114653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7BE6-A945-4086-A37E-7B9C56CE18F5}"/>
              </a:ext>
            </a:extLst>
          </p:cNvPr>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6000"/>
              <a:t>Learning Contract Law</a:t>
            </a:r>
          </a:p>
        </p:txBody>
      </p:sp>
      <p:pic>
        <p:nvPicPr>
          <p:cNvPr id="9" name="Content Placeholder 8">
            <a:extLst>
              <a:ext uri="{FF2B5EF4-FFF2-40B4-BE49-F238E27FC236}">
                <a16:creationId xmlns:a16="http://schemas.microsoft.com/office/drawing/2014/main" id="{FA98801F-89B0-4884-AF46-BC923A8BC224}"/>
              </a:ext>
            </a:extLst>
          </p:cNvPr>
          <p:cNvPicPr>
            <a:picLocks noGrp="1" noChangeAspect="1"/>
          </p:cNvPicPr>
          <p:nvPr>
            <p:ph idx="1"/>
          </p:nvPr>
        </p:nvPicPr>
        <p:blipFill>
          <a:blip r:embed="rId2"/>
          <a:stretch>
            <a:fillRect/>
          </a:stretch>
        </p:blipFill>
        <p:spPr>
          <a:xfrm>
            <a:off x="830907" y="476573"/>
            <a:ext cx="2831187" cy="3774916"/>
          </a:xfrm>
          <a:prstGeom prst="rect">
            <a:avLst/>
          </a:prstGeom>
        </p:spPr>
      </p:pic>
      <p:pic>
        <p:nvPicPr>
          <p:cNvPr id="5" name="Picture 4">
            <a:extLst>
              <a:ext uri="{FF2B5EF4-FFF2-40B4-BE49-F238E27FC236}">
                <a16:creationId xmlns:a16="http://schemas.microsoft.com/office/drawing/2014/main" id="{D3460FDC-9B42-414D-9923-15954F8064DA}"/>
              </a:ext>
            </a:extLst>
          </p:cNvPr>
          <p:cNvPicPr>
            <a:picLocks noChangeAspect="1"/>
          </p:cNvPicPr>
          <p:nvPr/>
        </p:nvPicPr>
        <p:blipFill rotWithShape="1">
          <a:blip r:embed="rId3"/>
          <a:srcRect t="33186" r="-3" b="-3"/>
          <a:stretch/>
        </p:blipFill>
        <p:spPr>
          <a:xfrm>
            <a:off x="4332788" y="537535"/>
            <a:ext cx="3526424" cy="3652993"/>
          </a:xfrm>
          <a:prstGeom prst="rect">
            <a:avLst/>
          </a:prstGeom>
        </p:spPr>
      </p:pic>
      <p:pic>
        <p:nvPicPr>
          <p:cNvPr id="6" name="Picture 5">
            <a:extLst>
              <a:ext uri="{FF2B5EF4-FFF2-40B4-BE49-F238E27FC236}">
                <a16:creationId xmlns:a16="http://schemas.microsoft.com/office/drawing/2014/main" id="{B224052B-989D-41B1-B1FE-F5B4587CCF69}"/>
              </a:ext>
            </a:extLst>
          </p:cNvPr>
          <p:cNvPicPr>
            <a:picLocks noChangeAspect="1"/>
          </p:cNvPicPr>
          <p:nvPr/>
        </p:nvPicPr>
        <p:blipFill rotWithShape="1">
          <a:blip r:embed="rId4"/>
          <a:srcRect l="33771" r="35338" b="1"/>
          <a:stretch/>
        </p:blipFill>
        <p:spPr>
          <a:xfrm>
            <a:off x="8153400" y="523272"/>
            <a:ext cx="3553968" cy="3681518"/>
          </a:xfrm>
          <a:prstGeom prst="rect">
            <a:avLst/>
          </a:prstGeom>
        </p:spPr>
      </p:pic>
      <p:cxnSp>
        <p:nvCxnSpPr>
          <p:cNvPr id="16" name="Straight Connector 15">
            <a:extLst>
              <a:ext uri="{FF2B5EF4-FFF2-40B4-BE49-F238E27FC236}">
                <a16:creationId xmlns:a16="http://schemas.microsoft.com/office/drawing/2014/main" id="{8F880EF2-DF79-4D9D-8F11-E91D48C797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F4B5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630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0FA60-C2D3-4C50-B3E1-5A76FDA61C2E}"/>
              </a:ext>
            </a:extLst>
          </p:cNvPr>
          <p:cNvSpPr>
            <a:spLocks noGrp="1"/>
          </p:cNvSpPr>
          <p:nvPr>
            <p:ph type="title"/>
          </p:nvPr>
        </p:nvSpPr>
        <p:spPr/>
        <p:txBody>
          <a:bodyPr/>
          <a:lstStyle/>
          <a:p>
            <a:r>
              <a:rPr lang="en-US" dirty="0"/>
              <a:t>How to Analyze a Contracts Case</a:t>
            </a:r>
            <a:br>
              <a:rPr lang="en-US" dirty="0"/>
            </a:br>
            <a:endParaRPr lang="en-US" dirty="0"/>
          </a:p>
        </p:txBody>
      </p:sp>
      <p:sp>
        <p:nvSpPr>
          <p:cNvPr id="3" name="Content Placeholder 2">
            <a:extLst>
              <a:ext uri="{FF2B5EF4-FFF2-40B4-BE49-F238E27FC236}">
                <a16:creationId xmlns:a16="http://schemas.microsoft.com/office/drawing/2014/main" id="{F4EDD24F-D4A6-4FB9-AF6F-540CD175C99B}"/>
              </a:ext>
            </a:extLst>
          </p:cNvPr>
          <p:cNvSpPr>
            <a:spLocks noGrp="1"/>
          </p:cNvSpPr>
          <p:nvPr>
            <p:ph idx="1"/>
          </p:nvPr>
        </p:nvSpPr>
        <p:spPr/>
        <p:txBody>
          <a:bodyPr/>
          <a:lstStyle/>
          <a:p>
            <a:r>
              <a:rPr lang="en-US" dirty="0"/>
              <a:t>Is there a contract?</a:t>
            </a:r>
          </a:p>
          <a:p>
            <a:r>
              <a:rPr lang="en-US" dirty="0"/>
              <a:t>Who are the parties to the contract?</a:t>
            </a:r>
          </a:p>
          <a:p>
            <a:r>
              <a:rPr lang="en-US" dirty="0"/>
              <a:t>What are its terms?</a:t>
            </a:r>
          </a:p>
          <a:p>
            <a:r>
              <a:rPr lang="en-US" dirty="0"/>
              <a:t>Did defendant breach the contract?</a:t>
            </a:r>
          </a:p>
          <a:p>
            <a:r>
              <a:rPr lang="en-US" dirty="0"/>
              <a:t>What damages is plaintiff entitled to recover?</a:t>
            </a:r>
          </a:p>
        </p:txBody>
      </p:sp>
    </p:spTree>
    <p:extLst>
      <p:ext uri="{BB962C8B-B14F-4D97-AF65-F5344CB8AC3E}">
        <p14:creationId xmlns:p14="http://schemas.microsoft.com/office/powerpoint/2010/main" val="3355131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8D3B2-D967-4674-90B4-A9402F975C7B}"/>
              </a:ext>
            </a:extLst>
          </p:cNvPr>
          <p:cNvSpPr>
            <a:spLocks noGrp="1"/>
          </p:cNvSpPr>
          <p:nvPr>
            <p:ph type="title"/>
          </p:nvPr>
        </p:nvSpPr>
        <p:spPr/>
        <p:txBody>
          <a:bodyPr/>
          <a:lstStyle/>
          <a:p>
            <a:r>
              <a:rPr lang="en-US" dirty="0"/>
              <a:t>Putting Branches on Your Tree</a:t>
            </a:r>
          </a:p>
        </p:txBody>
      </p:sp>
      <p:sp>
        <p:nvSpPr>
          <p:cNvPr id="3" name="Content Placeholder 2">
            <a:extLst>
              <a:ext uri="{FF2B5EF4-FFF2-40B4-BE49-F238E27FC236}">
                <a16:creationId xmlns:a16="http://schemas.microsoft.com/office/drawing/2014/main" id="{07359428-3C9E-4A97-9D8A-314E40349605}"/>
              </a:ext>
            </a:extLst>
          </p:cNvPr>
          <p:cNvSpPr>
            <a:spLocks noGrp="1"/>
          </p:cNvSpPr>
          <p:nvPr>
            <p:ph sz="half" idx="1"/>
          </p:nvPr>
        </p:nvSpPr>
        <p:spPr>
          <a:xfrm>
            <a:off x="838200" y="1825625"/>
            <a:ext cx="5953760" cy="4351338"/>
          </a:xfrm>
        </p:spPr>
        <p:txBody>
          <a:bodyPr>
            <a:normAutofit fontScale="92500"/>
          </a:bodyPr>
          <a:lstStyle/>
          <a:p>
            <a:pPr marL="514350" indent="-514350">
              <a:buFont typeface="+mj-lt"/>
              <a:buAutoNum type="arabicPeriod"/>
            </a:pPr>
            <a:r>
              <a:rPr lang="en-US" dirty="0"/>
              <a:t>Criminal sanctions/punitive damages</a:t>
            </a:r>
          </a:p>
          <a:p>
            <a:pPr marL="514350" indent="-514350">
              <a:buAutoNum type="arabicPeriod"/>
            </a:pPr>
            <a:r>
              <a:rPr lang="en-US" dirty="0"/>
              <a:t> Agency</a:t>
            </a:r>
          </a:p>
          <a:p>
            <a:pPr marL="514350" indent="-514350">
              <a:buFont typeface="+mj-lt"/>
              <a:buAutoNum type="arabicPeriod"/>
            </a:pPr>
            <a:r>
              <a:rPr lang="en-US" dirty="0"/>
              <a:t>Statute of Frauds (K must be written)</a:t>
            </a:r>
          </a:p>
          <a:p>
            <a:pPr marL="514350" indent="-514350">
              <a:buFont typeface="+mj-lt"/>
              <a:buAutoNum type="arabicPeriod"/>
            </a:pPr>
            <a:r>
              <a:rPr lang="en-US" dirty="0"/>
              <a:t>Coercion/fraud</a:t>
            </a:r>
          </a:p>
          <a:p>
            <a:pPr marL="514350" indent="-514350">
              <a:buFont typeface="+mj-lt"/>
              <a:buAutoNum type="arabicPeriod"/>
            </a:pPr>
            <a:r>
              <a:rPr lang="en-US" dirty="0"/>
              <a:t>Frustration of purpose</a:t>
            </a:r>
          </a:p>
          <a:p>
            <a:pPr marL="514350" indent="-514350">
              <a:buFont typeface="+mj-lt"/>
              <a:buAutoNum type="arabicPeriod"/>
            </a:pPr>
            <a:r>
              <a:rPr lang="en-US" dirty="0"/>
              <a:t>Capacity to consent 	(minors/incompetents)</a:t>
            </a:r>
          </a:p>
          <a:p>
            <a:pPr marL="514350" indent="-514350">
              <a:buFont typeface="+mj-lt"/>
              <a:buAutoNum type="arabicPeriod"/>
            </a:pPr>
            <a:r>
              <a:rPr lang="en-US" dirty="0"/>
              <a:t>Specific performance</a:t>
            </a:r>
          </a:p>
          <a:p>
            <a:pPr marL="514350" indent="-514350">
              <a:buFont typeface="+mj-lt"/>
              <a:buAutoNum type="arabicPeriod"/>
            </a:pPr>
            <a:r>
              <a:rPr lang="en-US" dirty="0"/>
              <a:t>Consideration</a:t>
            </a:r>
          </a:p>
        </p:txBody>
      </p:sp>
      <p:sp>
        <p:nvSpPr>
          <p:cNvPr id="6" name="Content Placeholder 5">
            <a:extLst>
              <a:ext uri="{FF2B5EF4-FFF2-40B4-BE49-F238E27FC236}">
                <a16:creationId xmlns:a16="http://schemas.microsoft.com/office/drawing/2014/main" id="{11F15735-1CAE-421A-A76B-4D22E09757BB}"/>
              </a:ext>
            </a:extLst>
          </p:cNvPr>
          <p:cNvSpPr>
            <a:spLocks noGrp="1"/>
          </p:cNvSpPr>
          <p:nvPr>
            <p:ph sz="half" idx="2"/>
          </p:nvPr>
        </p:nvSpPr>
        <p:spPr>
          <a:xfrm>
            <a:off x="6791960" y="1728153"/>
            <a:ext cx="5181600" cy="4351338"/>
          </a:xfrm>
        </p:spPr>
        <p:txBody>
          <a:bodyPr>
            <a:normAutofit fontScale="92500"/>
          </a:bodyPr>
          <a:lstStyle/>
          <a:p>
            <a:pPr marL="514350" indent="-514350">
              <a:buFont typeface="+mj-lt"/>
              <a:buAutoNum type="arabicPeriod" startAt="9"/>
            </a:pPr>
            <a:r>
              <a:rPr lang="en-US" dirty="0"/>
              <a:t>Unconscionability</a:t>
            </a:r>
          </a:p>
          <a:p>
            <a:pPr marL="514350" indent="-514350">
              <a:buFont typeface="+mj-lt"/>
              <a:buAutoNum type="arabicPeriod" startAt="9"/>
            </a:pPr>
            <a:r>
              <a:rPr lang="en-US" dirty="0"/>
              <a:t>Compensatory damages</a:t>
            </a:r>
          </a:p>
          <a:p>
            <a:pPr marL="514350" indent="-514350">
              <a:buFont typeface="+mj-lt"/>
              <a:buAutoNum type="arabicPeriod" startAt="9"/>
            </a:pPr>
            <a:r>
              <a:rPr lang="en-US" dirty="0"/>
              <a:t>Apparent authority</a:t>
            </a:r>
          </a:p>
          <a:p>
            <a:pPr marL="514350" indent="-514350">
              <a:buFont typeface="+mj-lt"/>
              <a:buAutoNum type="arabicPeriod" startAt="9"/>
            </a:pPr>
            <a:r>
              <a:rPr lang="en-US" dirty="0"/>
              <a:t>Power of attorney</a:t>
            </a:r>
          </a:p>
          <a:p>
            <a:pPr marL="514350" indent="-514350">
              <a:buFont typeface="+mj-lt"/>
              <a:buAutoNum type="arabicPeriod" startAt="9"/>
            </a:pPr>
            <a:r>
              <a:rPr lang="en-US" dirty="0"/>
              <a:t>Contract to commit a crime</a:t>
            </a:r>
          </a:p>
          <a:p>
            <a:pPr marL="514350" indent="-514350">
              <a:buFont typeface="+mj-lt"/>
              <a:buAutoNum type="arabicPeriod" startAt="9"/>
            </a:pPr>
            <a:r>
              <a:rPr lang="en-US" dirty="0"/>
              <a:t>Impossibility of performance</a:t>
            </a:r>
          </a:p>
          <a:p>
            <a:pPr marL="514350" indent="-514350">
              <a:buFont typeface="+mj-lt"/>
              <a:buAutoNum type="arabicPeriod" startAt="9"/>
            </a:pPr>
            <a:r>
              <a:rPr lang="en-US" dirty="0"/>
              <a:t>Parol Evidence Rule</a:t>
            </a:r>
          </a:p>
          <a:p>
            <a:pPr marL="514350" indent="-514350">
              <a:buFont typeface="+mj-lt"/>
              <a:buAutoNum type="arabicPeriod" startAt="9"/>
            </a:pPr>
            <a:r>
              <a:rPr lang="en-US" dirty="0"/>
              <a:t>Special rules for special kinds of contracts</a:t>
            </a:r>
          </a:p>
          <a:p>
            <a:endParaRPr lang="en-US" dirty="0"/>
          </a:p>
        </p:txBody>
      </p:sp>
    </p:spTree>
    <p:extLst>
      <p:ext uri="{BB962C8B-B14F-4D97-AF65-F5344CB8AC3E}">
        <p14:creationId xmlns:p14="http://schemas.microsoft.com/office/powerpoint/2010/main" val="2352127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1E7D1B9-5A7C-450B-AD81-077A9CC1C90A}"/>
              </a:ext>
            </a:extLst>
          </p:cNvPr>
          <p:cNvGraphicFramePr/>
          <p:nvPr>
            <p:extLst>
              <p:ext uri="{D42A27DB-BD31-4B8C-83A1-F6EECF244321}">
                <p14:modId xmlns:p14="http://schemas.microsoft.com/office/powerpoint/2010/main" val="1724388308"/>
              </p:ext>
            </p:extLst>
          </p:nvPr>
        </p:nvGraphicFramePr>
        <p:xfrm>
          <a:off x="297951" y="195209"/>
          <a:ext cx="11815279" cy="6513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8778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4FCDDD-0E39-406F-8309-0F1D37FBAA37}"/>
              </a:ext>
            </a:extLst>
          </p:cNvPr>
          <p:cNvPicPr>
            <a:picLocks noChangeAspect="1"/>
          </p:cNvPicPr>
          <p:nvPr/>
        </p:nvPicPr>
        <p:blipFill>
          <a:blip r:embed="rId2"/>
          <a:stretch>
            <a:fillRect/>
          </a:stretch>
        </p:blipFill>
        <p:spPr>
          <a:xfrm>
            <a:off x="0" y="339231"/>
            <a:ext cx="12594092" cy="2711078"/>
          </a:xfrm>
          <a:prstGeom prst="rect">
            <a:avLst/>
          </a:prstGeom>
        </p:spPr>
      </p:pic>
      <p:sp>
        <p:nvSpPr>
          <p:cNvPr id="3" name="TextBox 2">
            <a:extLst>
              <a:ext uri="{FF2B5EF4-FFF2-40B4-BE49-F238E27FC236}">
                <a16:creationId xmlns:a16="http://schemas.microsoft.com/office/drawing/2014/main" id="{014915F6-18EF-46C4-826E-3550F8F8CD88}"/>
              </a:ext>
            </a:extLst>
          </p:cNvPr>
          <p:cNvSpPr txBox="1"/>
          <p:nvPr/>
        </p:nvSpPr>
        <p:spPr>
          <a:xfrm>
            <a:off x="1814286" y="2598057"/>
            <a:ext cx="10087428" cy="2677656"/>
          </a:xfrm>
          <a:prstGeom prst="rect">
            <a:avLst/>
          </a:prstGeom>
          <a:noFill/>
        </p:spPr>
        <p:txBody>
          <a:bodyPr wrap="square" rtlCol="0">
            <a:spAutoFit/>
          </a:bodyPr>
          <a:lstStyle/>
          <a:p>
            <a:r>
              <a:rPr lang="en-US" sz="2800" dirty="0"/>
              <a:t>“Under the [Best Evidence] Rule, a document is considered the “best evidence” of its contents; secondary evidence of the contents will generally be excluded if the document itself can be produced.”</a:t>
            </a:r>
          </a:p>
          <a:p>
            <a:endParaRPr lang="en-US" sz="2800" dirty="0"/>
          </a:p>
          <a:p>
            <a:r>
              <a:rPr lang="en-US" sz="2800" dirty="0"/>
              <a:t>Parol Evidence Rule: We’re going to enforce the agreement of the parties based on what they’ve written down.</a:t>
            </a:r>
          </a:p>
        </p:txBody>
      </p:sp>
    </p:spTree>
    <p:extLst>
      <p:ext uri="{BB962C8B-B14F-4D97-AF65-F5344CB8AC3E}">
        <p14:creationId xmlns:p14="http://schemas.microsoft.com/office/powerpoint/2010/main" val="2752362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94009-ACE8-4BA0-A4CB-BF8A3AE8C3C3}"/>
              </a:ext>
            </a:extLst>
          </p:cNvPr>
          <p:cNvSpPr>
            <a:spLocks noGrp="1"/>
          </p:cNvSpPr>
          <p:nvPr>
            <p:ph type="title"/>
          </p:nvPr>
        </p:nvSpPr>
        <p:spPr/>
        <p:txBody>
          <a:bodyPr/>
          <a:lstStyle/>
          <a:p>
            <a:r>
              <a:rPr lang="en-US" dirty="0"/>
              <a:t>Can you hear this evidence?</a:t>
            </a:r>
          </a:p>
        </p:txBody>
      </p:sp>
      <p:sp>
        <p:nvSpPr>
          <p:cNvPr id="3" name="Content Placeholder 2">
            <a:extLst>
              <a:ext uri="{FF2B5EF4-FFF2-40B4-BE49-F238E27FC236}">
                <a16:creationId xmlns:a16="http://schemas.microsoft.com/office/drawing/2014/main" id="{D911984E-D0E2-4960-9031-B5C1CFB78DA4}"/>
              </a:ext>
            </a:extLst>
          </p:cNvPr>
          <p:cNvSpPr>
            <a:spLocks noGrp="1"/>
          </p:cNvSpPr>
          <p:nvPr>
            <p:ph idx="1"/>
          </p:nvPr>
        </p:nvSpPr>
        <p:spPr/>
        <p:txBody>
          <a:bodyPr/>
          <a:lstStyle/>
          <a:p>
            <a:pPr marL="0" indent="0">
              <a:buNone/>
            </a:pPr>
            <a:r>
              <a:rPr lang="en-US" dirty="0"/>
              <a:t>Action for money damages arising out of breach of contract for construction of gazebo. The written contract between the parties is detailed with regard to the finished product, and the gazebo complies with all written terms of the contract. The contract is silent, however,  on the number of sides the gazebo should have. The completed gazebo has five sides, but </a:t>
            </a:r>
            <a:r>
              <a:rPr lang="en-US" dirty="0">
                <a:highlight>
                  <a:srgbClr val="FFFF00"/>
                </a:highlight>
              </a:rPr>
              <a:t>the plaintiff wants to testify that she specified six sides during contract negotiations and that defendant responded by saying, “Sure, no problem!” </a:t>
            </a:r>
            <a:r>
              <a:rPr lang="en-US" dirty="0"/>
              <a:t>The defendant says he has no memory of this and argues that you should go by what’s written down.</a:t>
            </a:r>
          </a:p>
        </p:txBody>
      </p:sp>
    </p:spTree>
    <p:extLst>
      <p:ext uri="{BB962C8B-B14F-4D97-AF65-F5344CB8AC3E}">
        <p14:creationId xmlns:p14="http://schemas.microsoft.com/office/powerpoint/2010/main" val="7417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4FCDDD-0E39-406F-8309-0F1D37FBAA37}"/>
              </a:ext>
            </a:extLst>
          </p:cNvPr>
          <p:cNvPicPr>
            <a:picLocks noChangeAspect="1"/>
          </p:cNvPicPr>
          <p:nvPr/>
        </p:nvPicPr>
        <p:blipFill>
          <a:blip r:embed="rId2"/>
          <a:stretch>
            <a:fillRect/>
          </a:stretch>
        </p:blipFill>
        <p:spPr>
          <a:xfrm>
            <a:off x="0" y="339231"/>
            <a:ext cx="12594092" cy="2711078"/>
          </a:xfrm>
          <a:prstGeom prst="rect">
            <a:avLst/>
          </a:prstGeom>
        </p:spPr>
      </p:pic>
      <p:sp>
        <p:nvSpPr>
          <p:cNvPr id="3" name="TextBox 2">
            <a:extLst>
              <a:ext uri="{FF2B5EF4-FFF2-40B4-BE49-F238E27FC236}">
                <a16:creationId xmlns:a16="http://schemas.microsoft.com/office/drawing/2014/main" id="{014915F6-18EF-46C4-826E-3550F8F8CD88}"/>
              </a:ext>
            </a:extLst>
          </p:cNvPr>
          <p:cNvSpPr txBox="1"/>
          <p:nvPr/>
        </p:nvSpPr>
        <p:spPr>
          <a:xfrm>
            <a:off x="1814286" y="2598057"/>
            <a:ext cx="10087428" cy="3108543"/>
          </a:xfrm>
          <a:prstGeom prst="rect">
            <a:avLst/>
          </a:prstGeom>
          <a:noFill/>
        </p:spPr>
        <p:txBody>
          <a:bodyPr wrap="square" rtlCol="0">
            <a:spAutoFit/>
          </a:bodyPr>
          <a:lstStyle/>
          <a:p>
            <a:r>
              <a:rPr lang="en-US" sz="2800" dirty="0"/>
              <a:t>Implied Warranty of Merchantability: Air conditioners cool the air.</a:t>
            </a:r>
          </a:p>
          <a:p>
            <a:r>
              <a:rPr lang="en-US" sz="2800" dirty="0"/>
              <a:t>	Applies only to merchants. Excluded by “As Is.”</a:t>
            </a:r>
          </a:p>
          <a:p>
            <a:endParaRPr lang="en-US" sz="2800" dirty="0"/>
          </a:p>
          <a:p>
            <a:r>
              <a:rPr lang="en-US" sz="2800" dirty="0"/>
              <a:t>Implied Warranty of Fitness for a Particular Purpose: “Are these the right running shoes if I’m training for a marathon?”</a:t>
            </a:r>
          </a:p>
          <a:p>
            <a:endParaRPr lang="en-US" sz="2800" dirty="0"/>
          </a:p>
          <a:p>
            <a:r>
              <a:rPr lang="en-US" sz="2800" dirty="0"/>
              <a:t>Don’t forget express warranties!    Distinguish “puffery.” </a:t>
            </a:r>
          </a:p>
        </p:txBody>
      </p:sp>
      <p:sp>
        <p:nvSpPr>
          <p:cNvPr id="4" name="TextBox 3">
            <a:extLst>
              <a:ext uri="{FF2B5EF4-FFF2-40B4-BE49-F238E27FC236}">
                <a16:creationId xmlns:a16="http://schemas.microsoft.com/office/drawing/2014/main" id="{B6A51E58-657D-4ECB-95AD-9F892ADE5D0A}"/>
              </a:ext>
            </a:extLst>
          </p:cNvPr>
          <p:cNvSpPr txBox="1"/>
          <p:nvPr/>
        </p:nvSpPr>
        <p:spPr>
          <a:xfrm>
            <a:off x="1978429" y="5993476"/>
            <a:ext cx="9501447" cy="369332"/>
          </a:xfrm>
          <a:prstGeom prst="rect">
            <a:avLst/>
          </a:prstGeom>
          <a:noFill/>
          <a:ln w="38100">
            <a:solidFill>
              <a:schemeClr val="accent1">
                <a:lumMod val="75000"/>
              </a:schemeClr>
            </a:solidFill>
          </a:ln>
        </p:spPr>
        <p:txBody>
          <a:bodyPr wrap="square" rtlCol="0">
            <a:spAutoFit/>
          </a:bodyPr>
          <a:lstStyle/>
          <a:p>
            <a:r>
              <a:rPr lang="en-US" dirty="0"/>
              <a:t>Re UCC Art. 2: Contracts for the sale of goods must be written if for $500+ and 4-year S/L applies.</a:t>
            </a:r>
          </a:p>
        </p:txBody>
      </p:sp>
    </p:spTree>
    <p:extLst>
      <p:ext uri="{BB962C8B-B14F-4D97-AF65-F5344CB8AC3E}">
        <p14:creationId xmlns:p14="http://schemas.microsoft.com/office/powerpoint/2010/main" val="201966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4FCDDD-0E39-406F-8309-0F1D37FBAA37}"/>
              </a:ext>
            </a:extLst>
          </p:cNvPr>
          <p:cNvPicPr>
            <a:picLocks noChangeAspect="1"/>
          </p:cNvPicPr>
          <p:nvPr/>
        </p:nvPicPr>
        <p:blipFill>
          <a:blip r:embed="rId2"/>
          <a:stretch>
            <a:fillRect/>
          </a:stretch>
        </p:blipFill>
        <p:spPr>
          <a:xfrm>
            <a:off x="0" y="339231"/>
            <a:ext cx="12594092" cy="2711078"/>
          </a:xfrm>
          <a:prstGeom prst="rect">
            <a:avLst/>
          </a:prstGeom>
        </p:spPr>
      </p:pic>
      <p:sp>
        <p:nvSpPr>
          <p:cNvPr id="3" name="TextBox 2">
            <a:extLst>
              <a:ext uri="{FF2B5EF4-FFF2-40B4-BE49-F238E27FC236}">
                <a16:creationId xmlns:a16="http://schemas.microsoft.com/office/drawing/2014/main" id="{014915F6-18EF-46C4-826E-3550F8F8CD88}"/>
              </a:ext>
            </a:extLst>
          </p:cNvPr>
          <p:cNvSpPr txBox="1"/>
          <p:nvPr/>
        </p:nvSpPr>
        <p:spPr>
          <a:xfrm>
            <a:off x="1814286" y="2598057"/>
            <a:ext cx="10087428" cy="2677656"/>
          </a:xfrm>
          <a:prstGeom prst="rect">
            <a:avLst/>
          </a:prstGeom>
          <a:noFill/>
        </p:spPr>
        <p:txBody>
          <a:bodyPr wrap="square" rtlCol="0">
            <a:spAutoFit/>
          </a:bodyPr>
          <a:lstStyle/>
          <a:p>
            <a:r>
              <a:rPr lang="en-US" sz="2800" dirty="0"/>
              <a:t>“Under the [Best Evidence] Rule, a document is considered the “best evidence” of its contents; secondary evidence of the contents will generally be excluded if the document itself can be produced.”</a:t>
            </a:r>
          </a:p>
          <a:p>
            <a:endParaRPr lang="en-US" sz="2800" dirty="0"/>
          </a:p>
          <a:p>
            <a:r>
              <a:rPr lang="en-US" sz="2800" dirty="0"/>
              <a:t>Parol Evidence Rule: We’re going to enforce the agreement of the parties based on what they’ve written down.</a:t>
            </a:r>
          </a:p>
        </p:txBody>
      </p:sp>
    </p:spTree>
    <p:extLst>
      <p:ext uri="{BB962C8B-B14F-4D97-AF65-F5344CB8AC3E}">
        <p14:creationId xmlns:p14="http://schemas.microsoft.com/office/powerpoint/2010/main" val="384737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1089</Words>
  <Application>Microsoft Office PowerPoint</Application>
  <PresentationFormat>Widescreen</PresentationFormat>
  <Paragraphs>100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Intro 1</vt:lpstr>
      <vt:lpstr>Learning Contract Law</vt:lpstr>
      <vt:lpstr>How to Analyze a Contracts Case </vt:lpstr>
      <vt:lpstr>Putting Branches on Your Tree</vt:lpstr>
      <vt:lpstr>PowerPoint Presentation</vt:lpstr>
      <vt:lpstr>PowerPoint Presentation</vt:lpstr>
      <vt:lpstr>Can you hear this evidence?</vt:lpstr>
      <vt:lpstr>PowerPoint Presentation</vt:lpstr>
      <vt:lpstr>PowerPoint Presentation</vt:lpstr>
      <vt:lpstr>PowerPoint Presentation</vt:lpstr>
      <vt:lpstr>PowerPoint Presentation</vt:lpstr>
      <vt:lpstr>PowerPoint Presentation</vt:lpstr>
      <vt:lpstr>PowerPoint Presentation</vt:lpstr>
      <vt:lpstr>Liquidated damages clause</vt:lpstr>
      <vt:lpstr>PowerPoint Presentation</vt:lpstr>
      <vt:lpstr>PowerPoint Presentation</vt:lpstr>
      <vt:lpstr>Contract Problem for Discussion Groups</vt:lpstr>
      <vt:lpstr>In our next episode . . .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1</dc:title>
  <dc:creator>Lewandowski, Dona</dc:creator>
  <cp:lastModifiedBy>Lewandowski, Dona</cp:lastModifiedBy>
  <cp:revision>2</cp:revision>
  <dcterms:created xsi:type="dcterms:W3CDTF">2020-06-16T16:27:00Z</dcterms:created>
  <dcterms:modified xsi:type="dcterms:W3CDTF">2020-06-16T16:37:26Z</dcterms:modified>
</cp:coreProperties>
</file>