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0" r:id="rId1"/>
  </p:sldMasterIdLst>
  <p:sldIdLst>
    <p:sldId id="256" r:id="rId2"/>
    <p:sldId id="278" r:id="rId3"/>
    <p:sldId id="268" r:id="rId4"/>
    <p:sldId id="257" r:id="rId5"/>
    <p:sldId id="259" r:id="rId6"/>
    <p:sldId id="265" r:id="rId7"/>
    <p:sldId id="266" r:id="rId8"/>
    <p:sldId id="276" r:id="rId9"/>
    <p:sldId id="264" r:id="rId10"/>
    <p:sldId id="260" r:id="rId11"/>
    <p:sldId id="261" r:id="rId12"/>
    <p:sldId id="263" r:id="rId13"/>
    <p:sldId id="267" r:id="rId14"/>
    <p:sldId id="271" r:id="rId15"/>
    <p:sldId id="275" r:id="rId16"/>
    <p:sldId id="270"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AAAACE-2601-7844-A3D8-B796872D88CA}" v="787" dt="2020-05-19T19:26:12.5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94"/>
  </p:normalViewPr>
  <p:slideViewPr>
    <p:cSldViewPr snapToGrid="0" snapToObjects="1">
      <p:cViewPr varScale="1">
        <p:scale>
          <a:sx n="112" d="100"/>
          <a:sy n="112" d="100"/>
        </p:scale>
        <p:origin x="16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1333E8-A4D1-4933-8411-0A0BB90A16C5}"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ABB93DF-73CE-4BEA-B5FD-0BB454D386F4}">
      <dgm:prSet/>
      <dgm:spPr/>
      <dgm:t>
        <a:bodyPr/>
        <a:lstStyle/>
        <a:p>
          <a:r>
            <a:rPr lang="en-US"/>
            <a:t>Please keep your device muted</a:t>
          </a:r>
        </a:p>
      </dgm:t>
    </dgm:pt>
    <dgm:pt modelId="{C7205410-0C93-41A0-A8E6-C8C505AEDB07}" type="parTrans" cxnId="{AF1D8E83-90CC-41D9-835D-40FF3E65AFF7}">
      <dgm:prSet/>
      <dgm:spPr/>
      <dgm:t>
        <a:bodyPr/>
        <a:lstStyle/>
        <a:p>
          <a:endParaRPr lang="en-US"/>
        </a:p>
      </dgm:t>
    </dgm:pt>
    <dgm:pt modelId="{F10E5BB7-8C29-4B47-865A-A8B70CF7D406}" type="sibTrans" cxnId="{AF1D8E83-90CC-41D9-835D-40FF3E65AFF7}">
      <dgm:prSet/>
      <dgm:spPr/>
      <dgm:t>
        <a:bodyPr/>
        <a:lstStyle/>
        <a:p>
          <a:endParaRPr lang="en-US"/>
        </a:p>
      </dgm:t>
    </dgm:pt>
    <dgm:pt modelId="{273CDDF5-798F-4809-ADA2-A1D6EC2C6996}">
      <dgm:prSet/>
      <dgm:spPr/>
      <dgm:t>
        <a:bodyPr/>
        <a:lstStyle/>
        <a:p>
          <a:r>
            <a:rPr lang="en-US" dirty="0"/>
            <a:t>Type questions and comments in chat box</a:t>
          </a:r>
        </a:p>
      </dgm:t>
    </dgm:pt>
    <dgm:pt modelId="{B0C5730C-60E7-42C3-A82F-347F07A0740A}" type="parTrans" cxnId="{098908EE-9B2C-488C-9ED6-5267504B6A6E}">
      <dgm:prSet/>
      <dgm:spPr/>
      <dgm:t>
        <a:bodyPr/>
        <a:lstStyle/>
        <a:p>
          <a:endParaRPr lang="en-US"/>
        </a:p>
      </dgm:t>
    </dgm:pt>
    <dgm:pt modelId="{99A573AB-86D6-4718-8B63-279E0864E217}" type="sibTrans" cxnId="{098908EE-9B2C-488C-9ED6-5267504B6A6E}">
      <dgm:prSet/>
      <dgm:spPr/>
      <dgm:t>
        <a:bodyPr/>
        <a:lstStyle/>
        <a:p>
          <a:endParaRPr lang="en-US"/>
        </a:p>
      </dgm:t>
    </dgm:pt>
    <dgm:pt modelId="{486E6574-3F3B-450E-A98F-4FE712886E0F}">
      <dgm:prSet/>
      <dgm:spPr/>
      <dgm:t>
        <a:bodyPr/>
        <a:lstStyle/>
        <a:p>
          <a:r>
            <a:rPr lang="en-US"/>
            <a:t>If call drops, wait a minute and log back in/call back</a:t>
          </a:r>
        </a:p>
      </dgm:t>
    </dgm:pt>
    <dgm:pt modelId="{2E3C9BED-F41C-4C1F-902F-C29E90DB4FAA}" type="parTrans" cxnId="{00539B7D-0186-4681-925A-BA9888295BCD}">
      <dgm:prSet/>
      <dgm:spPr/>
      <dgm:t>
        <a:bodyPr/>
        <a:lstStyle/>
        <a:p>
          <a:endParaRPr lang="en-US"/>
        </a:p>
      </dgm:t>
    </dgm:pt>
    <dgm:pt modelId="{DA7434CA-69EE-474C-BC52-3B68C753BC69}" type="sibTrans" cxnId="{00539B7D-0186-4681-925A-BA9888295BCD}">
      <dgm:prSet/>
      <dgm:spPr/>
      <dgm:t>
        <a:bodyPr/>
        <a:lstStyle/>
        <a:p>
          <a:endParaRPr lang="en-US"/>
        </a:p>
      </dgm:t>
    </dgm:pt>
    <dgm:pt modelId="{7EE137E0-61A0-4D47-9851-FE5FF76B322C}">
      <dgm:prSet/>
      <dgm:spPr/>
      <dgm:t>
        <a:bodyPr/>
        <a:lstStyle/>
        <a:p>
          <a:r>
            <a:rPr lang="en-US"/>
            <a:t>Recording and slides will be posted </a:t>
          </a:r>
        </a:p>
      </dgm:t>
    </dgm:pt>
    <dgm:pt modelId="{935D4983-7E6C-ED49-A706-EDBEDC567E96}" type="parTrans" cxnId="{851AFF69-7705-DA4C-B50B-E1642F0D91DA}">
      <dgm:prSet/>
      <dgm:spPr/>
      <dgm:t>
        <a:bodyPr/>
        <a:lstStyle/>
        <a:p>
          <a:endParaRPr lang="en-US"/>
        </a:p>
      </dgm:t>
    </dgm:pt>
    <dgm:pt modelId="{AC812E6C-D4EB-394E-801D-96D5534A65AE}" type="sibTrans" cxnId="{851AFF69-7705-DA4C-B50B-E1642F0D91DA}">
      <dgm:prSet/>
      <dgm:spPr/>
      <dgm:t>
        <a:bodyPr/>
        <a:lstStyle/>
        <a:p>
          <a:endParaRPr lang="en-US"/>
        </a:p>
      </dgm:t>
    </dgm:pt>
    <dgm:pt modelId="{0BDEA92B-C901-4741-8B4E-2A7BC5FA71F6}" type="pres">
      <dgm:prSet presAssocID="{CB1333E8-A4D1-4933-8411-0A0BB90A16C5}" presName="root" presStyleCnt="0">
        <dgm:presLayoutVars>
          <dgm:dir/>
          <dgm:resizeHandles val="exact"/>
        </dgm:presLayoutVars>
      </dgm:prSet>
      <dgm:spPr/>
    </dgm:pt>
    <dgm:pt modelId="{21BD2294-CB66-48CE-A971-BD8004176BD1}" type="pres">
      <dgm:prSet presAssocID="{CB1333E8-A4D1-4933-8411-0A0BB90A16C5}" presName="container" presStyleCnt="0">
        <dgm:presLayoutVars>
          <dgm:dir/>
          <dgm:resizeHandles val="exact"/>
        </dgm:presLayoutVars>
      </dgm:prSet>
      <dgm:spPr/>
    </dgm:pt>
    <dgm:pt modelId="{9E5CBED3-D7D1-470F-87D4-3DE28256C26D}" type="pres">
      <dgm:prSet presAssocID="{EABB93DF-73CE-4BEA-B5FD-0BB454D386F4}" presName="compNode" presStyleCnt="0"/>
      <dgm:spPr/>
    </dgm:pt>
    <dgm:pt modelId="{3CD66EE6-E6D9-444A-8A59-55EA9AC9D984}" type="pres">
      <dgm:prSet presAssocID="{EABB93DF-73CE-4BEA-B5FD-0BB454D386F4}" presName="iconBgRect" presStyleLbl="bgShp" presStyleIdx="0" presStyleCnt="4"/>
      <dgm:spPr/>
    </dgm:pt>
    <dgm:pt modelId="{A28ED3D2-CE11-40B2-8E2E-FDD3900E2551}" type="pres">
      <dgm:prSet presAssocID="{EABB93DF-73CE-4BEA-B5FD-0BB454D386F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ute Ringer"/>
        </a:ext>
      </dgm:extLst>
    </dgm:pt>
    <dgm:pt modelId="{5BF23C56-1B93-4083-9E37-6ED751F96926}" type="pres">
      <dgm:prSet presAssocID="{EABB93DF-73CE-4BEA-B5FD-0BB454D386F4}" presName="spaceRect" presStyleCnt="0"/>
      <dgm:spPr/>
    </dgm:pt>
    <dgm:pt modelId="{C00D73BD-1002-454E-8778-1C9325897E37}" type="pres">
      <dgm:prSet presAssocID="{EABB93DF-73CE-4BEA-B5FD-0BB454D386F4}" presName="textRect" presStyleLbl="revTx" presStyleIdx="0" presStyleCnt="4">
        <dgm:presLayoutVars>
          <dgm:chMax val="1"/>
          <dgm:chPref val="1"/>
        </dgm:presLayoutVars>
      </dgm:prSet>
      <dgm:spPr/>
    </dgm:pt>
    <dgm:pt modelId="{FD82D55E-4562-4FC3-B04B-AE43B2206CDE}" type="pres">
      <dgm:prSet presAssocID="{F10E5BB7-8C29-4B47-865A-A8B70CF7D406}" presName="sibTrans" presStyleLbl="sibTrans2D1" presStyleIdx="0" presStyleCnt="0"/>
      <dgm:spPr/>
    </dgm:pt>
    <dgm:pt modelId="{AF1AF696-18F1-4B1A-817D-223C91D62B75}" type="pres">
      <dgm:prSet presAssocID="{273CDDF5-798F-4809-ADA2-A1D6EC2C6996}" presName="compNode" presStyleCnt="0"/>
      <dgm:spPr/>
    </dgm:pt>
    <dgm:pt modelId="{1D1A40CE-C436-44D8-8BAD-312A24D10780}" type="pres">
      <dgm:prSet presAssocID="{273CDDF5-798F-4809-ADA2-A1D6EC2C6996}" presName="iconBgRect" presStyleLbl="bgShp" presStyleIdx="1" presStyleCnt="4"/>
      <dgm:spPr/>
    </dgm:pt>
    <dgm:pt modelId="{A4705AFB-6C3D-4199-B37D-3E304C2D8AE6}" type="pres">
      <dgm:prSet presAssocID="{273CDDF5-798F-4809-ADA2-A1D6EC2C699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FC1B4FC0-36A9-4B81-A469-89CA98E4B401}" type="pres">
      <dgm:prSet presAssocID="{273CDDF5-798F-4809-ADA2-A1D6EC2C6996}" presName="spaceRect" presStyleCnt="0"/>
      <dgm:spPr/>
    </dgm:pt>
    <dgm:pt modelId="{8FFCD419-4634-4313-ADD6-5E66BFB3BC3B}" type="pres">
      <dgm:prSet presAssocID="{273CDDF5-798F-4809-ADA2-A1D6EC2C6996}" presName="textRect" presStyleLbl="revTx" presStyleIdx="1" presStyleCnt="4">
        <dgm:presLayoutVars>
          <dgm:chMax val="1"/>
          <dgm:chPref val="1"/>
        </dgm:presLayoutVars>
      </dgm:prSet>
      <dgm:spPr/>
    </dgm:pt>
    <dgm:pt modelId="{3EEE77C7-4AAC-4DA7-BE3C-A1F618AE685A}" type="pres">
      <dgm:prSet presAssocID="{99A573AB-86D6-4718-8B63-279E0864E217}" presName="sibTrans" presStyleLbl="sibTrans2D1" presStyleIdx="0" presStyleCnt="0"/>
      <dgm:spPr/>
    </dgm:pt>
    <dgm:pt modelId="{3CB45C8D-FDC3-4D86-B9FA-8252919EBE07}" type="pres">
      <dgm:prSet presAssocID="{486E6574-3F3B-450E-A98F-4FE712886E0F}" presName="compNode" presStyleCnt="0"/>
      <dgm:spPr/>
    </dgm:pt>
    <dgm:pt modelId="{09EA9B8E-C46A-4DDC-8933-44A06B40458F}" type="pres">
      <dgm:prSet presAssocID="{486E6574-3F3B-450E-A98F-4FE712886E0F}" presName="iconBgRect" presStyleLbl="bgShp" presStyleIdx="2" presStyleCnt="4"/>
      <dgm:spPr/>
    </dgm:pt>
    <dgm:pt modelId="{1F92B6F2-019E-400A-AFB6-EBDC6575C190}" type="pres">
      <dgm:prSet presAssocID="{486E6574-3F3B-450E-A98F-4FE712886E0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eaker Phone"/>
        </a:ext>
      </dgm:extLst>
    </dgm:pt>
    <dgm:pt modelId="{2690DFCC-835C-4906-A5DE-49D9A62488A5}" type="pres">
      <dgm:prSet presAssocID="{486E6574-3F3B-450E-A98F-4FE712886E0F}" presName="spaceRect" presStyleCnt="0"/>
      <dgm:spPr/>
    </dgm:pt>
    <dgm:pt modelId="{13869439-9FC5-4DB4-8F45-291DB95D3EC3}" type="pres">
      <dgm:prSet presAssocID="{486E6574-3F3B-450E-A98F-4FE712886E0F}" presName="textRect" presStyleLbl="revTx" presStyleIdx="2" presStyleCnt="4">
        <dgm:presLayoutVars>
          <dgm:chMax val="1"/>
          <dgm:chPref val="1"/>
        </dgm:presLayoutVars>
      </dgm:prSet>
      <dgm:spPr/>
    </dgm:pt>
    <dgm:pt modelId="{85CD25CE-0BAB-444C-AF1F-5D0883C7D967}" type="pres">
      <dgm:prSet presAssocID="{DA7434CA-69EE-474C-BC52-3B68C753BC69}" presName="sibTrans" presStyleLbl="sibTrans2D1" presStyleIdx="0" presStyleCnt="0"/>
      <dgm:spPr/>
    </dgm:pt>
    <dgm:pt modelId="{C9F91814-0A33-42FD-AC76-1B1BAB88F893}" type="pres">
      <dgm:prSet presAssocID="{7EE137E0-61A0-4D47-9851-FE5FF76B322C}" presName="compNode" presStyleCnt="0"/>
      <dgm:spPr/>
    </dgm:pt>
    <dgm:pt modelId="{F40BAA69-C25D-4BA1-B6D1-0AD66A872C38}" type="pres">
      <dgm:prSet presAssocID="{7EE137E0-61A0-4D47-9851-FE5FF76B322C}" presName="iconBgRect" presStyleLbl="bgShp" presStyleIdx="3" presStyleCnt="4"/>
      <dgm:spPr/>
    </dgm:pt>
    <dgm:pt modelId="{9DCB4DF1-0F43-40E0-B19E-27152E56B2DD}" type="pres">
      <dgm:prSet presAssocID="{7EE137E0-61A0-4D47-9851-FE5FF76B322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Folder"/>
        </a:ext>
      </dgm:extLst>
    </dgm:pt>
    <dgm:pt modelId="{60391C30-5944-43B7-AE00-BE850220161C}" type="pres">
      <dgm:prSet presAssocID="{7EE137E0-61A0-4D47-9851-FE5FF76B322C}" presName="spaceRect" presStyleCnt="0"/>
      <dgm:spPr/>
    </dgm:pt>
    <dgm:pt modelId="{D365F5FB-566E-4AED-8E71-A00D8963E274}" type="pres">
      <dgm:prSet presAssocID="{7EE137E0-61A0-4D47-9851-FE5FF76B322C}" presName="textRect" presStyleLbl="revTx" presStyleIdx="3" presStyleCnt="4">
        <dgm:presLayoutVars>
          <dgm:chMax val="1"/>
          <dgm:chPref val="1"/>
        </dgm:presLayoutVars>
      </dgm:prSet>
      <dgm:spPr/>
    </dgm:pt>
  </dgm:ptLst>
  <dgm:cxnLst>
    <dgm:cxn modelId="{45BAD525-F8B1-D847-834F-8AF30FA623BF}" type="presOf" srcId="{486E6574-3F3B-450E-A98F-4FE712886E0F}" destId="{13869439-9FC5-4DB4-8F45-291DB95D3EC3}" srcOrd="0" destOrd="0" presId="urn:microsoft.com/office/officeart/2018/2/layout/IconCircleList"/>
    <dgm:cxn modelId="{32EAF22A-9AA7-064E-A3BB-DE7143CDFDD2}" type="presOf" srcId="{CB1333E8-A4D1-4933-8411-0A0BB90A16C5}" destId="{0BDEA92B-C901-4741-8B4E-2A7BC5FA71F6}" srcOrd="0" destOrd="0" presId="urn:microsoft.com/office/officeart/2018/2/layout/IconCircleList"/>
    <dgm:cxn modelId="{23E0F22C-EEB1-5B47-A4A9-2D4D14F1D4B7}" type="presOf" srcId="{F10E5BB7-8C29-4B47-865A-A8B70CF7D406}" destId="{FD82D55E-4562-4FC3-B04B-AE43B2206CDE}" srcOrd="0" destOrd="0" presId="urn:microsoft.com/office/officeart/2018/2/layout/IconCircleList"/>
    <dgm:cxn modelId="{E1033D41-EE16-8D41-86F4-941A0DDEB424}" type="presOf" srcId="{273CDDF5-798F-4809-ADA2-A1D6EC2C6996}" destId="{8FFCD419-4634-4313-ADD6-5E66BFB3BC3B}" srcOrd="0" destOrd="0" presId="urn:microsoft.com/office/officeart/2018/2/layout/IconCircleList"/>
    <dgm:cxn modelId="{DD53CE64-591A-4C4A-B9DA-FD772D75F309}" type="presOf" srcId="{EABB93DF-73CE-4BEA-B5FD-0BB454D386F4}" destId="{C00D73BD-1002-454E-8778-1C9325897E37}" srcOrd="0" destOrd="0" presId="urn:microsoft.com/office/officeart/2018/2/layout/IconCircleList"/>
    <dgm:cxn modelId="{851AFF69-7705-DA4C-B50B-E1642F0D91DA}" srcId="{CB1333E8-A4D1-4933-8411-0A0BB90A16C5}" destId="{7EE137E0-61A0-4D47-9851-FE5FF76B322C}" srcOrd="3" destOrd="0" parTransId="{935D4983-7E6C-ED49-A706-EDBEDC567E96}" sibTransId="{AC812E6C-D4EB-394E-801D-96D5534A65AE}"/>
    <dgm:cxn modelId="{00539B7D-0186-4681-925A-BA9888295BCD}" srcId="{CB1333E8-A4D1-4933-8411-0A0BB90A16C5}" destId="{486E6574-3F3B-450E-A98F-4FE712886E0F}" srcOrd="2" destOrd="0" parTransId="{2E3C9BED-F41C-4C1F-902F-C29E90DB4FAA}" sibTransId="{DA7434CA-69EE-474C-BC52-3B68C753BC69}"/>
    <dgm:cxn modelId="{AF1D8E83-90CC-41D9-835D-40FF3E65AFF7}" srcId="{CB1333E8-A4D1-4933-8411-0A0BB90A16C5}" destId="{EABB93DF-73CE-4BEA-B5FD-0BB454D386F4}" srcOrd="0" destOrd="0" parTransId="{C7205410-0C93-41A0-A8E6-C8C505AEDB07}" sibTransId="{F10E5BB7-8C29-4B47-865A-A8B70CF7D406}"/>
    <dgm:cxn modelId="{329AA6BE-FAAF-7F4E-AAE3-55DA59F0F3F5}" type="presOf" srcId="{DA7434CA-69EE-474C-BC52-3B68C753BC69}" destId="{85CD25CE-0BAB-444C-AF1F-5D0883C7D967}" srcOrd="0" destOrd="0" presId="urn:microsoft.com/office/officeart/2018/2/layout/IconCircleList"/>
    <dgm:cxn modelId="{CFF1EDCB-F9E2-A94E-8070-82D26ED80754}" type="presOf" srcId="{7EE137E0-61A0-4D47-9851-FE5FF76B322C}" destId="{D365F5FB-566E-4AED-8E71-A00D8963E274}" srcOrd="0" destOrd="0" presId="urn:microsoft.com/office/officeart/2018/2/layout/IconCircleList"/>
    <dgm:cxn modelId="{098908EE-9B2C-488C-9ED6-5267504B6A6E}" srcId="{CB1333E8-A4D1-4933-8411-0A0BB90A16C5}" destId="{273CDDF5-798F-4809-ADA2-A1D6EC2C6996}" srcOrd="1" destOrd="0" parTransId="{B0C5730C-60E7-42C3-A82F-347F07A0740A}" sibTransId="{99A573AB-86D6-4718-8B63-279E0864E217}"/>
    <dgm:cxn modelId="{FFF58AFC-058F-804E-AFF3-59AB153FC26C}" type="presOf" srcId="{99A573AB-86D6-4718-8B63-279E0864E217}" destId="{3EEE77C7-4AAC-4DA7-BE3C-A1F618AE685A}" srcOrd="0" destOrd="0" presId="urn:microsoft.com/office/officeart/2018/2/layout/IconCircleList"/>
    <dgm:cxn modelId="{3CF9503C-95CA-BA44-8806-326764C49956}" type="presParOf" srcId="{0BDEA92B-C901-4741-8B4E-2A7BC5FA71F6}" destId="{21BD2294-CB66-48CE-A971-BD8004176BD1}" srcOrd="0" destOrd="0" presId="urn:microsoft.com/office/officeart/2018/2/layout/IconCircleList"/>
    <dgm:cxn modelId="{82A33262-F6DD-864A-8046-09E2CBEAB12D}" type="presParOf" srcId="{21BD2294-CB66-48CE-A971-BD8004176BD1}" destId="{9E5CBED3-D7D1-470F-87D4-3DE28256C26D}" srcOrd="0" destOrd="0" presId="urn:microsoft.com/office/officeart/2018/2/layout/IconCircleList"/>
    <dgm:cxn modelId="{729D8BC4-5292-E045-93A6-5207AD7E6BFB}" type="presParOf" srcId="{9E5CBED3-D7D1-470F-87D4-3DE28256C26D}" destId="{3CD66EE6-E6D9-444A-8A59-55EA9AC9D984}" srcOrd="0" destOrd="0" presId="urn:microsoft.com/office/officeart/2018/2/layout/IconCircleList"/>
    <dgm:cxn modelId="{8AFA9490-F0E2-FB4C-907D-BEBE02BC9906}" type="presParOf" srcId="{9E5CBED3-D7D1-470F-87D4-3DE28256C26D}" destId="{A28ED3D2-CE11-40B2-8E2E-FDD3900E2551}" srcOrd="1" destOrd="0" presId="urn:microsoft.com/office/officeart/2018/2/layout/IconCircleList"/>
    <dgm:cxn modelId="{B84B3753-11A5-924D-B5D5-D82173E79E73}" type="presParOf" srcId="{9E5CBED3-D7D1-470F-87D4-3DE28256C26D}" destId="{5BF23C56-1B93-4083-9E37-6ED751F96926}" srcOrd="2" destOrd="0" presId="urn:microsoft.com/office/officeart/2018/2/layout/IconCircleList"/>
    <dgm:cxn modelId="{E4DC0595-A8F2-7845-ABC3-740F57DB705B}" type="presParOf" srcId="{9E5CBED3-D7D1-470F-87D4-3DE28256C26D}" destId="{C00D73BD-1002-454E-8778-1C9325897E37}" srcOrd="3" destOrd="0" presId="urn:microsoft.com/office/officeart/2018/2/layout/IconCircleList"/>
    <dgm:cxn modelId="{1DDAA414-3D6D-8249-8095-53C50CA4C81D}" type="presParOf" srcId="{21BD2294-CB66-48CE-A971-BD8004176BD1}" destId="{FD82D55E-4562-4FC3-B04B-AE43B2206CDE}" srcOrd="1" destOrd="0" presId="urn:microsoft.com/office/officeart/2018/2/layout/IconCircleList"/>
    <dgm:cxn modelId="{564C429A-B6F8-054D-80EE-0687952D58FB}" type="presParOf" srcId="{21BD2294-CB66-48CE-A971-BD8004176BD1}" destId="{AF1AF696-18F1-4B1A-817D-223C91D62B75}" srcOrd="2" destOrd="0" presId="urn:microsoft.com/office/officeart/2018/2/layout/IconCircleList"/>
    <dgm:cxn modelId="{E1BF1A0D-52BF-F544-BC0D-B7DA22B79E21}" type="presParOf" srcId="{AF1AF696-18F1-4B1A-817D-223C91D62B75}" destId="{1D1A40CE-C436-44D8-8BAD-312A24D10780}" srcOrd="0" destOrd="0" presId="urn:microsoft.com/office/officeart/2018/2/layout/IconCircleList"/>
    <dgm:cxn modelId="{BB193D0B-6045-BD49-BBF4-84E647F05AB5}" type="presParOf" srcId="{AF1AF696-18F1-4B1A-817D-223C91D62B75}" destId="{A4705AFB-6C3D-4199-B37D-3E304C2D8AE6}" srcOrd="1" destOrd="0" presId="urn:microsoft.com/office/officeart/2018/2/layout/IconCircleList"/>
    <dgm:cxn modelId="{A0F388E2-DB6D-F943-9AB1-8EF1CA398C34}" type="presParOf" srcId="{AF1AF696-18F1-4B1A-817D-223C91D62B75}" destId="{FC1B4FC0-36A9-4B81-A469-89CA98E4B401}" srcOrd="2" destOrd="0" presId="urn:microsoft.com/office/officeart/2018/2/layout/IconCircleList"/>
    <dgm:cxn modelId="{A978D465-8C7B-8145-A195-F973F07915E6}" type="presParOf" srcId="{AF1AF696-18F1-4B1A-817D-223C91D62B75}" destId="{8FFCD419-4634-4313-ADD6-5E66BFB3BC3B}" srcOrd="3" destOrd="0" presId="urn:microsoft.com/office/officeart/2018/2/layout/IconCircleList"/>
    <dgm:cxn modelId="{1FCEC7D9-97B5-3D44-8728-B38A4454F927}" type="presParOf" srcId="{21BD2294-CB66-48CE-A971-BD8004176BD1}" destId="{3EEE77C7-4AAC-4DA7-BE3C-A1F618AE685A}" srcOrd="3" destOrd="0" presId="urn:microsoft.com/office/officeart/2018/2/layout/IconCircleList"/>
    <dgm:cxn modelId="{9A08BA53-D38E-7E41-B667-E2B80640402A}" type="presParOf" srcId="{21BD2294-CB66-48CE-A971-BD8004176BD1}" destId="{3CB45C8D-FDC3-4D86-B9FA-8252919EBE07}" srcOrd="4" destOrd="0" presId="urn:microsoft.com/office/officeart/2018/2/layout/IconCircleList"/>
    <dgm:cxn modelId="{EA120BBE-3DEF-F948-B7D2-DBCC8A0F37CD}" type="presParOf" srcId="{3CB45C8D-FDC3-4D86-B9FA-8252919EBE07}" destId="{09EA9B8E-C46A-4DDC-8933-44A06B40458F}" srcOrd="0" destOrd="0" presId="urn:microsoft.com/office/officeart/2018/2/layout/IconCircleList"/>
    <dgm:cxn modelId="{CCA61F18-3086-6C48-B659-C5222254BF90}" type="presParOf" srcId="{3CB45C8D-FDC3-4D86-B9FA-8252919EBE07}" destId="{1F92B6F2-019E-400A-AFB6-EBDC6575C190}" srcOrd="1" destOrd="0" presId="urn:microsoft.com/office/officeart/2018/2/layout/IconCircleList"/>
    <dgm:cxn modelId="{B5E7094F-1033-4540-A88A-85CBCC76CB13}" type="presParOf" srcId="{3CB45C8D-FDC3-4D86-B9FA-8252919EBE07}" destId="{2690DFCC-835C-4906-A5DE-49D9A62488A5}" srcOrd="2" destOrd="0" presId="urn:microsoft.com/office/officeart/2018/2/layout/IconCircleList"/>
    <dgm:cxn modelId="{B6CFDE74-B974-3C45-ABE2-A5A98581B447}" type="presParOf" srcId="{3CB45C8D-FDC3-4D86-B9FA-8252919EBE07}" destId="{13869439-9FC5-4DB4-8F45-291DB95D3EC3}" srcOrd="3" destOrd="0" presId="urn:microsoft.com/office/officeart/2018/2/layout/IconCircleList"/>
    <dgm:cxn modelId="{E2217F11-C0E7-B04A-862B-DB7B54730DCB}" type="presParOf" srcId="{21BD2294-CB66-48CE-A971-BD8004176BD1}" destId="{85CD25CE-0BAB-444C-AF1F-5D0883C7D967}" srcOrd="5" destOrd="0" presId="urn:microsoft.com/office/officeart/2018/2/layout/IconCircleList"/>
    <dgm:cxn modelId="{1E602CBA-A069-EF4B-ACE5-B115F0C18FCA}" type="presParOf" srcId="{21BD2294-CB66-48CE-A971-BD8004176BD1}" destId="{C9F91814-0A33-42FD-AC76-1B1BAB88F893}" srcOrd="6" destOrd="0" presId="urn:microsoft.com/office/officeart/2018/2/layout/IconCircleList"/>
    <dgm:cxn modelId="{849BFF9D-4130-E241-B6E7-F72021758224}" type="presParOf" srcId="{C9F91814-0A33-42FD-AC76-1B1BAB88F893}" destId="{F40BAA69-C25D-4BA1-B6D1-0AD66A872C38}" srcOrd="0" destOrd="0" presId="urn:microsoft.com/office/officeart/2018/2/layout/IconCircleList"/>
    <dgm:cxn modelId="{A7D9BB3A-E5DC-364A-8E8C-DF212DFCE3A4}" type="presParOf" srcId="{C9F91814-0A33-42FD-AC76-1B1BAB88F893}" destId="{9DCB4DF1-0F43-40E0-B19E-27152E56B2DD}" srcOrd="1" destOrd="0" presId="urn:microsoft.com/office/officeart/2018/2/layout/IconCircleList"/>
    <dgm:cxn modelId="{811DE120-DB00-CB46-BBF7-8033F99FC49A}" type="presParOf" srcId="{C9F91814-0A33-42FD-AC76-1B1BAB88F893}" destId="{60391C30-5944-43B7-AE00-BE850220161C}" srcOrd="2" destOrd="0" presId="urn:microsoft.com/office/officeart/2018/2/layout/IconCircleList"/>
    <dgm:cxn modelId="{1EC7BC7E-E03D-5242-8FCF-13F4D1480814}" type="presParOf" srcId="{C9F91814-0A33-42FD-AC76-1B1BAB88F893}" destId="{D365F5FB-566E-4AED-8E71-A00D8963E27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4E0801-1872-8A4D-9131-A3DDF6EE7EE1}" type="doc">
      <dgm:prSet loTypeId="urn:microsoft.com/office/officeart/2005/8/layout/hChevron3" loCatId="" qsTypeId="urn:microsoft.com/office/officeart/2005/8/quickstyle/simple1" qsCatId="simple" csTypeId="urn:microsoft.com/office/officeart/2005/8/colors/colorful5" csCatId="colorful" phldr="1"/>
      <dgm:spPr/>
    </dgm:pt>
    <dgm:pt modelId="{6D2383FA-C7D3-4B44-AB7B-3EC3D393E2C7}">
      <dgm:prSet phldrT="[Text]"/>
      <dgm:spPr>
        <a:solidFill>
          <a:srgbClr val="7030A0"/>
        </a:solidFill>
      </dgm:spPr>
      <dgm:t>
        <a:bodyPr/>
        <a:lstStyle/>
        <a:p>
          <a:r>
            <a:rPr lang="en-US" dirty="0"/>
            <a:t>Before March 31</a:t>
          </a:r>
        </a:p>
      </dgm:t>
    </dgm:pt>
    <dgm:pt modelId="{362334F7-079B-4049-9AB3-B169D43D7326}" type="parTrans" cxnId="{3848C15B-EF86-7B44-B8B6-0BF789F708F5}">
      <dgm:prSet/>
      <dgm:spPr/>
      <dgm:t>
        <a:bodyPr/>
        <a:lstStyle/>
        <a:p>
          <a:endParaRPr lang="en-US"/>
        </a:p>
      </dgm:t>
    </dgm:pt>
    <dgm:pt modelId="{227A2300-F3E3-EB48-9E13-A1CB24038440}" type="sibTrans" cxnId="{3848C15B-EF86-7B44-B8B6-0BF789F708F5}">
      <dgm:prSet/>
      <dgm:spPr/>
      <dgm:t>
        <a:bodyPr/>
        <a:lstStyle/>
        <a:p>
          <a:endParaRPr lang="en-US"/>
        </a:p>
      </dgm:t>
    </dgm:pt>
    <dgm:pt modelId="{5716CA63-F7CB-7944-BF29-6968A5955BAC}">
      <dgm:prSet phldrT="[Text]"/>
      <dgm:spPr>
        <a:solidFill>
          <a:schemeClr val="accent6"/>
        </a:solidFill>
      </dgm:spPr>
      <dgm:t>
        <a:bodyPr/>
        <a:lstStyle/>
        <a:p>
          <a:r>
            <a:rPr lang="en-US" dirty="0"/>
            <a:t>March 31</a:t>
          </a:r>
        </a:p>
      </dgm:t>
    </dgm:pt>
    <dgm:pt modelId="{525E249F-9762-0A42-9C1C-855120D37E82}" type="parTrans" cxnId="{1260227B-2A5C-9943-B8AC-C08C60CD988A}">
      <dgm:prSet/>
      <dgm:spPr/>
      <dgm:t>
        <a:bodyPr/>
        <a:lstStyle/>
        <a:p>
          <a:endParaRPr lang="en-US"/>
        </a:p>
      </dgm:t>
    </dgm:pt>
    <dgm:pt modelId="{A4411058-1603-4F4A-AC8A-0A7D223B4C45}" type="sibTrans" cxnId="{1260227B-2A5C-9943-B8AC-C08C60CD988A}">
      <dgm:prSet/>
      <dgm:spPr/>
      <dgm:t>
        <a:bodyPr/>
        <a:lstStyle/>
        <a:p>
          <a:endParaRPr lang="en-US"/>
        </a:p>
      </dgm:t>
    </dgm:pt>
    <dgm:pt modelId="{BBBD9168-29B9-184B-9F90-BCE79EB4E2F7}">
      <dgm:prSet phldrT="[Text]"/>
      <dgm:spPr>
        <a:solidFill>
          <a:schemeClr val="accent1"/>
        </a:solidFill>
      </dgm:spPr>
      <dgm:t>
        <a:bodyPr/>
        <a:lstStyle/>
        <a:p>
          <a:r>
            <a:rPr lang="en-US" dirty="0"/>
            <a:t>June 1</a:t>
          </a:r>
        </a:p>
      </dgm:t>
    </dgm:pt>
    <dgm:pt modelId="{02B1122A-CBA5-1C48-9254-F073FE660FBA}" type="parTrans" cxnId="{D464AF7E-E5FD-B841-9F70-0444F28668F7}">
      <dgm:prSet/>
      <dgm:spPr/>
      <dgm:t>
        <a:bodyPr/>
        <a:lstStyle/>
        <a:p>
          <a:endParaRPr lang="en-US"/>
        </a:p>
      </dgm:t>
    </dgm:pt>
    <dgm:pt modelId="{A4D0BFD8-D176-DB4B-A581-1B6A701B7200}" type="sibTrans" cxnId="{D464AF7E-E5FD-B841-9F70-0444F28668F7}">
      <dgm:prSet/>
      <dgm:spPr/>
      <dgm:t>
        <a:bodyPr/>
        <a:lstStyle/>
        <a:p>
          <a:endParaRPr lang="en-US"/>
        </a:p>
      </dgm:t>
    </dgm:pt>
    <dgm:pt modelId="{3D39A190-D48B-AD48-BB4B-08C61604D3D8}">
      <dgm:prSet phldrT="[Text]"/>
      <dgm:spPr>
        <a:solidFill>
          <a:schemeClr val="accent2"/>
        </a:solidFill>
      </dgm:spPr>
      <dgm:t>
        <a:bodyPr/>
        <a:lstStyle/>
        <a:p>
          <a:r>
            <a:rPr lang="en-US" dirty="0"/>
            <a:t>After June 1</a:t>
          </a:r>
        </a:p>
      </dgm:t>
    </dgm:pt>
    <dgm:pt modelId="{BE41391D-5FB2-F145-8879-9C32D591E79C}" type="parTrans" cxnId="{C6390995-6DBB-0C4E-B14B-1BD06422CE88}">
      <dgm:prSet/>
      <dgm:spPr/>
      <dgm:t>
        <a:bodyPr/>
        <a:lstStyle/>
        <a:p>
          <a:endParaRPr lang="en-US"/>
        </a:p>
      </dgm:t>
    </dgm:pt>
    <dgm:pt modelId="{CC80FC63-4DDB-5145-8262-FD2E3A7E831A}" type="sibTrans" cxnId="{C6390995-6DBB-0C4E-B14B-1BD06422CE88}">
      <dgm:prSet/>
      <dgm:spPr/>
      <dgm:t>
        <a:bodyPr/>
        <a:lstStyle/>
        <a:p>
          <a:endParaRPr lang="en-US"/>
        </a:p>
      </dgm:t>
    </dgm:pt>
    <dgm:pt modelId="{94EA0D47-69AF-284C-A066-E18A5175C343}" type="pres">
      <dgm:prSet presAssocID="{884E0801-1872-8A4D-9131-A3DDF6EE7EE1}" presName="Name0" presStyleCnt="0">
        <dgm:presLayoutVars>
          <dgm:dir/>
          <dgm:resizeHandles val="exact"/>
        </dgm:presLayoutVars>
      </dgm:prSet>
      <dgm:spPr/>
    </dgm:pt>
    <dgm:pt modelId="{D3E968E4-5433-E844-AC4F-B0CE451F1528}" type="pres">
      <dgm:prSet presAssocID="{6D2383FA-C7D3-4B44-AB7B-3EC3D393E2C7}" presName="parTxOnly" presStyleLbl="node1" presStyleIdx="0" presStyleCnt="4">
        <dgm:presLayoutVars>
          <dgm:bulletEnabled val="1"/>
        </dgm:presLayoutVars>
      </dgm:prSet>
      <dgm:spPr/>
    </dgm:pt>
    <dgm:pt modelId="{329B3B34-9680-2B45-BFAD-BC3B8BB5A62F}" type="pres">
      <dgm:prSet presAssocID="{227A2300-F3E3-EB48-9E13-A1CB24038440}" presName="parSpace" presStyleCnt="0"/>
      <dgm:spPr/>
    </dgm:pt>
    <dgm:pt modelId="{4E0FE01C-5583-7E4F-9285-D1CA9F35CEF7}" type="pres">
      <dgm:prSet presAssocID="{5716CA63-F7CB-7944-BF29-6968A5955BAC}" presName="parTxOnly" presStyleLbl="node1" presStyleIdx="1" presStyleCnt="4">
        <dgm:presLayoutVars>
          <dgm:bulletEnabled val="1"/>
        </dgm:presLayoutVars>
      </dgm:prSet>
      <dgm:spPr/>
    </dgm:pt>
    <dgm:pt modelId="{631E3C43-DD57-2B4A-8091-8C3D0A3C8B58}" type="pres">
      <dgm:prSet presAssocID="{A4411058-1603-4F4A-AC8A-0A7D223B4C45}" presName="parSpace" presStyleCnt="0"/>
      <dgm:spPr/>
    </dgm:pt>
    <dgm:pt modelId="{91FE4327-7540-C144-A25E-BE8BDB3E5774}" type="pres">
      <dgm:prSet presAssocID="{BBBD9168-29B9-184B-9F90-BCE79EB4E2F7}" presName="parTxOnly" presStyleLbl="node1" presStyleIdx="2" presStyleCnt="4">
        <dgm:presLayoutVars>
          <dgm:bulletEnabled val="1"/>
        </dgm:presLayoutVars>
      </dgm:prSet>
      <dgm:spPr/>
    </dgm:pt>
    <dgm:pt modelId="{7007B645-A1D2-274D-92EA-E5A5DA573BA0}" type="pres">
      <dgm:prSet presAssocID="{A4D0BFD8-D176-DB4B-A581-1B6A701B7200}" presName="parSpace" presStyleCnt="0"/>
      <dgm:spPr/>
    </dgm:pt>
    <dgm:pt modelId="{DB5AA98F-8EB7-834B-AFE0-B0076EEA8786}" type="pres">
      <dgm:prSet presAssocID="{3D39A190-D48B-AD48-BB4B-08C61604D3D8}" presName="parTxOnly" presStyleLbl="node1" presStyleIdx="3" presStyleCnt="4">
        <dgm:presLayoutVars>
          <dgm:bulletEnabled val="1"/>
        </dgm:presLayoutVars>
      </dgm:prSet>
      <dgm:spPr/>
    </dgm:pt>
  </dgm:ptLst>
  <dgm:cxnLst>
    <dgm:cxn modelId="{0A581217-4885-9D44-8659-E39486F6AC1A}" type="presOf" srcId="{5716CA63-F7CB-7944-BF29-6968A5955BAC}" destId="{4E0FE01C-5583-7E4F-9285-D1CA9F35CEF7}" srcOrd="0" destOrd="0" presId="urn:microsoft.com/office/officeart/2005/8/layout/hChevron3"/>
    <dgm:cxn modelId="{3848C15B-EF86-7B44-B8B6-0BF789F708F5}" srcId="{884E0801-1872-8A4D-9131-A3DDF6EE7EE1}" destId="{6D2383FA-C7D3-4B44-AB7B-3EC3D393E2C7}" srcOrd="0" destOrd="0" parTransId="{362334F7-079B-4049-9AB3-B169D43D7326}" sibTransId="{227A2300-F3E3-EB48-9E13-A1CB24038440}"/>
    <dgm:cxn modelId="{66C68D6F-FDDA-384A-AC1E-6BCA20498FA0}" type="presOf" srcId="{BBBD9168-29B9-184B-9F90-BCE79EB4E2F7}" destId="{91FE4327-7540-C144-A25E-BE8BDB3E5774}" srcOrd="0" destOrd="0" presId="urn:microsoft.com/office/officeart/2005/8/layout/hChevron3"/>
    <dgm:cxn modelId="{1260227B-2A5C-9943-B8AC-C08C60CD988A}" srcId="{884E0801-1872-8A4D-9131-A3DDF6EE7EE1}" destId="{5716CA63-F7CB-7944-BF29-6968A5955BAC}" srcOrd="1" destOrd="0" parTransId="{525E249F-9762-0A42-9C1C-855120D37E82}" sibTransId="{A4411058-1603-4F4A-AC8A-0A7D223B4C45}"/>
    <dgm:cxn modelId="{D464AF7E-E5FD-B841-9F70-0444F28668F7}" srcId="{884E0801-1872-8A4D-9131-A3DDF6EE7EE1}" destId="{BBBD9168-29B9-184B-9F90-BCE79EB4E2F7}" srcOrd="2" destOrd="0" parTransId="{02B1122A-CBA5-1C48-9254-F073FE660FBA}" sibTransId="{A4D0BFD8-D176-DB4B-A581-1B6A701B7200}"/>
    <dgm:cxn modelId="{C6390995-6DBB-0C4E-B14B-1BD06422CE88}" srcId="{884E0801-1872-8A4D-9131-A3DDF6EE7EE1}" destId="{3D39A190-D48B-AD48-BB4B-08C61604D3D8}" srcOrd="3" destOrd="0" parTransId="{BE41391D-5FB2-F145-8879-9C32D591E79C}" sibTransId="{CC80FC63-4DDB-5145-8262-FD2E3A7E831A}"/>
    <dgm:cxn modelId="{FAD1D8AA-B2C3-6B42-A361-F996C181F0CE}" type="presOf" srcId="{884E0801-1872-8A4D-9131-A3DDF6EE7EE1}" destId="{94EA0D47-69AF-284C-A066-E18A5175C343}" srcOrd="0" destOrd="0" presId="urn:microsoft.com/office/officeart/2005/8/layout/hChevron3"/>
    <dgm:cxn modelId="{73CA5AB4-A02E-3A44-87F1-374BEDD440F1}" type="presOf" srcId="{6D2383FA-C7D3-4B44-AB7B-3EC3D393E2C7}" destId="{D3E968E4-5433-E844-AC4F-B0CE451F1528}" srcOrd="0" destOrd="0" presId="urn:microsoft.com/office/officeart/2005/8/layout/hChevron3"/>
    <dgm:cxn modelId="{46DF79CD-75B3-494F-B0FF-0C87A6D4BEF9}" type="presOf" srcId="{3D39A190-D48B-AD48-BB4B-08C61604D3D8}" destId="{DB5AA98F-8EB7-834B-AFE0-B0076EEA8786}" srcOrd="0" destOrd="0" presId="urn:microsoft.com/office/officeart/2005/8/layout/hChevron3"/>
    <dgm:cxn modelId="{7F1451B1-A48F-D348-94A1-132FA960B23B}" type="presParOf" srcId="{94EA0D47-69AF-284C-A066-E18A5175C343}" destId="{D3E968E4-5433-E844-AC4F-B0CE451F1528}" srcOrd="0" destOrd="0" presId="urn:microsoft.com/office/officeart/2005/8/layout/hChevron3"/>
    <dgm:cxn modelId="{EA3D27BB-E591-7E49-9A6E-ABC35650AA8A}" type="presParOf" srcId="{94EA0D47-69AF-284C-A066-E18A5175C343}" destId="{329B3B34-9680-2B45-BFAD-BC3B8BB5A62F}" srcOrd="1" destOrd="0" presId="urn:microsoft.com/office/officeart/2005/8/layout/hChevron3"/>
    <dgm:cxn modelId="{5EFA0B16-7DF3-844C-AF43-2C90CE3734F3}" type="presParOf" srcId="{94EA0D47-69AF-284C-A066-E18A5175C343}" destId="{4E0FE01C-5583-7E4F-9285-D1CA9F35CEF7}" srcOrd="2" destOrd="0" presId="urn:microsoft.com/office/officeart/2005/8/layout/hChevron3"/>
    <dgm:cxn modelId="{95F895B4-9AA5-924F-BD1C-91D3BA53CB04}" type="presParOf" srcId="{94EA0D47-69AF-284C-A066-E18A5175C343}" destId="{631E3C43-DD57-2B4A-8091-8C3D0A3C8B58}" srcOrd="3" destOrd="0" presId="urn:microsoft.com/office/officeart/2005/8/layout/hChevron3"/>
    <dgm:cxn modelId="{9B62A3B9-7621-3F47-B460-31A8FE85FB62}" type="presParOf" srcId="{94EA0D47-69AF-284C-A066-E18A5175C343}" destId="{91FE4327-7540-C144-A25E-BE8BDB3E5774}" srcOrd="4" destOrd="0" presId="urn:microsoft.com/office/officeart/2005/8/layout/hChevron3"/>
    <dgm:cxn modelId="{63619D96-1A2F-8A48-811C-D52E1286A30C}" type="presParOf" srcId="{94EA0D47-69AF-284C-A066-E18A5175C343}" destId="{7007B645-A1D2-274D-92EA-E5A5DA573BA0}" srcOrd="5" destOrd="0" presId="urn:microsoft.com/office/officeart/2005/8/layout/hChevron3"/>
    <dgm:cxn modelId="{78D34472-F5E5-6F4B-80EB-8010C208A70D}" type="presParOf" srcId="{94EA0D47-69AF-284C-A066-E18A5175C343}" destId="{DB5AA98F-8EB7-834B-AFE0-B0076EEA8786}"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BBF366-6F67-4EDB-8E54-E221BFFF7AA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268613E-702B-42FF-B25A-A44246CF0857}">
      <dgm:prSet/>
      <dgm:spPr/>
      <dgm:t>
        <a:bodyPr/>
        <a:lstStyle/>
        <a:p>
          <a:r>
            <a:rPr lang="en-US"/>
            <a:t>Reasonable payment plans required </a:t>
          </a:r>
        </a:p>
      </dgm:t>
    </dgm:pt>
    <dgm:pt modelId="{BEA271A1-7955-4C07-AC6B-0B5CF5EE349D}" type="parTrans" cxnId="{0D9CB766-B3CD-46F6-B068-2F4CE5792B7A}">
      <dgm:prSet/>
      <dgm:spPr/>
      <dgm:t>
        <a:bodyPr/>
        <a:lstStyle/>
        <a:p>
          <a:endParaRPr lang="en-US"/>
        </a:p>
      </dgm:t>
    </dgm:pt>
    <dgm:pt modelId="{B187D879-D047-44B3-BA89-549FC89B5CE9}" type="sibTrans" cxnId="{0D9CB766-B3CD-46F6-B068-2F4CE5792B7A}">
      <dgm:prSet/>
      <dgm:spPr/>
      <dgm:t>
        <a:bodyPr/>
        <a:lstStyle/>
        <a:p>
          <a:endParaRPr lang="en-US"/>
        </a:p>
      </dgm:t>
    </dgm:pt>
    <dgm:pt modelId="{6AEE7543-22AA-44FC-9B1D-67B4F46E7C20}">
      <dgm:prSet/>
      <dgm:spPr/>
      <dgm:t>
        <a:bodyPr/>
        <a:lstStyle/>
        <a:p>
          <a:r>
            <a:rPr lang="en-US"/>
            <a:t>For residential customers</a:t>
          </a:r>
        </a:p>
      </dgm:t>
    </dgm:pt>
    <dgm:pt modelId="{AF8239E0-7E86-4798-8A5A-75A0C4E1B90A}" type="parTrans" cxnId="{CECDE501-F27F-411D-B548-410673E41692}">
      <dgm:prSet/>
      <dgm:spPr/>
      <dgm:t>
        <a:bodyPr/>
        <a:lstStyle/>
        <a:p>
          <a:endParaRPr lang="en-US"/>
        </a:p>
      </dgm:t>
    </dgm:pt>
    <dgm:pt modelId="{CB809249-9A4A-4234-91B8-5E3DCFCF9845}" type="sibTrans" cxnId="{CECDE501-F27F-411D-B548-410673E41692}">
      <dgm:prSet/>
      <dgm:spPr/>
      <dgm:t>
        <a:bodyPr/>
        <a:lstStyle/>
        <a:p>
          <a:endParaRPr lang="en-US"/>
        </a:p>
      </dgm:t>
    </dgm:pt>
    <dgm:pt modelId="{289B1FC5-EA91-4987-910D-E100EE4032A4}">
      <dgm:prSet/>
      <dgm:spPr/>
      <dgm:t>
        <a:bodyPr/>
        <a:lstStyle/>
        <a:p>
          <a:r>
            <a:rPr lang="en-US"/>
            <a:t>Who incurred delinquencies between March 31 and June 1</a:t>
          </a:r>
        </a:p>
      </dgm:t>
    </dgm:pt>
    <dgm:pt modelId="{5C9BA413-8531-49CF-A9C5-78D93583AB86}" type="parTrans" cxnId="{F75519F5-EC28-4626-8AF4-DD7DED8DEA64}">
      <dgm:prSet/>
      <dgm:spPr/>
      <dgm:t>
        <a:bodyPr/>
        <a:lstStyle/>
        <a:p>
          <a:endParaRPr lang="en-US"/>
        </a:p>
      </dgm:t>
    </dgm:pt>
    <dgm:pt modelId="{F2C717B7-378D-4CB7-BAE7-143904DF10C9}" type="sibTrans" cxnId="{F75519F5-EC28-4626-8AF4-DD7DED8DEA64}">
      <dgm:prSet/>
      <dgm:spPr/>
      <dgm:t>
        <a:bodyPr/>
        <a:lstStyle/>
        <a:p>
          <a:endParaRPr lang="en-US"/>
        </a:p>
      </dgm:t>
    </dgm:pt>
    <dgm:pt modelId="{2789FD46-DF1B-465F-AAC6-D77247D509DC}">
      <dgm:prSet/>
      <dgm:spPr/>
      <dgm:t>
        <a:bodyPr/>
        <a:lstStyle/>
        <a:p>
          <a:r>
            <a:rPr lang="en-US"/>
            <a:t>Must give until December 1 to pay, as long as customer honoring terms of payment plan</a:t>
          </a:r>
        </a:p>
      </dgm:t>
    </dgm:pt>
    <dgm:pt modelId="{986E0653-B4C4-4B79-982F-6530481B07C0}" type="parTrans" cxnId="{3CEBE974-67D9-4B01-9C51-50C41D7B1E26}">
      <dgm:prSet/>
      <dgm:spPr/>
      <dgm:t>
        <a:bodyPr/>
        <a:lstStyle/>
        <a:p>
          <a:endParaRPr lang="en-US"/>
        </a:p>
      </dgm:t>
    </dgm:pt>
    <dgm:pt modelId="{9358A7C5-57D1-4CD5-8370-3E96D5C17892}" type="sibTrans" cxnId="{3CEBE974-67D9-4B01-9C51-50C41D7B1E26}">
      <dgm:prSet/>
      <dgm:spPr/>
      <dgm:t>
        <a:bodyPr/>
        <a:lstStyle/>
        <a:p>
          <a:endParaRPr lang="en-US"/>
        </a:p>
      </dgm:t>
    </dgm:pt>
    <dgm:pt modelId="{8BD0054F-6A36-49CF-B51A-DAD04CCF07B7}" type="pres">
      <dgm:prSet presAssocID="{8DBBF366-6F67-4EDB-8E54-E221BFFF7AAB}" presName="root" presStyleCnt="0">
        <dgm:presLayoutVars>
          <dgm:dir/>
          <dgm:resizeHandles val="exact"/>
        </dgm:presLayoutVars>
      </dgm:prSet>
      <dgm:spPr/>
    </dgm:pt>
    <dgm:pt modelId="{9FC4B05D-70DE-4112-9B98-FD338D3267F1}" type="pres">
      <dgm:prSet presAssocID="{8268613E-702B-42FF-B25A-A44246CF0857}" presName="compNode" presStyleCnt="0"/>
      <dgm:spPr/>
    </dgm:pt>
    <dgm:pt modelId="{03A3D595-20FE-4770-AE57-4ED69AC4DE74}" type="pres">
      <dgm:prSet presAssocID="{8268613E-702B-42FF-B25A-A44246CF0857}" presName="bgRect" presStyleLbl="bgShp" presStyleIdx="0" presStyleCnt="4"/>
      <dgm:spPr/>
    </dgm:pt>
    <dgm:pt modelId="{A34EB127-3C38-4454-B1AC-F34BF8CD6D29}" type="pres">
      <dgm:prSet presAssocID="{8268613E-702B-42FF-B25A-A44246CF085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CA96C117-8F27-4244-9BAD-5AC9E71D8D8D}" type="pres">
      <dgm:prSet presAssocID="{8268613E-702B-42FF-B25A-A44246CF0857}" presName="spaceRect" presStyleCnt="0"/>
      <dgm:spPr/>
    </dgm:pt>
    <dgm:pt modelId="{83759BA2-43D0-4FF0-9615-D6687A43E866}" type="pres">
      <dgm:prSet presAssocID="{8268613E-702B-42FF-B25A-A44246CF0857}" presName="parTx" presStyleLbl="revTx" presStyleIdx="0" presStyleCnt="4">
        <dgm:presLayoutVars>
          <dgm:chMax val="0"/>
          <dgm:chPref val="0"/>
        </dgm:presLayoutVars>
      </dgm:prSet>
      <dgm:spPr/>
    </dgm:pt>
    <dgm:pt modelId="{4A0136C0-A6A1-430A-897D-1C0BD851E7F4}" type="pres">
      <dgm:prSet presAssocID="{B187D879-D047-44B3-BA89-549FC89B5CE9}" presName="sibTrans" presStyleCnt="0"/>
      <dgm:spPr/>
    </dgm:pt>
    <dgm:pt modelId="{E6E7CB39-75FA-4F35-9358-30566B768864}" type="pres">
      <dgm:prSet presAssocID="{6AEE7543-22AA-44FC-9B1D-67B4F46E7C20}" presName="compNode" presStyleCnt="0"/>
      <dgm:spPr/>
    </dgm:pt>
    <dgm:pt modelId="{FF3E1060-044D-4339-A4C2-D4CAF65E74A0}" type="pres">
      <dgm:prSet presAssocID="{6AEE7543-22AA-44FC-9B1D-67B4F46E7C20}" presName="bgRect" presStyleLbl="bgShp" presStyleIdx="1" presStyleCnt="4"/>
      <dgm:spPr/>
    </dgm:pt>
    <dgm:pt modelId="{AA570A92-9D0E-416D-A5F0-82B2C528EDAB}" type="pres">
      <dgm:prSet presAssocID="{6AEE7543-22AA-44FC-9B1D-67B4F46E7C2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0C3F7010-6DD8-4A0C-B196-8D6ED9C7324B}" type="pres">
      <dgm:prSet presAssocID="{6AEE7543-22AA-44FC-9B1D-67B4F46E7C20}" presName="spaceRect" presStyleCnt="0"/>
      <dgm:spPr/>
    </dgm:pt>
    <dgm:pt modelId="{695E4F3B-6059-43FE-B37A-2B8029FECCBB}" type="pres">
      <dgm:prSet presAssocID="{6AEE7543-22AA-44FC-9B1D-67B4F46E7C20}" presName="parTx" presStyleLbl="revTx" presStyleIdx="1" presStyleCnt="4">
        <dgm:presLayoutVars>
          <dgm:chMax val="0"/>
          <dgm:chPref val="0"/>
        </dgm:presLayoutVars>
      </dgm:prSet>
      <dgm:spPr/>
    </dgm:pt>
    <dgm:pt modelId="{347E597E-2201-408B-A740-F3BD93F37088}" type="pres">
      <dgm:prSet presAssocID="{CB809249-9A4A-4234-91B8-5E3DCFCF9845}" presName="sibTrans" presStyleCnt="0"/>
      <dgm:spPr/>
    </dgm:pt>
    <dgm:pt modelId="{E1F6B662-3D3A-4D9B-AC5D-166C8CA4B233}" type="pres">
      <dgm:prSet presAssocID="{289B1FC5-EA91-4987-910D-E100EE4032A4}" presName="compNode" presStyleCnt="0"/>
      <dgm:spPr/>
    </dgm:pt>
    <dgm:pt modelId="{56A4E64A-9FC3-49C0-8035-0089DCB8E1CF}" type="pres">
      <dgm:prSet presAssocID="{289B1FC5-EA91-4987-910D-E100EE4032A4}" presName="bgRect" presStyleLbl="bgShp" presStyleIdx="2" presStyleCnt="4"/>
      <dgm:spPr/>
    </dgm:pt>
    <dgm:pt modelId="{A7D7D28F-688F-4CB1-B70E-17BAE0B171C7}" type="pres">
      <dgm:prSet presAssocID="{289B1FC5-EA91-4987-910D-E100EE4032A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ip Calendar"/>
        </a:ext>
      </dgm:extLst>
    </dgm:pt>
    <dgm:pt modelId="{B1CD5E25-C574-45DD-BC28-D36A5DB4F931}" type="pres">
      <dgm:prSet presAssocID="{289B1FC5-EA91-4987-910D-E100EE4032A4}" presName="spaceRect" presStyleCnt="0"/>
      <dgm:spPr/>
    </dgm:pt>
    <dgm:pt modelId="{3C24E3B5-0282-4899-8142-0765CAAAC821}" type="pres">
      <dgm:prSet presAssocID="{289B1FC5-EA91-4987-910D-E100EE4032A4}" presName="parTx" presStyleLbl="revTx" presStyleIdx="2" presStyleCnt="4">
        <dgm:presLayoutVars>
          <dgm:chMax val="0"/>
          <dgm:chPref val="0"/>
        </dgm:presLayoutVars>
      </dgm:prSet>
      <dgm:spPr/>
    </dgm:pt>
    <dgm:pt modelId="{332E1F2A-341A-48F1-B50C-7D07F284BDAB}" type="pres">
      <dgm:prSet presAssocID="{F2C717B7-378D-4CB7-BAE7-143904DF10C9}" presName="sibTrans" presStyleCnt="0"/>
      <dgm:spPr/>
    </dgm:pt>
    <dgm:pt modelId="{53838FA4-A17D-4C4E-86EE-C97B43FF7124}" type="pres">
      <dgm:prSet presAssocID="{2789FD46-DF1B-465F-AAC6-D77247D509DC}" presName="compNode" presStyleCnt="0"/>
      <dgm:spPr/>
    </dgm:pt>
    <dgm:pt modelId="{69B6512B-D410-4AC3-9EA5-C4F7A6CAE6B9}" type="pres">
      <dgm:prSet presAssocID="{2789FD46-DF1B-465F-AAC6-D77247D509DC}" presName="bgRect" presStyleLbl="bgShp" presStyleIdx="3" presStyleCnt="4"/>
      <dgm:spPr/>
    </dgm:pt>
    <dgm:pt modelId="{30F75954-7DA1-42EF-8348-ADA6BC7F40A0}" type="pres">
      <dgm:prSet presAssocID="{2789FD46-DF1B-465F-AAC6-D77247D509DC}"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nowflake"/>
        </a:ext>
      </dgm:extLst>
    </dgm:pt>
    <dgm:pt modelId="{0CA9B74E-FEA8-4224-952D-6BB10F98BF95}" type="pres">
      <dgm:prSet presAssocID="{2789FD46-DF1B-465F-AAC6-D77247D509DC}" presName="spaceRect" presStyleCnt="0"/>
      <dgm:spPr/>
    </dgm:pt>
    <dgm:pt modelId="{86EEC40D-30AD-45BB-8C96-306EBA44AD36}" type="pres">
      <dgm:prSet presAssocID="{2789FD46-DF1B-465F-AAC6-D77247D509DC}" presName="parTx" presStyleLbl="revTx" presStyleIdx="3" presStyleCnt="4">
        <dgm:presLayoutVars>
          <dgm:chMax val="0"/>
          <dgm:chPref val="0"/>
        </dgm:presLayoutVars>
      </dgm:prSet>
      <dgm:spPr/>
    </dgm:pt>
  </dgm:ptLst>
  <dgm:cxnLst>
    <dgm:cxn modelId="{CECDE501-F27F-411D-B548-410673E41692}" srcId="{8DBBF366-6F67-4EDB-8E54-E221BFFF7AAB}" destId="{6AEE7543-22AA-44FC-9B1D-67B4F46E7C20}" srcOrd="1" destOrd="0" parTransId="{AF8239E0-7E86-4798-8A5A-75A0C4E1B90A}" sibTransId="{CB809249-9A4A-4234-91B8-5E3DCFCF9845}"/>
    <dgm:cxn modelId="{1EB5431A-E28D-42FE-9A65-6ADC95FA4D8D}" type="presOf" srcId="{2789FD46-DF1B-465F-AAC6-D77247D509DC}" destId="{86EEC40D-30AD-45BB-8C96-306EBA44AD36}" srcOrd="0" destOrd="0" presId="urn:microsoft.com/office/officeart/2018/2/layout/IconVerticalSolidList"/>
    <dgm:cxn modelId="{0D9CB766-B3CD-46F6-B068-2F4CE5792B7A}" srcId="{8DBBF366-6F67-4EDB-8E54-E221BFFF7AAB}" destId="{8268613E-702B-42FF-B25A-A44246CF0857}" srcOrd="0" destOrd="0" parTransId="{BEA271A1-7955-4C07-AC6B-0B5CF5EE349D}" sibTransId="{B187D879-D047-44B3-BA89-549FC89B5CE9}"/>
    <dgm:cxn modelId="{3388246D-A3B9-4E4F-8093-BF0806BE8F09}" type="presOf" srcId="{8DBBF366-6F67-4EDB-8E54-E221BFFF7AAB}" destId="{8BD0054F-6A36-49CF-B51A-DAD04CCF07B7}" srcOrd="0" destOrd="0" presId="urn:microsoft.com/office/officeart/2018/2/layout/IconVerticalSolidList"/>
    <dgm:cxn modelId="{3CEBE974-67D9-4B01-9C51-50C41D7B1E26}" srcId="{8DBBF366-6F67-4EDB-8E54-E221BFFF7AAB}" destId="{2789FD46-DF1B-465F-AAC6-D77247D509DC}" srcOrd="3" destOrd="0" parTransId="{986E0653-B4C4-4B79-982F-6530481B07C0}" sibTransId="{9358A7C5-57D1-4CD5-8370-3E96D5C17892}"/>
    <dgm:cxn modelId="{36A97ADF-91D3-426F-9495-7B81951DD9C7}" type="presOf" srcId="{8268613E-702B-42FF-B25A-A44246CF0857}" destId="{83759BA2-43D0-4FF0-9615-D6687A43E866}" srcOrd="0" destOrd="0" presId="urn:microsoft.com/office/officeart/2018/2/layout/IconVerticalSolidList"/>
    <dgm:cxn modelId="{131E22E1-5042-4156-93E4-6C32307EDEE3}" type="presOf" srcId="{6AEE7543-22AA-44FC-9B1D-67B4F46E7C20}" destId="{695E4F3B-6059-43FE-B37A-2B8029FECCBB}" srcOrd="0" destOrd="0" presId="urn:microsoft.com/office/officeart/2018/2/layout/IconVerticalSolidList"/>
    <dgm:cxn modelId="{A23873EC-F6AB-4D54-8718-168F9298DFF0}" type="presOf" srcId="{289B1FC5-EA91-4987-910D-E100EE4032A4}" destId="{3C24E3B5-0282-4899-8142-0765CAAAC821}" srcOrd="0" destOrd="0" presId="urn:microsoft.com/office/officeart/2018/2/layout/IconVerticalSolidList"/>
    <dgm:cxn modelId="{F75519F5-EC28-4626-8AF4-DD7DED8DEA64}" srcId="{8DBBF366-6F67-4EDB-8E54-E221BFFF7AAB}" destId="{289B1FC5-EA91-4987-910D-E100EE4032A4}" srcOrd="2" destOrd="0" parTransId="{5C9BA413-8531-49CF-A9C5-78D93583AB86}" sibTransId="{F2C717B7-378D-4CB7-BAE7-143904DF10C9}"/>
    <dgm:cxn modelId="{1A187516-7FCF-4D99-B961-ABC317A6C3BE}" type="presParOf" srcId="{8BD0054F-6A36-49CF-B51A-DAD04CCF07B7}" destId="{9FC4B05D-70DE-4112-9B98-FD338D3267F1}" srcOrd="0" destOrd="0" presId="urn:microsoft.com/office/officeart/2018/2/layout/IconVerticalSolidList"/>
    <dgm:cxn modelId="{E053F42F-2F49-4EBC-9934-9A61D237D376}" type="presParOf" srcId="{9FC4B05D-70DE-4112-9B98-FD338D3267F1}" destId="{03A3D595-20FE-4770-AE57-4ED69AC4DE74}" srcOrd="0" destOrd="0" presId="urn:microsoft.com/office/officeart/2018/2/layout/IconVerticalSolidList"/>
    <dgm:cxn modelId="{860E1AB3-9521-465B-BF17-B4D68889187D}" type="presParOf" srcId="{9FC4B05D-70DE-4112-9B98-FD338D3267F1}" destId="{A34EB127-3C38-4454-B1AC-F34BF8CD6D29}" srcOrd="1" destOrd="0" presId="urn:microsoft.com/office/officeart/2018/2/layout/IconVerticalSolidList"/>
    <dgm:cxn modelId="{CA45FE44-992F-4698-B80E-1DBDBB0CF815}" type="presParOf" srcId="{9FC4B05D-70DE-4112-9B98-FD338D3267F1}" destId="{CA96C117-8F27-4244-9BAD-5AC9E71D8D8D}" srcOrd="2" destOrd="0" presId="urn:microsoft.com/office/officeart/2018/2/layout/IconVerticalSolidList"/>
    <dgm:cxn modelId="{87104FBA-F939-40E9-AFA9-9F4DEC91C307}" type="presParOf" srcId="{9FC4B05D-70DE-4112-9B98-FD338D3267F1}" destId="{83759BA2-43D0-4FF0-9615-D6687A43E866}" srcOrd="3" destOrd="0" presId="urn:microsoft.com/office/officeart/2018/2/layout/IconVerticalSolidList"/>
    <dgm:cxn modelId="{393A4FE2-71FE-43A8-9F11-8DC6A23D6090}" type="presParOf" srcId="{8BD0054F-6A36-49CF-B51A-DAD04CCF07B7}" destId="{4A0136C0-A6A1-430A-897D-1C0BD851E7F4}" srcOrd="1" destOrd="0" presId="urn:microsoft.com/office/officeart/2018/2/layout/IconVerticalSolidList"/>
    <dgm:cxn modelId="{EDFFD0AB-361D-40E6-AF6C-E11D8A21A164}" type="presParOf" srcId="{8BD0054F-6A36-49CF-B51A-DAD04CCF07B7}" destId="{E6E7CB39-75FA-4F35-9358-30566B768864}" srcOrd="2" destOrd="0" presId="urn:microsoft.com/office/officeart/2018/2/layout/IconVerticalSolidList"/>
    <dgm:cxn modelId="{718218AC-118D-40A1-A13F-20E30ECC4CE5}" type="presParOf" srcId="{E6E7CB39-75FA-4F35-9358-30566B768864}" destId="{FF3E1060-044D-4339-A4C2-D4CAF65E74A0}" srcOrd="0" destOrd="0" presId="urn:microsoft.com/office/officeart/2018/2/layout/IconVerticalSolidList"/>
    <dgm:cxn modelId="{BC8FA167-46AF-4886-B310-B70CC92D63E4}" type="presParOf" srcId="{E6E7CB39-75FA-4F35-9358-30566B768864}" destId="{AA570A92-9D0E-416D-A5F0-82B2C528EDAB}" srcOrd="1" destOrd="0" presId="urn:microsoft.com/office/officeart/2018/2/layout/IconVerticalSolidList"/>
    <dgm:cxn modelId="{87C6231C-2A6D-4758-9F6C-67DAEE430F5C}" type="presParOf" srcId="{E6E7CB39-75FA-4F35-9358-30566B768864}" destId="{0C3F7010-6DD8-4A0C-B196-8D6ED9C7324B}" srcOrd="2" destOrd="0" presId="urn:microsoft.com/office/officeart/2018/2/layout/IconVerticalSolidList"/>
    <dgm:cxn modelId="{6F1285CA-34A2-49E9-86CD-6E8FB94B7E0F}" type="presParOf" srcId="{E6E7CB39-75FA-4F35-9358-30566B768864}" destId="{695E4F3B-6059-43FE-B37A-2B8029FECCBB}" srcOrd="3" destOrd="0" presId="urn:microsoft.com/office/officeart/2018/2/layout/IconVerticalSolidList"/>
    <dgm:cxn modelId="{A45F13B8-A243-4733-B96D-7183465A3691}" type="presParOf" srcId="{8BD0054F-6A36-49CF-B51A-DAD04CCF07B7}" destId="{347E597E-2201-408B-A740-F3BD93F37088}" srcOrd="3" destOrd="0" presId="urn:microsoft.com/office/officeart/2018/2/layout/IconVerticalSolidList"/>
    <dgm:cxn modelId="{4BC8DF4E-DDC9-406E-811C-8100113047BC}" type="presParOf" srcId="{8BD0054F-6A36-49CF-B51A-DAD04CCF07B7}" destId="{E1F6B662-3D3A-4D9B-AC5D-166C8CA4B233}" srcOrd="4" destOrd="0" presId="urn:microsoft.com/office/officeart/2018/2/layout/IconVerticalSolidList"/>
    <dgm:cxn modelId="{C2E7F544-57F8-4594-BDE5-98EE5345A923}" type="presParOf" srcId="{E1F6B662-3D3A-4D9B-AC5D-166C8CA4B233}" destId="{56A4E64A-9FC3-49C0-8035-0089DCB8E1CF}" srcOrd="0" destOrd="0" presId="urn:microsoft.com/office/officeart/2018/2/layout/IconVerticalSolidList"/>
    <dgm:cxn modelId="{A93A1A54-E792-44BA-BFFD-666E21098AF9}" type="presParOf" srcId="{E1F6B662-3D3A-4D9B-AC5D-166C8CA4B233}" destId="{A7D7D28F-688F-4CB1-B70E-17BAE0B171C7}" srcOrd="1" destOrd="0" presId="urn:microsoft.com/office/officeart/2018/2/layout/IconVerticalSolidList"/>
    <dgm:cxn modelId="{D8782CBE-E5DA-4D8F-873F-986EE453ABBA}" type="presParOf" srcId="{E1F6B662-3D3A-4D9B-AC5D-166C8CA4B233}" destId="{B1CD5E25-C574-45DD-BC28-D36A5DB4F931}" srcOrd="2" destOrd="0" presId="urn:microsoft.com/office/officeart/2018/2/layout/IconVerticalSolidList"/>
    <dgm:cxn modelId="{57953226-CF14-438B-B354-6D96EFA2D845}" type="presParOf" srcId="{E1F6B662-3D3A-4D9B-AC5D-166C8CA4B233}" destId="{3C24E3B5-0282-4899-8142-0765CAAAC821}" srcOrd="3" destOrd="0" presId="urn:microsoft.com/office/officeart/2018/2/layout/IconVerticalSolidList"/>
    <dgm:cxn modelId="{24960A25-BD76-4F3F-95D2-750F424EAD42}" type="presParOf" srcId="{8BD0054F-6A36-49CF-B51A-DAD04CCF07B7}" destId="{332E1F2A-341A-48F1-B50C-7D07F284BDAB}" srcOrd="5" destOrd="0" presId="urn:microsoft.com/office/officeart/2018/2/layout/IconVerticalSolidList"/>
    <dgm:cxn modelId="{4343AD25-289F-4166-A85F-2E8283969EFA}" type="presParOf" srcId="{8BD0054F-6A36-49CF-B51A-DAD04CCF07B7}" destId="{53838FA4-A17D-4C4E-86EE-C97B43FF7124}" srcOrd="6" destOrd="0" presId="urn:microsoft.com/office/officeart/2018/2/layout/IconVerticalSolidList"/>
    <dgm:cxn modelId="{65F2549C-B588-42BE-B9B9-AD1B0A83F89C}" type="presParOf" srcId="{53838FA4-A17D-4C4E-86EE-C97B43FF7124}" destId="{69B6512B-D410-4AC3-9EA5-C4F7A6CAE6B9}" srcOrd="0" destOrd="0" presId="urn:microsoft.com/office/officeart/2018/2/layout/IconVerticalSolidList"/>
    <dgm:cxn modelId="{BAB10803-D064-479A-9016-CA15810B6265}" type="presParOf" srcId="{53838FA4-A17D-4C4E-86EE-C97B43FF7124}" destId="{30F75954-7DA1-42EF-8348-ADA6BC7F40A0}" srcOrd="1" destOrd="0" presId="urn:microsoft.com/office/officeart/2018/2/layout/IconVerticalSolidList"/>
    <dgm:cxn modelId="{E99B41D5-C780-49F7-84B4-4E28281517D8}" type="presParOf" srcId="{53838FA4-A17D-4C4E-86EE-C97B43FF7124}" destId="{0CA9B74E-FEA8-4224-952D-6BB10F98BF95}" srcOrd="2" destOrd="0" presId="urn:microsoft.com/office/officeart/2018/2/layout/IconVerticalSolidList"/>
    <dgm:cxn modelId="{B6849394-5A30-4E15-A777-90C9E6E3C411}" type="presParOf" srcId="{53838FA4-A17D-4C4E-86EE-C97B43FF7124}" destId="{86EEC40D-30AD-45BB-8C96-306EBA44AD3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B9ED9F-21AE-4309-A8BC-150194930DE1}" type="doc">
      <dgm:prSet loTypeId="urn:microsoft.com/office/officeart/2017/3/layout/HorizontalLabelsTimeline" loCatId="process" qsTypeId="urn:microsoft.com/office/officeart/2005/8/quickstyle/simple1" qsCatId="simple" csTypeId="urn:microsoft.com/office/officeart/2005/8/colors/colorful5" csCatId="colorful" phldr="1"/>
      <dgm:spPr/>
      <dgm:t>
        <a:bodyPr/>
        <a:lstStyle/>
        <a:p>
          <a:endParaRPr lang="en-US"/>
        </a:p>
      </dgm:t>
    </dgm:pt>
    <dgm:pt modelId="{9540DBAF-B258-4472-A9D2-40E01A8B611F}">
      <dgm:prSet/>
      <dgm:spPr>
        <a:solidFill>
          <a:schemeClr val="accent2"/>
        </a:solidFill>
      </dgm:spPr>
      <dgm:t>
        <a:bodyPr/>
        <a:lstStyle/>
        <a:p>
          <a:pPr>
            <a:defRPr b="1"/>
          </a:pPr>
          <a:r>
            <a:rPr lang="en-US" dirty="0"/>
            <a:t>Before March 31</a:t>
          </a:r>
        </a:p>
      </dgm:t>
    </dgm:pt>
    <dgm:pt modelId="{16442775-6CA5-4F6E-8CED-57544EAEE7CD}" type="parTrans" cxnId="{B07F57A8-C32A-411B-8F5E-1BCF0AE25DBB}">
      <dgm:prSet/>
      <dgm:spPr/>
      <dgm:t>
        <a:bodyPr/>
        <a:lstStyle/>
        <a:p>
          <a:endParaRPr lang="en-US"/>
        </a:p>
      </dgm:t>
    </dgm:pt>
    <dgm:pt modelId="{A4C5E910-CC31-46CF-9D5B-D0D2D2E09E0C}" type="sibTrans" cxnId="{B07F57A8-C32A-411B-8F5E-1BCF0AE25DBB}">
      <dgm:prSet/>
      <dgm:spPr/>
      <dgm:t>
        <a:bodyPr/>
        <a:lstStyle/>
        <a:p>
          <a:endParaRPr lang="en-US"/>
        </a:p>
      </dgm:t>
    </dgm:pt>
    <dgm:pt modelId="{E643FEF5-EDA9-4A6A-9076-4E5DCE5C3F61}">
      <dgm:prSet/>
      <dgm:spPr>
        <a:solidFill>
          <a:schemeClr val="accent2">
            <a:lumMod val="20000"/>
            <a:lumOff val="80000"/>
            <a:alpha val="90000"/>
          </a:schemeClr>
        </a:solidFill>
      </dgm:spPr>
      <dgm:t>
        <a:bodyPr/>
        <a:lstStyle/>
        <a:p>
          <a:pPr algn="ctr"/>
          <a:r>
            <a:rPr lang="en-US" dirty="0"/>
            <a:t>If amount was delinquent before March 31, may apply late penalties, no payment plan required and may terminate after June 1 according to normal policies</a:t>
          </a:r>
        </a:p>
      </dgm:t>
    </dgm:pt>
    <dgm:pt modelId="{75DB796E-7569-4EBA-B95C-6A93E7B65794}" type="parTrans" cxnId="{8A66F7B8-9E04-4409-896A-DB681BA69F23}">
      <dgm:prSet/>
      <dgm:spPr/>
      <dgm:t>
        <a:bodyPr/>
        <a:lstStyle/>
        <a:p>
          <a:endParaRPr lang="en-US"/>
        </a:p>
      </dgm:t>
    </dgm:pt>
    <dgm:pt modelId="{44E02CFD-E437-4D8C-B64D-81E876DA289F}" type="sibTrans" cxnId="{8A66F7B8-9E04-4409-896A-DB681BA69F23}">
      <dgm:prSet/>
      <dgm:spPr/>
      <dgm:t>
        <a:bodyPr/>
        <a:lstStyle/>
        <a:p>
          <a:endParaRPr lang="en-US"/>
        </a:p>
      </dgm:t>
    </dgm:pt>
    <dgm:pt modelId="{7A238690-A630-4D5A-960A-5BECA169B2B7}">
      <dgm:prSet/>
      <dgm:spPr>
        <a:solidFill>
          <a:schemeClr val="accent1"/>
        </a:solidFill>
      </dgm:spPr>
      <dgm:t>
        <a:bodyPr/>
        <a:lstStyle/>
        <a:p>
          <a:pPr>
            <a:defRPr b="1"/>
          </a:pPr>
          <a:r>
            <a:rPr lang="en-US" dirty="0"/>
            <a:t>Between March 31 and June 1</a:t>
          </a:r>
        </a:p>
      </dgm:t>
    </dgm:pt>
    <dgm:pt modelId="{89295908-1B41-4935-82B9-F05938E7F8FC}" type="parTrans" cxnId="{C2AB790A-AD20-4AA4-83A7-86FDBD1174E1}">
      <dgm:prSet/>
      <dgm:spPr/>
      <dgm:t>
        <a:bodyPr/>
        <a:lstStyle/>
        <a:p>
          <a:endParaRPr lang="en-US"/>
        </a:p>
      </dgm:t>
    </dgm:pt>
    <dgm:pt modelId="{6A933E85-6A48-43F8-879D-131470FCC5C4}" type="sibTrans" cxnId="{C2AB790A-AD20-4AA4-83A7-86FDBD1174E1}">
      <dgm:prSet/>
      <dgm:spPr/>
      <dgm:t>
        <a:bodyPr/>
        <a:lstStyle/>
        <a:p>
          <a:endParaRPr lang="en-US"/>
        </a:p>
      </dgm:t>
    </dgm:pt>
    <dgm:pt modelId="{DC38A80F-2773-4DBF-BA6E-AB63B5E3D121}">
      <dgm:prSet/>
      <dgm:spPr>
        <a:solidFill>
          <a:schemeClr val="accent1">
            <a:lumMod val="20000"/>
            <a:lumOff val="80000"/>
            <a:alpha val="90000"/>
          </a:schemeClr>
        </a:solidFill>
      </dgm:spPr>
      <dgm:t>
        <a:bodyPr/>
        <a:lstStyle/>
        <a:p>
          <a:pPr algn="ctr"/>
          <a:r>
            <a:rPr lang="en-US" dirty="0"/>
            <a:t>If bill not paid between March 31 and June 1, no late penalties, payment plan required and may not terminate unless customer does not honor payment plan terms or unless customer does not pay bill that comes due after June 1</a:t>
          </a:r>
        </a:p>
      </dgm:t>
    </dgm:pt>
    <dgm:pt modelId="{CC3936EA-ACBF-48F8-AFA4-B9F517771D1D}" type="parTrans" cxnId="{21F39FC8-2883-40D2-9588-41D9D79C48A5}">
      <dgm:prSet/>
      <dgm:spPr/>
      <dgm:t>
        <a:bodyPr/>
        <a:lstStyle/>
        <a:p>
          <a:endParaRPr lang="en-US"/>
        </a:p>
      </dgm:t>
    </dgm:pt>
    <dgm:pt modelId="{693D4A9E-E609-4092-84A8-2DC37E13585D}" type="sibTrans" cxnId="{21F39FC8-2883-40D2-9588-41D9D79C48A5}">
      <dgm:prSet/>
      <dgm:spPr/>
      <dgm:t>
        <a:bodyPr/>
        <a:lstStyle/>
        <a:p>
          <a:endParaRPr lang="en-US"/>
        </a:p>
      </dgm:t>
    </dgm:pt>
    <dgm:pt modelId="{D0967543-05C1-42ED-8741-C4F8B1AD73E1}">
      <dgm:prSet/>
      <dgm:spPr/>
      <dgm:t>
        <a:bodyPr/>
        <a:lstStyle/>
        <a:p>
          <a:pPr>
            <a:defRPr b="1"/>
          </a:pPr>
          <a:r>
            <a:rPr lang="en-US" dirty="0"/>
            <a:t>After June 1</a:t>
          </a:r>
        </a:p>
      </dgm:t>
    </dgm:pt>
    <dgm:pt modelId="{71F8C5EB-E8AD-404B-BBBA-11880D382EAD}" type="parTrans" cxnId="{FAF848A0-22A3-4EBB-9387-492DD0CD7160}">
      <dgm:prSet/>
      <dgm:spPr/>
      <dgm:t>
        <a:bodyPr/>
        <a:lstStyle/>
        <a:p>
          <a:endParaRPr lang="en-US"/>
        </a:p>
      </dgm:t>
    </dgm:pt>
    <dgm:pt modelId="{47B133E8-44EE-4322-B916-375740692589}" type="sibTrans" cxnId="{FAF848A0-22A3-4EBB-9387-492DD0CD7160}">
      <dgm:prSet/>
      <dgm:spPr/>
      <dgm:t>
        <a:bodyPr/>
        <a:lstStyle/>
        <a:p>
          <a:endParaRPr lang="en-US"/>
        </a:p>
      </dgm:t>
    </dgm:pt>
    <dgm:pt modelId="{D66EAC06-7DA0-44FE-A37E-51517DC5BB0E}">
      <dgm:prSet/>
      <dgm:spPr/>
      <dgm:t>
        <a:bodyPr/>
        <a:lstStyle/>
        <a:p>
          <a:pPr algn="ctr"/>
          <a:r>
            <a:rPr lang="en-US" dirty="0"/>
            <a:t>If bill comes due after June 1 and is not paid, no payment plan required, may apply late penalties, and may terminate according to normal policies</a:t>
          </a:r>
        </a:p>
      </dgm:t>
    </dgm:pt>
    <dgm:pt modelId="{2400806E-26C3-422F-ADA0-7BEC9F38EA80}" type="parTrans" cxnId="{BF89760E-FCAA-4926-B544-D65980872B18}">
      <dgm:prSet/>
      <dgm:spPr/>
      <dgm:t>
        <a:bodyPr/>
        <a:lstStyle/>
        <a:p>
          <a:endParaRPr lang="en-US"/>
        </a:p>
      </dgm:t>
    </dgm:pt>
    <dgm:pt modelId="{486EB7B1-2188-4CFE-A696-9FF5620AEF69}" type="sibTrans" cxnId="{BF89760E-FCAA-4926-B544-D65980872B18}">
      <dgm:prSet/>
      <dgm:spPr/>
      <dgm:t>
        <a:bodyPr/>
        <a:lstStyle/>
        <a:p>
          <a:endParaRPr lang="en-US"/>
        </a:p>
      </dgm:t>
    </dgm:pt>
    <dgm:pt modelId="{957F2518-F3D1-8A4E-A3A5-9B91B564F6BD}" type="pres">
      <dgm:prSet presAssocID="{E7B9ED9F-21AE-4309-A8BC-150194930DE1}" presName="root" presStyleCnt="0">
        <dgm:presLayoutVars>
          <dgm:chMax/>
          <dgm:chPref/>
          <dgm:animLvl val="lvl"/>
        </dgm:presLayoutVars>
      </dgm:prSet>
      <dgm:spPr/>
    </dgm:pt>
    <dgm:pt modelId="{C9285B0C-DA93-E148-B88C-FCFFCC24A787}" type="pres">
      <dgm:prSet presAssocID="{E7B9ED9F-21AE-4309-A8BC-150194930DE1}" presName="divider" presStyleLbl="fgAcc1" presStyleIdx="0" presStyleCnt="1"/>
      <dgm:spPr/>
    </dgm:pt>
    <dgm:pt modelId="{80EEE451-9ECA-0A4B-8866-356C53D29FBC}" type="pres">
      <dgm:prSet presAssocID="{E7B9ED9F-21AE-4309-A8BC-150194930DE1}" presName="nodes" presStyleCnt="0">
        <dgm:presLayoutVars>
          <dgm:chMax/>
          <dgm:chPref/>
          <dgm:animLvl val="lvl"/>
        </dgm:presLayoutVars>
      </dgm:prSet>
      <dgm:spPr/>
    </dgm:pt>
    <dgm:pt modelId="{60B234CC-9BBE-4642-9F6B-195C80B9B58A}" type="pres">
      <dgm:prSet presAssocID="{9540DBAF-B258-4472-A9D2-40E01A8B611F}" presName="composite" presStyleCnt="0"/>
      <dgm:spPr/>
    </dgm:pt>
    <dgm:pt modelId="{A0C5CC86-1EA6-AB47-B090-564FBE91CAFF}" type="pres">
      <dgm:prSet presAssocID="{9540DBAF-B258-4472-A9D2-40E01A8B611F}" presName="L1TextContainer" presStyleLbl="alignNode1" presStyleIdx="0" presStyleCnt="3" custLinFactNeighborX="-8631" custLinFactNeighborY="1478">
        <dgm:presLayoutVars>
          <dgm:chMax val="1"/>
          <dgm:chPref val="1"/>
          <dgm:bulletEnabled val="1"/>
        </dgm:presLayoutVars>
      </dgm:prSet>
      <dgm:spPr/>
    </dgm:pt>
    <dgm:pt modelId="{2138AA06-989E-F340-A46E-0F9498CE76DA}" type="pres">
      <dgm:prSet presAssocID="{9540DBAF-B258-4472-A9D2-40E01A8B611F}" presName="L2TextContainerWrapper" presStyleCnt="0">
        <dgm:presLayoutVars>
          <dgm:bulletEnabled val="1"/>
        </dgm:presLayoutVars>
      </dgm:prSet>
      <dgm:spPr/>
    </dgm:pt>
    <dgm:pt modelId="{8E458232-AE0D-A345-A0DE-DC53AF2BD269}" type="pres">
      <dgm:prSet presAssocID="{9540DBAF-B258-4472-A9D2-40E01A8B611F}" presName="L2TextContainer" presStyleLbl="bgAccFollowNode1" presStyleIdx="0" presStyleCnt="3" custLinFactNeighborX="-6617" custLinFactNeighborY="795"/>
      <dgm:spPr/>
    </dgm:pt>
    <dgm:pt modelId="{07F4CE5B-9BEE-6D45-816D-21C6AB7971CF}" type="pres">
      <dgm:prSet presAssocID="{9540DBAF-B258-4472-A9D2-40E01A8B611F}" presName="FlexibleEmptyPlaceHolder" presStyleCnt="0"/>
      <dgm:spPr/>
    </dgm:pt>
    <dgm:pt modelId="{B5AC8C96-75CE-9A43-A67A-214EB11165E4}" type="pres">
      <dgm:prSet presAssocID="{9540DBAF-B258-4472-A9D2-40E01A8B611F}" presName="ConnectLine" presStyleLbl="sibTrans1D1" presStyleIdx="0" presStyleCnt="3"/>
      <dgm:spPr/>
    </dgm:pt>
    <dgm:pt modelId="{9F904C51-C668-7F4B-95F5-431D74855473}" type="pres">
      <dgm:prSet presAssocID="{9540DBAF-B258-4472-A9D2-40E01A8B611F}" presName="ConnectorPoint" presStyleLbl="node1" presStyleIdx="0" presStyleCnt="3"/>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8AE838F-8A71-5F47-B79D-51BE6FEBC61D}" type="pres">
      <dgm:prSet presAssocID="{9540DBAF-B258-4472-A9D2-40E01A8B611F}" presName="EmptyPlaceHolder" presStyleCnt="0"/>
      <dgm:spPr/>
    </dgm:pt>
    <dgm:pt modelId="{17254473-BA1F-4A4C-9A2D-1ECED3376768}" type="pres">
      <dgm:prSet presAssocID="{A4C5E910-CC31-46CF-9D5B-D0D2D2E09E0C}" presName="spaceBetweenRectangles" presStyleCnt="0"/>
      <dgm:spPr/>
    </dgm:pt>
    <dgm:pt modelId="{F76448D5-0E4F-C743-9B13-9DC3E31F4E2F}" type="pres">
      <dgm:prSet presAssocID="{7A238690-A630-4D5A-960A-5BECA169B2B7}" presName="composite" presStyleCnt="0"/>
      <dgm:spPr/>
    </dgm:pt>
    <dgm:pt modelId="{16F943AD-8FE2-5340-BD01-26E28D666DC0}" type="pres">
      <dgm:prSet presAssocID="{7A238690-A630-4D5A-960A-5BECA169B2B7}" presName="L1TextContainer" presStyleLbl="alignNode1" presStyleIdx="1" presStyleCnt="3" custScaleX="108309">
        <dgm:presLayoutVars>
          <dgm:chMax val="1"/>
          <dgm:chPref val="1"/>
          <dgm:bulletEnabled val="1"/>
        </dgm:presLayoutVars>
      </dgm:prSet>
      <dgm:spPr/>
    </dgm:pt>
    <dgm:pt modelId="{C10EF017-A2DE-654F-9557-72C82E910C47}" type="pres">
      <dgm:prSet presAssocID="{7A238690-A630-4D5A-960A-5BECA169B2B7}" presName="L2TextContainerWrapper" presStyleCnt="0">
        <dgm:presLayoutVars>
          <dgm:bulletEnabled val="1"/>
        </dgm:presLayoutVars>
      </dgm:prSet>
      <dgm:spPr/>
    </dgm:pt>
    <dgm:pt modelId="{426537F7-8C48-D44C-9E8F-937E38892846}" type="pres">
      <dgm:prSet presAssocID="{7A238690-A630-4D5A-960A-5BECA169B2B7}" presName="L2TextContainer" presStyleLbl="bgAccFollowNode1" presStyleIdx="1" presStyleCnt="3" custScaleX="109036"/>
      <dgm:spPr/>
    </dgm:pt>
    <dgm:pt modelId="{D28430A7-FF72-9945-9F7A-CD9789E8A2D7}" type="pres">
      <dgm:prSet presAssocID="{7A238690-A630-4D5A-960A-5BECA169B2B7}" presName="FlexibleEmptyPlaceHolder" presStyleCnt="0"/>
      <dgm:spPr/>
    </dgm:pt>
    <dgm:pt modelId="{D5EBAF5F-50C6-9643-A17A-EDE9589A6D0E}" type="pres">
      <dgm:prSet presAssocID="{7A238690-A630-4D5A-960A-5BECA169B2B7}" presName="ConnectLine" presStyleLbl="sibTrans1D1" presStyleIdx="1" presStyleCnt="3"/>
      <dgm:spPr/>
    </dgm:pt>
    <dgm:pt modelId="{DFDB9AB1-85F6-3248-84A2-33282E905221}" type="pres">
      <dgm:prSet presAssocID="{7A238690-A630-4D5A-960A-5BECA169B2B7}" presName="ConnectorPoint" presStyleLbl="node1" presStyleIdx="1" presStyleCnt="3"/>
      <dgm:spPr>
        <a:solidFill>
          <a:schemeClr val="accent5">
            <a:hueOff val="-3379271"/>
            <a:satOff val="-8710"/>
            <a:lumOff val="-5883"/>
            <a:alphaOff val="0"/>
          </a:schemeClr>
        </a:solidFill>
        <a:ln w="6350" cap="flat" cmpd="sng" algn="ctr">
          <a:solidFill>
            <a:schemeClr val="lt1">
              <a:hueOff val="0"/>
              <a:satOff val="0"/>
              <a:lumOff val="0"/>
              <a:alphaOff val="0"/>
            </a:schemeClr>
          </a:solidFill>
          <a:prstDash val="solid"/>
          <a:miter lim="800000"/>
        </a:ln>
        <a:effectLst/>
      </dgm:spPr>
    </dgm:pt>
    <dgm:pt modelId="{835D7FD9-7374-6349-953C-24328FBB8E00}" type="pres">
      <dgm:prSet presAssocID="{7A238690-A630-4D5A-960A-5BECA169B2B7}" presName="EmptyPlaceHolder" presStyleCnt="0"/>
      <dgm:spPr/>
    </dgm:pt>
    <dgm:pt modelId="{368E502F-A2E5-7D48-9F91-EBFAEF62ABFC}" type="pres">
      <dgm:prSet presAssocID="{6A933E85-6A48-43F8-879D-131470FCC5C4}" presName="spaceBetweenRectangles" presStyleCnt="0"/>
      <dgm:spPr/>
    </dgm:pt>
    <dgm:pt modelId="{31F2CE6E-1FD2-2647-9A2D-D471D701DAE5}" type="pres">
      <dgm:prSet presAssocID="{D0967543-05C1-42ED-8741-C4F8B1AD73E1}" presName="composite" presStyleCnt="0"/>
      <dgm:spPr/>
    </dgm:pt>
    <dgm:pt modelId="{8849F105-62FC-DE4D-A58B-01EA9D537369}" type="pres">
      <dgm:prSet presAssocID="{D0967543-05C1-42ED-8741-C4F8B1AD73E1}" presName="L1TextContainer" presStyleLbl="alignNode1" presStyleIdx="2" presStyleCnt="3" custLinFactNeighborX="5466" custLinFactNeighborY="2955">
        <dgm:presLayoutVars>
          <dgm:chMax val="1"/>
          <dgm:chPref val="1"/>
          <dgm:bulletEnabled val="1"/>
        </dgm:presLayoutVars>
      </dgm:prSet>
      <dgm:spPr/>
    </dgm:pt>
    <dgm:pt modelId="{445B17D5-DA22-6A44-9CCD-1D9418C726A8}" type="pres">
      <dgm:prSet presAssocID="{D0967543-05C1-42ED-8741-C4F8B1AD73E1}" presName="L2TextContainerWrapper" presStyleCnt="0">
        <dgm:presLayoutVars>
          <dgm:bulletEnabled val="1"/>
        </dgm:presLayoutVars>
      </dgm:prSet>
      <dgm:spPr/>
    </dgm:pt>
    <dgm:pt modelId="{A75D91F1-9631-DB40-8D2B-9B4CCBC38472}" type="pres">
      <dgm:prSet presAssocID="{D0967543-05C1-42ED-8741-C4F8B1AD73E1}" presName="L2TextContainer" presStyleLbl="bgAccFollowNode1" presStyleIdx="2" presStyleCnt="3" custLinFactNeighborX="5178" custLinFactNeighborY="795"/>
      <dgm:spPr/>
    </dgm:pt>
    <dgm:pt modelId="{2E4C576F-7E12-3D46-AB2B-344FF4FAAFF2}" type="pres">
      <dgm:prSet presAssocID="{D0967543-05C1-42ED-8741-C4F8B1AD73E1}" presName="FlexibleEmptyPlaceHolder" presStyleCnt="0"/>
      <dgm:spPr/>
    </dgm:pt>
    <dgm:pt modelId="{172D6E3E-7E3F-6446-814E-689CB9E5B6F6}" type="pres">
      <dgm:prSet presAssocID="{D0967543-05C1-42ED-8741-C4F8B1AD73E1}" presName="ConnectLine" presStyleLbl="sibTrans1D1" presStyleIdx="2" presStyleCnt="3"/>
      <dgm:spPr/>
    </dgm:pt>
    <dgm:pt modelId="{406541DA-5BB2-BF46-B8E4-5408B1C32B27}" type="pres">
      <dgm:prSet presAssocID="{D0967543-05C1-42ED-8741-C4F8B1AD73E1}" presName="ConnectorPoint" presStyleLbl="node1" presStyleIdx="2" presStyleCnt="3"/>
      <dgm:spPr>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gm:spPr>
    </dgm:pt>
    <dgm:pt modelId="{93C3F7DE-9EF9-B54A-8536-0CEA342CCDCE}" type="pres">
      <dgm:prSet presAssocID="{D0967543-05C1-42ED-8741-C4F8B1AD73E1}" presName="EmptyPlaceHolder" presStyleCnt="0"/>
      <dgm:spPr/>
    </dgm:pt>
  </dgm:ptLst>
  <dgm:cxnLst>
    <dgm:cxn modelId="{8F902E03-8CD2-E540-8D79-C9EDAFDFE529}" type="presOf" srcId="{9540DBAF-B258-4472-A9D2-40E01A8B611F}" destId="{A0C5CC86-1EA6-AB47-B090-564FBE91CAFF}" srcOrd="0" destOrd="0" presId="urn:microsoft.com/office/officeart/2017/3/layout/HorizontalLabelsTimeline"/>
    <dgm:cxn modelId="{F25B9205-77DE-314C-8E18-68BF263464FD}" type="presOf" srcId="{E643FEF5-EDA9-4A6A-9076-4E5DCE5C3F61}" destId="{8E458232-AE0D-A345-A0DE-DC53AF2BD269}" srcOrd="0" destOrd="0" presId="urn:microsoft.com/office/officeart/2017/3/layout/HorizontalLabelsTimeline"/>
    <dgm:cxn modelId="{C2AB790A-AD20-4AA4-83A7-86FDBD1174E1}" srcId="{E7B9ED9F-21AE-4309-A8BC-150194930DE1}" destId="{7A238690-A630-4D5A-960A-5BECA169B2B7}" srcOrd="1" destOrd="0" parTransId="{89295908-1B41-4935-82B9-F05938E7F8FC}" sibTransId="{6A933E85-6A48-43F8-879D-131470FCC5C4}"/>
    <dgm:cxn modelId="{BF89760E-FCAA-4926-B544-D65980872B18}" srcId="{D0967543-05C1-42ED-8741-C4F8B1AD73E1}" destId="{D66EAC06-7DA0-44FE-A37E-51517DC5BB0E}" srcOrd="0" destOrd="0" parTransId="{2400806E-26C3-422F-ADA0-7BEC9F38EA80}" sibTransId="{486EB7B1-2188-4CFE-A696-9FF5620AEF69}"/>
    <dgm:cxn modelId="{2DD7C92C-0FA0-9740-8F00-D0354038722E}" type="presOf" srcId="{7A238690-A630-4D5A-960A-5BECA169B2B7}" destId="{16F943AD-8FE2-5340-BD01-26E28D666DC0}" srcOrd="0" destOrd="0" presId="urn:microsoft.com/office/officeart/2017/3/layout/HorizontalLabelsTimeline"/>
    <dgm:cxn modelId="{77AAB666-2AEF-2143-844C-1C2311001EF5}" type="presOf" srcId="{DC38A80F-2773-4DBF-BA6E-AB63B5E3D121}" destId="{426537F7-8C48-D44C-9E8F-937E38892846}" srcOrd="0" destOrd="0" presId="urn:microsoft.com/office/officeart/2017/3/layout/HorizontalLabelsTimeline"/>
    <dgm:cxn modelId="{AB2E966C-CA05-3145-B4E4-1E12E6D2DCD3}" type="presOf" srcId="{E7B9ED9F-21AE-4309-A8BC-150194930DE1}" destId="{957F2518-F3D1-8A4E-A3A5-9B91B564F6BD}" srcOrd="0" destOrd="0" presId="urn:microsoft.com/office/officeart/2017/3/layout/HorizontalLabelsTimeline"/>
    <dgm:cxn modelId="{1142437D-7441-8B40-A37A-28C9170FB187}" type="presOf" srcId="{D0967543-05C1-42ED-8741-C4F8B1AD73E1}" destId="{8849F105-62FC-DE4D-A58B-01EA9D537369}" srcOrd="0" destOrd="0" presId="urn:microsoft.com/office/officeart/2017/3/layout/HorizontalLabelsTimeline"/>
    <dgm:cxn modelId="{FAF848A0-22A3-4EBB-9387-492DD0CD7160}" srcId="{E7B9ED9F-21AE-4309-A8BC-150194930DE1}" destId="{D0967543-05C1-42ED-8741-C4F8B1AD73E1}" srcOrd="2" destOrd="0" parTransId="{71F8C5EB-E8AD-404B-BBBA-11880D382EAD}" sibTransId="{47B133E8-44EE-4322-B916-375740692589}"/>
    <dgm:cxn modelId="{B07F57A8-C32A-411B-8F5E-1BCF0AE25DBB}" srcId="{E7B9ED9F-21AE-4309-A8BC-150194930DE1}" destId="{9540DBAF-B258-4472-A9D2-40E01A8B611F}" srcOrd="0" destOrd="0" parTransId="{16442775-6CA5-4F6E-8CED-57544EAEE7CD}" sibTransId="{A4C5E910-CC31-46CF-9D5B-D0D2D2E09E0C}"/>
    <dgm:cxn modelId="{8A66F7B8-9E04-4409-896A-DB681BA69F23}" srcId="{9540DBAF-B258-4472-A9D2-40E01A8B611F}" destId="{E643FEF5-EDA9-4A6A-9076-4E5DCE5C3F61}" srcOrd="0" destOrd="0" parTransId="{75DB796E-7569-4EBA-B95C-6A93E7B65794}" sibTransId="{44E02CFD-E437-4D8C-B64D-81E876DA289F}"/>
    <dgm:cxn modelId="{21F39FC8-2883-40D2-9588-41D9D79C48A5}" srcId="{7A238690-A630-4D5A-960A-5BECA169B2B7}" destId="{DC38A80F-2773-4DBF-BA6E-AB63B5E3D121}" srcOrd="0" destOrd="0" parTransId="{CC3936EA-ACBF-48F8-AFA4-B9F517771D1D}" sibTransId="{693D4A9E-E609-4092-84A8-2DC37E13585D}"/>
    <dgm:cxn modelId="{2E74D8E4-8C13-C441-9DD3-A990F986685E}" type="presOf" srcId="{D66EAC06-7DA0-44FE-A37E-51517DC5BB0E}" destId="{A75D91F1-9631-DB40-8D2B-9B4CCBC38472}" srcOrd="0" destOrd="0" presId="urn:microsoft.com/office/officeart/2017/3/layout/HorizontalLabelsTimeline"/>
    <dgm:cxn modelId="{D93424E1-7F05-A743-949B-C1EE294526BB}" type="presParOf" srcId="{957F2518-F3D1-8A4E-A3A5-9B91B564F6BD}" destId="{C9285B0C-DA93-E148-B88C-FCFFCC24A787}" srcOrd="0" destOrd="0" presId="urn:microsoft.com/office/officeart/2017/3/layout/HorizontalLabelsTimeline"/>
    <dgm:cxn modelId="{0D0ADE4B-62B0-7745-AEFB-68A7746C4E4E}" type="presParOf" srcId="{957F2518-F3D1-8A4E-A3A5-9B91B564F6BD}" destId="{80EEE451-9ECA-0A4B-8866-356C53D29FBC}" srcOrd="1" destOrd="0" presId="urn:microsoft.com/office/officeart/2017/3/layout/HorizontalLabelsTimeline"/>
    <dgm:cxn modelId="{937FAFF0-2CAA-C143-B90C-080E6DECD0A0}" type="presParOf" srcId="{80EEE451-9ECA-0A4B-8866-356C53D29FBC}" destId="{60B234CC-9BBE-4642-9F6B-195C80B9B58A}" srcOrd="0" destOrd="0" presId="urn:microsoft.com/office/officeart/2017/3/layout/HorizontalLabelsTimeline"/>
    <dgm:cxn modelId="{DE5E7262-448F-7D42-8D14-A51E3F39F5EF}" type="presParOf" srcId="{60B234CC-9BBE-4642-9F6B-195C80B9B58A}" destId="{A0C5CC86-1EA6-AB47-B090-564FBE91CAFF}" srcOrd="0" destOrd="0" presId="urn:microsoft.com/office/officeart/2017/3/layout/HorizontalLabelsTimeline"/>
    <dgm:cxn modelId="{3552FAE4-E994-074E-B089-E84945787FA5}" type="presParOf" srcId="{60B234CC-9BBE-4642-9F6B-195C80B9B58A}" destId="{2138AA06-989E-F340-A46E-0F9498CE76DA}" srcOrd="1" destOrd="0" presId="urn:microsoft.com/office/officeart/2017/3/layout/HorizontalLabelsTimeline"/>
    <dgm:cxn modelId="{99D630D6-77F2-7D4B-8D9A-C51574B342D3}" type="presParOf" srcId="{2138AA06-989E-F340-A46E-0F9498CE76DA}" destId="{8E458232-AE0D-A345-A0DE-DC53AF2BD269}" srcOrd="0" destOrd="0" presId="urn:microsoft.com/office/officeart/2017/3/layout/HorizontalLabelsTimeline"/>
    <dgm:cxn modelId="{FC4E2C29-387F-0D42-82F0-F04F73D8F679}" type="presParOf" srcId="{2138AA06-989E-F340-A46E-0F9498CE76DA}" destId="{07F4CE5B-9BEE-6D45-816D-21C6AB7971CF}" srcOrd="1" destOrd="0" presId="urn:microsoft.com/office/officeart/2017/3/layout/HorizontalLabelsTimeline"/>
    <dgm:cxn modelId="{8F694900-30A3-2147-9815-2D4C7F2C06E6}" type="presParOf" srcId="{60B234CC-9BBE-4642-9F6B-195C80B9B58A}" destId="{B5AC8C96-75CE-9A43-A67A-214EB11165E4}" srcOrd="2" destOrd="0" presId="urn:microsoft.com/office/officeart/2017/3/layout/HorizontalLabelsTimeline"/>
    <dgm:cxn modelId="{4DCB02A4-86E1-EE46-9FC2-8184366A1F4C}" type="presParOf" srcId="{60B234CC-9BBE-4642-9F6B-195C80B9B58A}" destId="{9F904C51-C668-7F4B-95F5-431D74855473}" srcOrd="3" destOrd="0" presId="urn:microsoft.com/office/officeart/2017/3/layout/HorizontalLabelsTimeline"/>
    <dgm:cxn modelId="{B362F403-B0DF-D449-8AF1-2B902CBC3F86}" type="presParOf" srcId="{60B234CC-9BBE-4642-9F6B-195C80B9B58A}" destId="{48AE838F-8A71-5F47-B79D-51BE6FEBC61D}" srcOrd="4" destOrd="0" presId="urn:microsoft.com/office/officeart/2017/3/layout/HorizontalLabelsTimeline"/>
    <dgm:cxn modelId="{9468F7DC-4146-8149-86F1-8C53BCA8A338}" type="presParOf" srcId="{80EEE451-9ECA-0A4B-8866-356C53D29FBC}" destId="{17254473-BA1F-4A4C-9A2D-1ECED3376768}" srcOrd="1" destOrd="0" presId="urn:microsoft.com/office/officeart/2017/3/layout/HorizontalLabelsTimeline"/>
    <dgm:cxn modelId="{C817FB88-F1C5-C743-B9CE-164FB17F15C3}" type="presParOf" srcId="{80EEE451-9ECA-0A4B-8866-356C53D29FBC}" destId="{F76448D5-0E4F-C743-9B13-9DC3E31F4E2F}" srcOrd="2" destOrd="0" presId="urn:microsoft.com/office/officeart/2017/3/layout/HorizontalLabelsTimeline"/>
    <dgm:cxn modelId="{74458F1C-D0D8-5C4C-AF69-DAA02CC11021}" type="presParOf" srcId="{F76448D5-0E4F-C743-9B13-9DC3E31F4E2F}" destId="{16F943AD-8FE2-5340-BD01-26E28D666DC0}" srcOrd="0" destOrd="0" presId="urn:microsoft.com/office/officeart/2017/3/layout/HorizontalLabelsTimeline"/>
    <dgm:cxn modelId="{91947ECC-4F5C-BD4A-BBC5-6C309E40BE3D}" type="presParOf" srcId="{F76448D5-0E4F-C743-9B13-9DC3E31F4E2F}" destId="{C10EF017-A2DE-654F-9557-72C82E910C47}" srcOrd="1" destOrd="0" presId="urn:microsoft.com/office/officeart/2017/3/layout/HorizontalLabelsTimeline"/>
    <dgm:cxn modelId="{47B3CD64-730E-C046-8331-C00D667F9E01}" type="presParOf" srcId="{C10EF017-A2DE-654F-9557-72C82E910C47}" destId="{426537F7-8C48-D44C-9E8F-937E38892846}" srcOrd="0" destOrd="0" presId="urn:microsoft.com/office/officeart/2017/3/layout/HorizontalLabelsTimeline"/>
    <dgm:cxn modelId="{51F70F05-4675-E045-A701-A67FACF78F1B}" type="presParOf" srcId="{C10EF017-A2DE-654F-9557-72C82E910C47}" destId="{D28430A7-FF72-9945-9F7A-CD9789E8A2D7}" srcOrd="1" destOrd="0" presId="urn:microsoft.com/office/officeart/2017/3/layout/HorizontalLabelsTimeline"/>
    <dgm:cxn modelId="{C75FBF66-46BC-FB47-AA3A-56663D577BDD}" type="presParOf" srcId="{F76448D5-0E4F-C743-9B13-9DC3E31F4E2F}" destId="{D5EBAF5F-50C6-9643-A17A-EDE9589A6D0E}" srcOrd="2" destOrd="0" presId="urn:microsoft.com/office/officeart/2017/3/layout/HorizontalLabelsTimeline"/>
    <dgm:cxn modelId="{DF78B3B3-9EB4-6C47-AD7E-947F20E68275}" type="presParOf" srcId="{F76448D5-0E4F-C743-9B13-9DC3E31F4E2F}" destId="{DFDB9AB1-85F6-3248-84A2-33282E905221}" srcOrd="3" destOrd="0" presId="urn:microsoft.com/office/officeart/2017/3/layout/HorizontalLabelsTimeline"/>
    <dgm:cxn modelId="{0534C8CD-4C0A-8742-AF83-13C6FA066C24}" type="presParOf" srcId="{F76448D5-0E4F-C743-9B13-9DC3E31F4E2F}" destId="{835D7FD9-7374-6349-953C-24328FBB8E00}" srcOrd="4" destOrd="0" presId="urn:microsoft.com/office/officeart/2017/3/layout/HorizontalLabelsTimeline"/>
    <dgm:cxn modelId="{9CBEA1D4-E156-D94F-AA33-D29497AF496A}" type="presParOf" srcId="{80EEE451-9ECA-0A4B-8866-356C53D29FBC}" destId="{368E502F-A2E5-7D48-9F91-EBFAEF62ABFC}" srcOrd="3" destOrd="0" presId="urn:microsoft.com/office/officeart/2017/3/layout/HorizontalLabelsTimeline"/>
    <dgm:cxn modelId="{45B87FA7-F103-7144-B860-6E7789EACB52}" type="presParOf" srcId="{80EEE451-9ECA-0A4B-8866-356C53D29FBC}" destId="{31F2CE6E-1FD2-2647-9A2D-D471D701DAE5}" srcOrd="4" destOrd="0" presId="urn:microsoft.com/office/officeart/2017/3/layout/HorizontalLabelsTimeline"/>
    <dgm:cxn modelId="{300C6893-F11E-AF4D-8844-2566627500AD}" type="presParOf" srcId="{31F2CE6E-1FD2-2647-9A2D-D471D701DAE5}" destId="{8849F105-62FC-DE4D-A58B-01EA9D537369}" srcOrd="0" destOrd="0" presId="urn:microsoft.com/office/officeart/2017/3/layout/HorizontalLabelsTimeline"/>
    <dgm:cxn modelId="{659E7FF0-9E33-A64A-B9B1-4657E167AAD1}" type="presParOf" srcId="{31F2CE6E-1FD2-2647-9A2D-D471D701DAE5}" destId="{445B17D5-DA22-6A44-9CCD-1D9418C726A8}" srcOrd="1" destOrd="0" presId="urn:microsoft.com/office/officeart/2017/3/layout/HorizontalLabelsTimeline"/>
    <dgm:cxn modelId="{B5B1AB12-9B43-D244-B760-9F34726A4CD7}" type="presParOf" srcId="{445B17D5-DA22-6A44-9CCD-1D9418C726A8}" destId="{A75D91F1-9631-DB40-8D2B-9B4CCBC38472}" srcOrd="0" destOrd="0" presId="urn:microsoft.com/office/officeart/2017/3/layout/HorizontalLabelsTimeline"/>
    <dgm:cxn modelId="{D5760B08-4C9D-2244-8762-B8A0505FF109}" type="presParOf" srcId="{445B17D5-DA22-6A44-9CCD-1D9418C726A8}" destId="{2E4C576F-7E12-3D46-AB2B-344FF4FAAFF2}" srcOrd="1" destOrd="0" presId="urn:microsoft.com/office/officeart/2017/3/layout/HorizontalLabelsTimeline"/>
    <dgm:cxn modelId="{52B6FEA2-1F5D-BD49-9453-5D36E8DAD8E5}" type="presParOf" srcId="{31F2CE6E-1FD2-2647-9A2D-D471D701DAE5}" destId="{172D6E3E-7E3F-6446-814E-689CB9E5B6F6}" srcOrd="2" destOrd="0" presId="urn:microsoft.com/office/officeart/2017/3/layout/HorizontalLabelsTimeline"/>
    <dgm:cxn modelId="{E37E6B82-272E-B144-8506-2DE07A16FC87}" type="presParOf" srcId="{31F2CE6E-1FD2-2647-9A2D-D471D701DAE5}" destId="{406541DA-5BB2-BF46-B8E4-5408B1C32B27}" srcOrd="3" destOrd="0" presId="urn:microsoft.com/office/officeart/2017/3/layout/HorizontalLabelsTimeline"/>
    <dgm:cxn modelId="{E20EBD06-B9F3-5544-8D6F-68114B608048}" type="presParOf" srcId="{31F2CE6E-1FD2-2647-9A2D-D471D701DAE5}" destId="{93C3F7DE-9EF9-B54A-8536-0CEA342CCDCE}"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4F9EFE-EAF1-4908-9E96-0C244ED2C243}" type="doc">
      <dgm:prSet loTypeId="urn:microsoft.com/office/officeart/2016/7/layout/VerticalDownArrowProcess" loCatId="process" qsTypeId="urn:microsoft.com/office/officeart/2005/8/quickstyle/simple1" qsCatId="simple" csTypeId="urn:microsoft.com/office/officeart/2005/8/colors/accent1_3" csCatId="accent1"/>
      <dgm:spPr/>
      <dgm:t>
        <a:bodyPr/>
        <a:lstStyle/>
        <a:p>
          <a:endParaRPr lang="en-US"/>
        </a:p>
      </dgm:t>
    </dgm:pt>
    <dgm:pt modelId="{2070D27A-43F4-471A-83DF-A2F4E02F0273}">
      <dgm:prSet/>
      <dgm:spPr/>
      <dgm:t>
        <a:bodyPr/>
        <a:lstStyle/>
        <a:p>
          <a:r>
            <a:rPr lang="en-US"/>
            <a:t>Develop</a:t>
          </a:r>
        </a:p>
      </dgm:t>
    </dgm:pt>
    <dgm:pt modelId="{FFE0413D-95CB-4D85-B1D3-E5C93EABAEAA}" type="parTrans" cxnId="{59302504-71D6-4ABB-BB7F-8ED2970CEEFF}">
      <dgm:prSet/>
      <dgm:spPr/>
      <dgm:t>
        <a:bodyPr/>
        <a:lstStyle/>
        <a:p>
          <a:endParaRPr lang="en-US"/>
        </a:p>
      </dgm:t>
    </dgm:pt>
    <dgm:pt modelId="{0F74977C-C408-47D3-B363-0EDFAB278E87}" type="sibTrans" cxnId="{59302504-71D6-4ABB-BB7F-8ED2970CEEFF}">
      <dgm:prSet/>
      <dgm:spPr/>
      <dgm:t>
        <a:bodyPr/>
        <a:lstStyle/>
        <a:p>
          <a:endParaRPr lang="en-US"/>
        </a:p>
      </dgm:t>
    </dgm:pt>
    <dgm:pt modelId="{8D4615A0-5B5D-45FA-AD67-FD6A5FFDFD94}">
      <dgm:prSet/>
      <dgm:spPr/>
      <dgm:t>
        <a:bodyPr/>
        <a:lstStyle/>
        <a:p>
          <a:r>
            <a:rPr lang="en-US"/>
            <a:t>Develop payment plan terms</a:t>
          </a:r>
        </a:p>
      </dgm:t>
    </dgm:pt>
    <dgm:pt modelId="{94EFA047-6170-4677-86F4-C3E52AA34306}" type="parTrans" cxnId="{7541CEE1-91FF-4C30-AA4B-1F40433580DE}">
      <dgm:prSet/>
      <dgm:spPr/>
      <dgm:t>
        <a:bodyPr/>
        <a:lstStyle/>
        <a:p>
          <a:endParaRPr lang="en-US"/>
        </a:p>
      </dgm:t>
    </dgm:pt>
    <dgm:pt modelId="{A2F26347-EBC9-4A51-BC16-28607DCF9A80}" type="sibTrans" cxnId="{7541CEE1-91FF-4C30-AA4B-1F40433580DE}">
      <dgm:prSet/>
      <dgm:spPr/>
      <dgm:t>
        <a:bodyPr/>
        <a:lstStyle/>
        <a:p>
          <a:endParaRPr lang="en-US"/>
        </a:p>
      </dgm:t>
    </dgm:pt>
    <dgm:pt modelId="{54A727FB-58ED-4111-9E3C-869277570139}">
      <dgm:prSet/>
      <dgm:spPr/>
      <dgm:t>
        <a:bodyPr/>
        <a:lstStyle/>
        <a:p>
          <a:r>
            <a:rPr lang="en-US"/>
            <a:t>Inform</a:t>
          </a:r>
        </a:p>
      </dgm:t>
    </dgm:pt>
    <dgm:pt modelId="{88C2ACBF-AED7-4147-8E59-616DF6AB9D88}" type="parTrans" cxnId="{157A9AE9-4DCC-4C3A-AB0F-01C630ABDA0D}">
      <dgm:prSet/>
      <dgm:spPr/>
      <dgm:t>
        <a:bodyPr/>
        <a:lstStyle/>
        <a:p>
          <a:endParaRPr lang="en-US"/>
        </a:p>
      </dgm:t>
    </dgm:pt>
    <dgm:pt modelId="{DB28B25F-18D6-452B-96CF-C31FDEB72517}" type="sibTrans" cxnId="{157A9AE9-4DCC-4C3A-AB0F-01C630ABDA0D}">
      <dgm:prSet/>
      <dgm:spPr/>
      <dgm:t>
        <a:bodyPr/>
        <a:lstStyle/>
        <a:p>
          <a:endParaRPr lang="en-US"/>
        </a:p>
      </dgm:t>
    </dgm:pt>
    <dgm:pt modelId="{935A9774-2597-44EC-A4CB-EF874E00C47F}">
      <dgm:prSet/>
      <dgm:spPr/>
      <dgm:t>
        <a:bodyPr/>
        <a:lstStyle/>
        <a:p>
          <a:r>
            <a:rPr lang="en-US"/>
            <a:t>Inform customer of terms</a:t>
          </a:r>
        </a:p>
      </dgm:t>
    </dgm:pt>
    <dgm:pt modelId="{3D3B0C3C-5D75-40A2-824C-754834638D08}" type="parTrans" cxnId="{DD83FCF8-F581-43DF-B7A9-795DC5D0EB2B}">
      <dgm:prSet/>
      <dgm:spPr/>
      <dgm:t>
        <a:bodyPr/>
        <a:lstStyle/>
        <a:p>
          <a:endParaRPr lang="en-US"/>
        </a:p>
      </dgm:t>
    </dgm:pt>
    <dgm:pt modelId="{4E13457C-C570-4615-B06D-D52F98D5AC88}" type="sibTrans" cxnId="{DD83FCF8-F581-43DF-B7A9-795DC5D0EB2B}">
      <dgm:prSet/>
      <dgm:spPr/>
      <dgm:t>
        <a:bodyPr/>
        <a:lstStyle/>
        <a:p>
          <a:endParaRPr lang="en-US"/>
        </a:p>
      </dgm:t>
    </dgm:pt>
    <dgm:pt modelId="{346191B0-E0BE-4952-ABC6-BEDDE7295112}">
      <dgm:prSet/>
      <dgm:spPr/>
      <dgm:t>
        <a:bodyPr/>
        <a:lstStyle/>
        <a:p>
          <a:r>
            <a:rPr lang="en-US"/>
            <a:t>Request</a:t>
          </a:r>
        </a:p>
      </dgm:t>
    </dgm:pt>
    <dgm:pt modelId="{A6CD15DB-1FC6-4802-90F2-79124FDD9803}" type="parTrans" cxnId="{1F054F32-7C5E-427C-B165-E2B522DFBDC0}">
      <dgm:prSet/>
      <dgm:spPr/>
      <dgm:t>
        <a:bodyPr/>
        <a:lstStyle/>
        <a:p>
          <a:endParaRPr lang="en-US"/>
        </a:p>
      </dgm:t>
    </dgm:pt>
    <dgm:pt modelId="{9098861A-8208-4A93-9D10-0165D7288701}" type="sibTrans" cxnId="{1F054F32-7C5E-427C-B165-E2B522DFBDC0}">
      <dgm:prSet/>
      <dgm:spPr/>
      <dgm:t>
        <a:bodyPr/>
        <a:lstStyle/>
        <a:p>
          <a:endParaRPr lang="en-US"/>
        </a:p>
      </dgm:t>
    </dgm:pt>
    <dgm:pt modelId="{0AF29E9C-D29F-4F0C-BB64-F884A3CA48E5}">
      <dgm:prSet/>
      <dgm:spPr/>
      <dgm:t>
        <a:bodyPr/>
        <a:lstStyle/>
        <a:p>
          <a:r>
            <a:rPr lang="en-US"/>
            <a:t>[Request signature on payment plan contract]</a:t>
          </a:r>
        </a:p>
      </dgm:t>
    </dgm:pt>
    <dgm:pt modelId="{5ED2A0A8-C77D-4F5D-9D79-20365099F07F}" type="parTrans" cxnId="{152F84FE-0B7C-45B5-A855-78D66B8C9506}">
      <dgm:prSet/>
      <dgm:spPr/>
      <dgm:t>
        <a:bodyPr/>
        <a:lstStyle/>
        <a:p>
          <a:endParaRPr lang="en-US"/>
        </a:p>
      </dgm:t>
    </dgm:pt>
    <dgm:pt modelId="{D5E37240-FBD5-418A-ADE9-87BB01F75232}" type="sibTrans" cxnId="{152F84FE-0B7C-45B5-A855-78D66B8C9506}">
      <dgm:prSet/>
      <dgm:spPr/>
      <dgm:t>
        <a:bodyPr/>
        <a:lstStyle/>
        <a:p>
          <a:endParaRPr lang="en-US"/>
        </a:p>
      </dgm:t>
    </dgm:pt>
    <dgm:pt modelId="{278A21AE-FC50-49A7-8F9A-AFFD26D63B3C}">
      <dgm:prSet/>
      <dgm:spPr/>
      <dgm:t>
        <a:bodyPr/>
        <a:lstStyle/>
        <a:p>
          <a:r>
            <a:rPr lang="en-US"/>
            <a:t>Add</a:t>
          </a:r>
        </a:p>
      </dgm:t>
    </dgm:pt>
    <dgm:pt modelId="{10560545-B562-477A-8E8D-EA5CF2B9A2D1}" type="parTrans" cxnId="{8E875EF7-1984-4CDC-8F59-DCE66CE7E6D4}">
      <dgm:prSet/>
      <dgm:spPr/>
      <dgm:t>
        <a:bodyPr/>
        <a:lstStyle/>
        <a:p>
          <a:endParaRPr lang="en-US"/>
        </a:p>
      </dgm:t>
    </dgm:pt>
    <dgm:pt modelId="{E3B666D6-8A09-4EC7-B35C-527001B39724}" type="sibTrans" cxnId="{8E875EF7-1984-4CDC-8F59-DCE66CE7E6D4}">
      <dgm:prSet/>
      <dgm:spPr/>
      <dgm:t>
        <a:bodyPr/>
        <a:lstStyle/>
        <a:p>
          <a:endParaRPr lang="en-US"/>
        </a:p>
      </dgm:t>
    </dgm:pt>
    <dgm:pt modelId="{01D51412-B92C-43DE-ADEF-5DFFF17BED3F}">
      <dgm:prSet/>
      <dgm:spPr/>
      <dgm:t>
        <a:bodyPr/>
        <a:lstStyle/>
        <a:p>
          <a:r>
            <a:rPr lang="en-US"/>
            <a:t>Add amounts owed to regular bill according to payment plan terms</a:t>
          </a:r>
        </a:p>
      </dgm:t>
    </dgm:pt>
    <dgm:pt modelId="{EE12F98E-CBC7-412B-AF9F-734D91BB3A1C}" type="parTrans" cxnId="{2388E133-EAD6-451F-A8DA-2CAA3F82AAB1}">
      <dgm:prSet/>
      <dgm:spPr/>
      <dgm:t>
        <a:bodyPr/>
        <a:lstStyle/>
        <a:p>
          <a:endParaRPr lang="en-US"/>
        </a:p>
      </dgm:t>
    </dgm:pt>
    <dgm:pt modelId="{BD4F1A4A-2208-40CD-9BA5-21E272B24F2F}" type="sibTrans" cxnId="{2388E133-EAD6-451F-A8DA-2CAA3F82AAB1}">
      <dgm:prSet/>
      <dgm:spPr/>
      <dgm:t>
        <a:bodyPr/>
        <a:lstStyle/>
        <a:p>
          <a:endParaRPr lang="en-US"/>
        </a:p>
      </dgm:t>
    </dgm:pt>
    <dgm:pt modelId="{F61BB63D-5CF4-4D45-91A2-03533B158659}">
      <dgm:prSet/>
      <dgm:spPr/>
      <dgm:t>
        <a:bodyPr/>
        <a:lstStyle/>
        <a:p>
          <a:r>
            <a:rPr lang="en-US"/>
            <a:t>Follow</a:t>
          </a:r>
        </a:p>
      </dgm:t>
    </dgm:pt>
    <dgm:pt modelId="{2EF37502-DFF9-46FB-9FA7-4D237DF2A1D8}" type="parTrans" cxnId="{B79FB76B-D914-4FB4-9277-E55CF8EE6CD6}">
      <dgm:prSet/>
      <dgm:spPr/>
      <dgm:t>
        <a:bodyPr/>
        <a:lstStyle/>
        <a:p>
          <a:endParaRPr lang="en-US"/>
        </a:p>
      </dgm:t>
    </dgm:pt>
    <dgm:pt modelId="{D53556AE-B7EA-4592-8103-369C744A4C06}" type="sibTrans" cxnId="{B79FB76B-D914-4FB4-9277-E55CF8EE6CD6}">
      <dgm:prSet/>
      <dgm:spPr/>
      <dgm:t>
        <a:bodyPr/>
        <a:lstStyle/>
        <a:p>
          <a:endParaRPr lang="en-US"/>
        </a:p>
      </dgm:t>
    </dgm:pt>
    <dgm:pt modelId="{2911C76A-058E-42C4-B1D3-6A8E76FC3E58}">
      <dgm:prSet/>
      <dgm:spPr/>
      <dgm:t>
        <a:bodyPr/>
        <a:lstStyle/>
        <a:p>
          <a:r>
            <a:rPr lang="en-US"/>
            <a:t>Follow payment plan terms</a:t>
          </a:r>
        </a:p>
      </dgm:t>
    </dgm:pt>
    <dgm:pt modelId="{79EBAB54-CD2E-44F3-9BC5-8C39A0D47EE4}" type="parTrans" cxnId="{242186B0-5E01-474B-B014-11113ADCADBB}">
      <dgm:prSet/>
      <dgm:spPr/>
      <dgm:t>
        <a:bodyPr/>
        <a:lstStyle/>
        <a:p>
          <a:endParaRPr lang="en-US"/>
        </a:p>
      </dgm:t>
    </dgm:pt>
    <dgm:pt modelId="{33A250E1-EABF-43AD-A095-BE1FE127DFF2}" type="sibTrans" cxnId="{242186B0-5E01-474B-B014-11113ADCADBB}">
      <dgm:prSet/>
      <dgm:spPr/>
      <dgm:t>
        <a:bodyPr/>
        <a:lstStyle/>
        <a:p>
          <a:endParaRPr lang="en-US"/>
        </a:p>
      </dgm:t>
    </dgm:pt>
    <dgm:pt modelId="{6C4188FD-5CE4-9D45-AA2D-190AF0AADA2D}" type="pres">
      <dgm:prSet presAssocID="{C74F9EFE-EAF1-4908-9E96-0C244ED2C243}" presName="Name0" presStyleCnt="0">
        <dgm:presLayoutVars>
          <dgm:dir/>
          <dgm:animLvl val="lvl"/>
          <dgm:resizeHandles val="exact"/>
        </dgm:presLayoutVars>
      </dgm:prSet>
      <dgm:spPr/>
    </dgm:pt>
    <dgm:pt modelId="{7B52501C-A102-9C41-A6CF-050F5E5F681F}" type="pres">
      <dgm:prSet presAssocID="{F61BB63D-5CF4-4D45-91A2-03533B158659}" presName="boxAndChildren" presStyleCnt="0"/>
      <dgm:spPr/>
    </dgm:pt>
    <dgm:pt modelId="{0783276C-5AAE-974C-A791-A26CD6BCD6F1}" type="pres">
      <dgm:prSet presAssocID="{F61BB63D-5CF4-4D45-91A2-03533B158659}" presName="parentTextBox" presStyleLbl="alignNode1" presStyleIdx="0" presStyleCnt="5"/>
      <dgm:spPr/>
    </dgm:pt>
    <dgm:pt modelId="{429C488E-60E0-3A44-856B-5FE903ECCB1A}" type="pres">
      <dgm:prSet presAssocID="{F61BB63D-5CF4-4D45-91A2-03533B158659}" presName="descendantBox" presStyleLbl="bgAccFollowNode1" presStyleIdx="0" presStyleCnt="5"/>
      <dgm:spPr/>
    </dgm:pt>
    <dgm:pt modelId="{A19A6B21-2355-8F42-A385-79FBE2DBF2A9}" type="pres">
      <dgm:prSet presAssocID="{E3B666D6-8A09-4EC7-B35C-527001B39724}" presName="sp" presStyleCnt="0"/>
      <dgm:spPr/>
    </dgm:pt>
    <dgm:pt modelId="{6F90ACD3-C6C6-574E-BF2A-1EBF844043F7}" type="pres">
      <dgm:prSet presAssocID="{278A21AE-FC50-49A7-8F9A-AFFD26D63B3C}" presName="arrowAndChildren" presStyleCnt="0"/>
      <dgm:spPr/>
    </dgm:pt>
    <dgm:pt modelId="{A8DF5B17-87D5-4346-9F1B-BB807D9E9B60}" type="pres">
      <dgm:prSet presAssocID="{278A21AE-FC50-49A7-8F9A-AFFD26D63B3C}" presName="parentTextArrow" presStyleLbl="node1" presStyleIdx="0" presStyleCnt="0"/>
      <dgm:spPr/>
    </dgm:pt>
    <dgm:pt modelId="{4965B097-FBA2-BB4D-BB2D-5F29E6428939}" type="pres">
      <dgm:prSet presAssocID="{278A21AE-FC50-49A7-8F9A-AFFD26D63B3C}" presName="arrow" presStyleLbl="alignNode1" presStyleIdx="1" presStyleCnt="5"/>
      <dgm:spPr/>
    </dgm:pt>
    <dgm:pt modelId="{D5B830E3-3C32-9D41-BA59-BDA41B44DBF7}" type="pres">
      <dgm:prSet presAssocID="{278A21AE-FC50-49A7-8F9A-AFFD26D63B3C}" presName="descendantArrow" presStyleLbl="bgAccFollowNode1" presStyleIdx="1" presStyleCnt="5"/>
      <dgm:spPr/>
    </dgm:pt>
    <dgm:pt modelId="{E2F17F9C-3A25-3D46-A938-9FAA8E76661B}" type="pres">
      <dgm:prSet presAssocID="{9098861A-8208-4A93-9D10-0165D7288701}" presName="sp" presStyleCnt="0"/>
      <dgm:spPr/>
    </dgm:pt>
    <dgm:pt modelId="{6F2B8034-4AD1-6F43-A01F-0239930764F6}" type="pres">
      <dgm:prSet presAssocID="{346191B0-E0BE-4952-ABC6-BEDDE7295112}" presName="arrowAndChildren" presStyleCnt="0"/>
      <dgm:spPr/>
    </dgm:pt>
    <dgm:pt modelId="{8A2698C2-F3FD-D24B-890C-77B9F2B51A52}" type="pres">
      <dgm:prSet presAssocID="{346191B0-E0BE-4952-ABC6-BEDDE7295112}" presName="parentTextArrow" presStyleLbl="node1" presStyleIdx="0" presStyleCnt="0"/>
      <dgm:spPr/>
    </dgm:pt>
    <dgm:pt modelId="{9327F1BE-3C44-5740-B0CD-129EA1B74578}" type="pres">
      <dgm:prSet presAssocID="{346191B0-E0BE-4952-ABC6-BEDDE7295112}" presName="arrow" presStyleLbl="alignNode1" presStyleIdx="2" presStyleCnt="5"/>
      <dgm:spPr/>
    </dgm:pt>
    <dgm:pt modelId="{B35FE258-BF72-FE45-83F6-3C17C3AB441D}" type="pres">
      <dgm:prSet presAssocID="{346191B0-E0BE-4952-ABC6-BEDDE7295112}" presName="descendantArrow" presStyleLbl="bgAccFollowNode1" presStyleIdx="2" presStyleCnt="5"/>
      <dgm:spPr/>
    </dgm:pt>
    <dgm:pt modelId="{EEEAE5BB-90D2-5D40-B661-7075FEBD4626}" type="pres">
      <dgm:prSet presAssocID="{DB28B25F-18D6-452B-96CF-C31FDEB72517}" presName="sp" presStyleCnt="0"/>
      <dgm:spPr/>
    </dgm:pt>
    <dgm:pt modelId="{01739784-4E06-D046-9BF9-F5CE172F901E}" type="pres">
      <dgm:prSet presAssocID="{54A727FB-58ED-4111-9E3C-869277570139}" presName="arrowAndChildren" presStyleCnt="0"/>
      <dgm:spPr/>
    </dgm:pt>
    <dgm:pt modelId="{4F8D9F0A-F432-C245-8A6A-5BD015DC2A68}" type="pres">
      <dgm:prSet presAssocID="{54A727FB-58ED-4111-9E3C-869277570139}" presName="parentTextArrow" presStyleLbl="node1" presStyleIdx="0" presStyleCnt="0"/>
      <dgm:spPr/>
    </dgm:pt>
    <dgm:pt modelId="{0175BEBA-E7B4-7C49-9A17-A9FAAE342887}" type="pres">
      <dgm:prSet presAssocID="{54A727FB-58ED-4111-9E3C-869277570139}" presName="arrow" presStyleLbl="alignNode1" presStyleIdx="3" presStyleCnt="5"/>
      <dgm:spPr/>
    </dgm:pt>
    <dgm:pt modelId="{EF1364AC-154F-A540-9262-C4E002DE513D}" type="pres">
      <dgm:prSet presAssocID="{54A727FB-58ED-4111-9E3C-869277570139}" presName="descendantArrow" presStyleLbl="bgAccFollowNode1" presStyleIdx="3" presStyleCnt="5"/>
      <dgm:spPr/>
    </dgm:pt>
    <dgm:pt modelId="{785F16EE-8780-2F41-8EFF-D688F268E9EE}" type="pres">
      <dgm:prSet presAssocID="{0F74977C-C408-47D3-B363-0EDFAB278E87}" presName="sp" presStyleCnt="0"/>
      <dgm:spPr/>
    </dgm:pt>
    <dgm:pt modelId="{4AF1382F-9801-CE4E-9F00-C6915ED47191}" type="pres">
      <dgm:prSet presAssocID="{2070D27A-43F4-471A-83DF-A2F4E02F0273}" presName="arrowAndChildren" presStyleCnt="0"/>
      <dgm:spPr/>
    </dgm:pt>
    <dgm:pt modelId="{6E5FBEBE-3142-4748-BC97-F1FB94897CB2}" type="pres">
      <dgm:prSet presAssocID="{2070D27A-43F4-471A-83DF-A2F4E02F0273}" presName="parentTextArrow" presStyleLbl="node1" presStyleIdx="0" presStyleCnt="0"/>
      <dgm:spPr/>
    </dgm:pt>
    <dgm:pt modelId="{4FFFCF96-6912-A143-B0B8-1643919C882A}" type="pres">
      <dgm:prSet presAssocID="{2070D27A-43F4-471A-83DF-A2F4E02F0273}" presName="arrow" presStyleLbl="alignNode1" presStyleIdx="4" presStyleCnt="5"/>
      <dgm:spPr/>
    </dgm:pt>
    <dgm:pt modelId="{CC4F9812-5F9C-3B45-A494-0F445906FCA8}" type="pres">
      <dgm:prSet presAssocID="{2070D27A-43F4-471A-83DF-A2F4E02F0273}" presName="descendantArrow" presStyleLbl="bgAccFollowNode1" presStyleIdx="4" presStyleCnt="5"/>
      <dgm:spPr/>
    </dgm:pt>
  </dgm:ptLst>
  <dgm:cxnLst>
    <dgm:cxn modelId="{59302504-71D6-4ABB-BB7F-8ED2970CEEFF}" srcId="{C74F9EFE-EAF1-4908-9E96-0C244ED2C243}" destId="{2070D27A-43F4-471A-83DF-A2F4E02F0273}" srcOrd="0" destOrd="0" parTransId="{FFE0413D-95CB-4D85-B1D3-E5C93EABAEAA}" sibTransId="{0F74977C-C408-47D3-B363-0EDFAB278E87}"/>
    <dgm:cxn modelId="{22089C07-59F8-BB46-A289-DA44CE493A97}" type="presOf" srcId="{54A727FB-58ED-4111-9E3C-869277570139}" destId="{0175BEBA-E7B4-7C49-9A17-A9FAAE342887}" srcOrd="1" destOrd="0" presId="urn:microsoft.com/office/officeart/2016/7/layout/VerticalDownArrowProcess"/>
    <dgm:cxn modelId="{8C419230-D9D0-584F-A4DE-4D63A932BB57}" type="presOf" srcId="{935A9774-2597-44EC-A4CB-EF874E00C47F}" destId="{EF1364AC-154F-A540-9262-C4E002DE513D}" srcOrd="0" destOrd="0" presId="urn:microsoft.com/office/officeart/2016/7/layout/VerticalDownArrowProcess"/>
    <dgm:cxn modelId="{1F054F32-7C5E-427C-B165-E2B522DFBDC0}" srcId="{C74F9EFE-EAF1-4908-9E96-0C244ED2C243}" destId="{346191B0-E0BE-4952-ABC6-BEDDE7295112}" srcOrd="2" destOrd="0" parTransId="{A6CD15DB-1FC6-4802-90F2-79124FDD9803}" sibTransId="{9098861A-8208-4A93-9D10-0165D7288701}"/>
    <dgm:cxn modelId="{2388E133-EAD6-451F-A8DA-2CAA3F82AAB1}" srcId="{278A21AE-FC50-49A7-8F9A-AFFD26D63B3C}" destId="{01D51412-B92C-43DE-ADEF-5DFFF17BED3F}" srcOrd="0" destOrd="0" parTransId="{EE12F98E-CBC7-412B-AF9F-734D91BB3A1C}" sibTransId="{BD4F1A4A-2208-40CD-9BA5-21E272B24F2F}"/>
    <dgm:cxn modelId="{3BE6EF5F-83DB-EA43-9182-EBB3C08E7AD4}" type="presOf" srcId="{2070D27A-43F4-471A-83DF-A2F4E02F0273}" destId="{4FFFCF96-6912-A143-B0B8-1643919C882A}" srcOrd="1" destOrd="0" presId="urn:microsoft.com/office/officeart/2016/7/layout/VerticalDownArrowProcess"/>
    <dgm:cxn modelId="{B79FB76B-D914-4FB4-9277-E55CF8EE6CD6}" srcId="{C74F9EFE-EAF1-4908-9E96-0C244ED2C243}" destId="{F61BB63D-5CF4-4D45-91A2-03533B158659}" srcOrd="4" destOrd="0" parTransId="{2EF37502-DFF9-46FB-9FA7-4D237DF2A1D8}" sibTransId="{D53556AE-B7EA-4592-8103-369C744A4C06}"/>
    <dgm:cxn modelId="{F7D38E6E-5F14-674C-9363-4D54D0AE51F4}" type="presOf" srcId="{0AF29E9C-D29F-4F0C-BB64-F884A3CA48E5}" destId="{B35FE258-BF72-FE45-83F6-3C17C3AB441D}" srcOrd="0" destOrd="0" presId="urn:microsoft.com/office/officeart/2016/7/layout/VerticalDownArrowProcess"/>
    <dgm:cxn modelId="{B6D8348A-F1FE-7842-9DA6-998C71A24F9C}" type="presOf" srcId="{2070D27A-43F4-471A-83DF-A2F4E02F0273}" destId="{6E5FBEBE-3142-4748-BC97-F1FB94897CB2}" srcOrd="0" destOrd="0" presId="urn:microsoft.com/office/officeart/2016/7/layout/VerticalDownArrowProcess"/>
    <dgm:cxn modelId="{BB51F48D-5277-2B45-8C70-C1F28850365D}" type="presOf" srcId="{346191B0-E0BE-4952-ABC6-BEDDE7295112}" destId="{9327F1BE-3C44-5740-B0CD-129EA1B74578}" srcOrd="1" destOrd="0" presId="urn:microsoft.com/office/officeart/2016/7/layout/VerticalDownArrowProcess"/>
    <dgm:cxn modelId="{8537A791-FDE0-444D-B73D-724BAC00B531}" type="presOf" srcId="{278A21AE-FC50-49A7-8F9A-AFFD26D63B3C}" destId="{A8DF5B17-87D5-4346-9F1B-BB807D9E9B60}" srcOrd="0" destOrd="0" presId="urn:microsoft.com/office/officeart/2016/7/layout/VerticalDownArrowProcess"/>
    <dgm:cxn modelId="{17E235A1-0553-404B-A977-3311F6CF7537}" type="presOf" srcId="{01D51412-B92C-43DE-ADEF-5DFFF17BED3F}" destId="{D5B830E3-3C32-9D41-BA59-BDA41B44DBF7}" srcOrd="0" destOrd="0" presId="urn:microsoft.com/office/officeart/2016/7/layout/VerticalDownArrowProcess"/>
    <dgm:cxn modelId="{6EB642A5-4896-7A47-9A13-9845A8DC9AA1}" type="presOf" srcId="{2911C76A-058E-42C4-B1D3-6A8E76FC3E58}" destId="{429C488E-60E0-3A44-856B-5FE903ECCB1A}" srcOrd="0" destOrd="0" presId="urn:microsoft.com/office/officeart/2016/7/layout/VerticalDownArrowProcess"/>
    <dgm:cxn modelId="{242186B0-5E01-474B-B014-11113ADCADBB}" srcId="{F61BB63D-5CF4-4D45-91A2-03533B158659}" destId="{2911C76A-058E-42C4-B1D3-6A8E76FC3E58}" srcOrd="0" destOrd="0" parTransId="{79EBAB54-CD2E-44F3-9BC5-8C39A0D47EE4}" sibTransId="{33A250E1-EABF-43AD-A095-BE1FE127DFF2}"/>
    <dgm:cxn modelId="{5ADF14CB-6734-D24A-9F04-4DBB15F0D3A8}" type="presOf" srcId="{346191B0-E0BE-4952-ABC6-BEDDE7295112}" destId="{8A2698C2-F3FD-D24B-890C-77B9F2B51A52}" srcOrd="0" destOrd="0" presId="urn:microsoft.com/office/officeart/2016/7/layout/VerticalDownArrowProcess"/>
    <dgm:cxn modelId="{130437D9-8017-3642-8D5B-A932C1001156}" type="presOf" srcId="{278A21AE-FC50-49A7-8F9A-AFFD26D63B3C}" destId="{4965B097-FBA2-BB4D-BB2D-5F29E6428939}" srcOrd="1" destOrd="0" presId="urn:microsoft.com/office/officeart/2016/7/layout/VerticalDownArrowProcess"/>
    <dgm:cxn modelId="{B98E9DDE-A7F1-E54B-81B2-A685FBFE6C2B}" type="presOf" srcId="{8D4615A0-5B5D-45FA-AD67-FD6A5FFDFD94}" destId="{CC4F9812-5F9C-3B45-A494-0F445906FCA8}" srcOrd="0" destOrd="0" presId="urn:microsoft.com/office/officeart/2016/7/layout/VerticalDownArrowProcess"/>
    <dgm:cxn modelId="{7541CEE1-91FF-4C30-AA4B-1F40433580DE}" srcId="{2070D27A-43F4-471A-83DF-A2F4E02F0273}" destId="{8D4615A0-5B5D-45FA-AD67-FD6A5FFDFD94}" srcOrd="0" destOrd="0" parTransId="{94EFA047-6170-4677-86F4-C3E52AA34306}" sibTransId="{A2F26347-EBC9-4A51-BC16-28607DCF9A80}"/>
    <dgm:cxn modelId="{88C179E8-17D2-B541-81C2-B980C0713873}" type="presOf" srcId="{C74F9EFE-EAF1-4908-9E96-0C244ED2C243}" destId="{6C4188FD-5CE4-9D45-AA2D-190AF0AADA2D}" srcOrd="0" destOrd="0" presId="urn:microsoft.com/office/officeart/2016/7/layout/VerticalDownArrowProcess"/>
    <dgm:cxn modelId="{157A9AE9-4DCC-4C3A-AB0F-01C630ABDA0D}" srcId="{C74F9EFE-EAF1-4908-9E96-0C244ED2C243}" destId="{54A727FB-58ED-4111-9E3C-869277570139}" srcOrd="1" destOrd="0" parTransId="{88C2ACBF-AED7-4147-8E59-616DF6AB9D88}" sibTransId="{DB28B25F-18D6-452B-96CF-C31FDEB72517}"/>
    <dgm:cxn modelId="{BD7A3CF1-7728-B240-BE63-DB60DB8544CD}" type="presOf" srcId="{54A727FB-58ED-4111-9E3C-869277570139}" destId="{4F8D9F0A-F432-C245-8A6A-5BD015DC2A68}" srcOrd="0" destOrd="0" presId="urn:microsoft.com/office/officeart/2016/7/layout/VerticalDownArrowProcess"/>
    <dgm:cxn modelId="{8E875EF7-1984-4CDC-8F59-DCE66CE7E6D4}" srcId="{C74F9EFE-EAF1-4908-9E96-0C244ED2C243}" destId="{278A21AE-FC50-49A7-8F9A-AFFD26D63B3C}" srcOrd="3" destOrd="0" parTransId="{10560545-B562-477A-8E8D-EA5CF2B9A2D1}" sibTransId="{E3B666D6-8A09-4EC7-B35C-527001B39724}"/>
    <dgm:cxn modelId="{DD83FCF8-F581-43DF-B7A9-795DC5D0EB2B}" srcId="{54A727FB-58ED-4111-9E3C-869277570139}" destId="{935A9774-2597-44EC-A4CB-EF874E00C47F}" srcOrd="0" destOrd="0" parTransId="{3D3B0C3C-5D75-40A2-824C-754834638D08}" sibTransId="{4E13457C-C570-4615-B06D-D52F98D5AC88}"/>
    <dgm:cxn modelId="{A2334BFC-FC31-1845-8748-B5CF6533BC53}" type="presOf" srcId="{F61BB63D-5CF4-4D45-91A2-03533B158659}" destId="{0783276C-5AAE-974C-A791-A26CD6BCD6F1}" srcOrd="0" destOrd="0" presId="urn:microsoft.com/office/officeart/2016/7/layout/VerticalDownArrowProcess"/>
    <dgm:cxn modelId="{152F84FE-0B7C-45B5-A855-78D66B8C9506}" srcId="{346191B0-E0BE-4952-ABC6-BEDDE7295112}" destId="{0AF29E9C-D29F-4F0C-BB64-F884A3CA48E5}" srcOrd="0" destOrd="0" parTransId="{5ED2A0A8-C77D-4F5D-9D79-20365099F07F}" sibTransId="{D5E37240-FBD5-418A-ADE9-87BB01F75232}"/>
    <dgm:cxn modelId="{A20F157C-27EE-B346-809D-19C02EA03112}" type="presParOf" srcId="{6C4188FD-5CE4-9D45-AA2D-190AF0AADA2D}" destId="{7B52501C-A102-9C41-A6CF-050F5E5F681F}" srcOrd="0" destOrd="0" presId="urn:microsoft.com/office/officeart/2016/7/layout/VerticalDownArrowProcess"/>
    <dgm:cxn modelId="{4A23D02A-FDC5-C44B-B893-0110729513A6}" type="presParOf" srcId="{7B52501C-A102-9C41-A6CF-050F5E5F681F}" destId="{0783276C-5AAE-974C-A791-A26CD6BCD6F1}" srcOrd="0" destOrd="0" presId="urn:microsoft.com/office/officeart/2016/7/layout/VerticalDownArrowProcess"/>
    <dgm:cxn modelId="{A2B66EA5-A271-544A-8E0E-B6FF9A400556}" type="presParOf" srcId="{7B52501C-A102-9C41-A6CF-050F5E5F681F}" destId="{429C488E-60E0-3A44-856B-5FE903ECCB1A}" srcOrd="1" destOrd="0" presId="urn:microsoft.com/office/officeart/2016/7/layout/VerticalDownArrowProcess"/>
    <dgm:cxn modelId="{3F8C6B9A-A802-CF4C-BB65-A22D6237B77D}" type="presParOf" srcId="{6C4188FD-5CE4-9D45-AA2D-190AF0AADA2D}" destId="{A19A6B21-2355-8F42-A385-79FBE2DBF2A9}" srcOrd="1" destOrd="0" presId="urn:microsoft.com/office/officeart/2016/7/layout/VerticalDownArrowProcess"/>
    <dgm:cxn modelId="{096E637F-8F5F-134E-B7EA-A3D90860F037}" type="presParOf" srcId="{6C4188FD-5CE4-9D45-AA2D-190AF0AADA2D}" destId="{6F90ACD3-C6C6-574E-BF2A-1EBF844043F7}" srcOrd="2" destOrd="0" presId="urn:microsoft.com/office/officeart/2016/7/layout/VerticalDownArrowProcess"/>
    <dgm:cxn modelId="{2B2AE414-91AE-E646-B8F5-A8C876661217}" type="presParOf" srcId="{6F90ACD3-C6C6-574E-BF2A-1EBF844043F7}" destId="{A8DF5B17-87D5-4346-9F1B-BB807D9E9B60}" srcOrd="0" destOrd="0" presId="urn:microsoft.com/office/officeart/2016/7/layout/VerticalDownArrowProcess"/>
    <dgm:cxn modelId="{5108DDE3-CD97-FE43-9346-7790B9048B42}" type="presParOf" srcId="{6F90ACD3-C6C6-574E-BF2A-1EBF844043F7}" destId="{4965B097-FBA2-BB4D-BB2D-5F29E6428939}" srcOrd="1" destOrd="0" presId="urn:microsoft.com/office/officeart/2016/7/layout/VerticalDownArrowProcess"/>
    <dgm:cxn modelId="{B019D601-6C1E-A241-8287-DF8E3FB9522F}" type="presParOf" srcId="{6F90ACD3-C6C6-574E-BF2A-1EBF844043F7}" destId="{D5B830E3-3C32-9D41-BA59-BDA41B44DBF7}" srcOrd="2" destOrd="0" presId="urn:microsoft.com/office/officeart/2016/7/layout/VerticalDownArrowProcess"/>
    <dgm:cxn modelId="{574265A7-ECCA-3442-B0F9-EDF1624E69CC}" type="presParOf" srcId="{6C4188FD-5CE4-9D45-AA2D-190AF0AADA2D}" destId="{E2F17F9C-3A25-3D46-A938-9FAA8E76661B}" srcOrd="3" destOrd="0" presId="urn:microsoft.com/office/officeart/2016/7/layout/VerticalDownArrowProcess"/>
    <dgm:cxn modelId="{C9403FFD-3D85-0E4D-B28A-6C5CFE87947B}" type="presParOf" srcId="{6C4188FD-5CE4-9D45-AA2D-190AF0AADA2D}" destId="{6F2B8034-4AD1-6F43-A01F-0239930764F6}" srcOrd="4" destOrd="0" presId="urn:microsoft.com/office/officeart/2016/7/layout/VerticalDownArrowProcess"/>
    <dgm:cxn modelId="{80821A3E-1660-FF42-8AA6-C35DE41E9689}" type="presParOf" srcId="{6F2B8034-4AD1-6F43-A01F-0239930764F6}" destId="{8A2698C2-F3FD-D24B-890C-77B9F2B51A52}" srcOrd="0" destOrd="0" presId="urn:microsoft.com/office/officeart/2016/7/layout/VerticalDownArrowProcess"/>
    <dgm:cxn modelId="{069E3CBD-146D-7D43-A0A0-F215BF628756}" type="presParOf" srcId="{6F2B8034-4AD1-6F43-A01F-0239930764F6}" destId="{9327F1BE-3C44-5740-B0CD-129EA1B74578}" srcOrd="1" destOrd="0" presId="urn:microsoft.com/office/officeart/2016/7/layout/VerticalDownArrowProcess"/>
    <dgm:cxn modelId="{83969AA9-650B-9248-A70E-3D8CF8E97270}" type="presParOf" srcId="{6F2B8034-4AD1-6F43-A01F-0239930764F6}" destId="{B35FE258-BF72-FE45-83F6-3C17C3AB441D}" srcOrd="2" destOrd="0" presId="urn:microsoft.com/office/officeart/2016/7/layout/VerticalDownArrowProcess"/>
    <dgm:cxn modelId="{047D8C10-BDDC-4C44-BA83-1EE1CA52C24D}" type="presParOf" srcId="{6C4188FD-5CE4-9D45-AA2D-190AF0AADA2D}" destId="{EEEAE5BB-90D2-5D40-B661-7075FEBD4626}" srcOrd="5" destOrd="0" presId="urn:microsoft.com/office/officeart/2016/7/layout/VerticalDownArrowProcess"/>
    <dgm:cxn modelId="{679E41CA-3EB2-0A48-A6E6-0DB19A46DE5E}" type="presParOf" srcId="{6C4188FD-5CE4-9D45-AA2D-190AF0AADA2D}" destId="{01739784-4E06-D046-9BF9-F5CE172F901E}" srcOrd="6" destOrd="0" presId="urn:microsoft.com/office/officeart/2016/7/layout/VerticalDownArrowProcess"/>
    <dgm:cxn modelId="{FE08E0DF-2E5C-7541-94AA-6814EFBD978A}" type="presParOf" srcId="{01739784-4E06-D046-9BF9-F5CE172F901E}" destId="{4F8D9F0A-F432-C245-8A6A-5BD015DC2A68}" srcOrd="0" destOrd="0" presId="urn:microsoft.com/office/officeart/2016/7/layout/VerticalDownArrowProcess"/>
    <dgm:cxn modelId="{26D49327-31F1-C543-A139-6DF70017F52D}" type="presParOf" srcId="{01739784-4E06-D046-9BF9-F5CE172F901E}" destId="{0175BEBA-E7B4-7C49-9A17-A9FAAE342887}" srcOrd="1" destOrd="0" presId="urn:microsoft.com/office/officeart/2016/7/layout/VerticalDownArrowProcess"/>
    <dgm:cxn modelId="{8B323018-BB87-E240-95E4-358C76E1A120}" type="presParOf" srcId="{01739784-4E06-D046-9BF9-F5CE172F901E}" destId="{EF1364AC-154F-A540-9262-C4E002DE513D}" srcOrd="2" destOrd="0" presId="urn:microsoft.com/office/officeart/2016/7/layout/VerticalDownArrowProcess"/>
    <dgm:cxn modelId="{0A74F4AE-3EF3-9546-AAE0-AEA0721E18F6}" type="presParOf" srcId="{6C4188FD-5CE4-9D45-AA2D-190AF0AADA2D}" destId="{785F16EE-8780-2F41-8EFF-D688F268E9EE}" srcOrd="7" destOrd="0" presId="urn:microsoft.com/office/officeart/2016/7/layout/VerticalDownArrowProcess"/>
    <dgm:cxn modelId="{875385BB-9656-834C-9A16-B4E675BB0AF8}" type="presParOf" srcId="{6C4188FD-5CE4-9D45-AA2D-190AF0AADA2D}" destId="{4AF1382F-9801-CE4E-9F00-C6915ED47191}" srcOrd="8" destOrd="0" presId="urn:microsoft.com/office/officeart/2016/7/layout/VerticalDownArrowProcess"/>
    <dgm:cxn modelId="{52E345A6-4E8B-F345-93FB-9AEF39F276CA}" type="presParOf" srcId="{4AF1382F-9801-CE4E-9F00-C6915ED47191}" destId="{6E5FBEBE-3142-4748-BC97-F1FB94897CB2}" srcOrd="0" destOrd="0" presId="urn:microsoft.com/office/officeart/2016/7/layout/VerticalDownArrowProcess"/>
    <dgm:cxn modelId="{F9D9C4A6-3878-7440-B020-47FB94D49982}" type="presParOf" srcId="{4AF1382F-9801-CE4E-9F00-C6915ED47191}" destId="{4FFFCF96-6912-A143-B0B8-1643919C882A}" srcOrd="1" destOrd="0" presId="urn:microsoft.com/office/officeart/2016/7/layout/VerticalDownArrowProcess"/>
    <dgm:cxn modelId="{006BE5A8-7FD2-D245-9D9E-5D6F40D30319}" type="presParOf" srcId="{4AF1382F-9801-CE4E-9F00-C6915ED47191}" destId="{CC4F9812-5F9C-3B45-A494-0F445906FCA8}"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66EE6-E6D9-444A-8A59-55EA9AC9D984}">
      <dsp:nvSpPr>
        <dsp:cNvPr id="0" name=""/>
        <dsp:cNvSpPr/>
      </dsp:nvSpPr>
      <dsp:spPr>
        <a:xfrm>
          <a:off x="2" y="1104334"/>
          <a:ext cx="1072920" cy="107292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8ED3D2-CE11-40B2-8E2E-FDD3900E2551}">
      <dsp:nvSpPr>
        <dsp:cNvPr id="0" name=""/>
        <dsp:cNvSpPr/>
      </dsp:nvSpPr>
      <dsp:spPr>
        <a:xfrm>
          <a:off x="225315" y="1329647"/>
          <a:ext cx="622293" cy="6222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0D73BD-1002-454E-8778-1C9325897E37}">
      <dsp:nvSpPr>
        <dsp:cNvPr id="0" name=""/>
        <dsp:cNvSpPr/>
      </dsp:nvSpPr>
      <dsp:spPr>
        <a:xfrm>
          <a:off x="1302833" y="1104334"/>
          <a:ext cx="2529026" cy="107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Please keep your device muted</a:t>
          </a:r>
        </a:p>
      </dsp:txBody>
      <dsp:txXfrm>
        <a:off x="1302833" y="1104334"/>
        <a:ext cx="2529026" cy="1072920"/>
      </dsp:txXfrm>
    </dsp:sp>
    <dsp:sp modelId="{1D1A40CE-C436-44D8-8BAD-312A24D10780}">
      <dsp:nvSpPr>
        <dsp:cNvPr id="0" name=""/>
        <dsp:cNvSpPr/>
      </dsp:nvSpPr>
      <dsp:spPr>
        <a:xfrm>
          <a:off x="4272523" y="1104334"/>
          <a:ext cx="1072920" cy="107292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705AFB-6C3D-4199-B37D-3E304C2D8AE6}">
      <dsp:nvSpPr>
        <dsp:cNvPr id="0" name=""/>
        <dsp:cNvSpPr/>
      </dsp:nvSpPr>
      <dsp:spPr>
        <a:xfrm>
          <a:off x="4497837" y="1329647"/>
          <a:ext cx="622293" cy="6222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FCD419-4634-4313-ADD6-5E66BFB3BC3B}">
      <dsp:nvSpPr>
        <dsp:cNvPr id="0" name=""/>
        <dsp:cNvSpPr/>
      </dsp:nvSpPr>
      <dsp:spPr>
        <a:xfrm>
          <a:off x="5575355" y="1104334"/>
          <a:ext cx="2529026" cy="107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Type questions and comments in chat box</a:t>
          </a:r>
        </a:p>
      </dsp:txBody>
      <dsp:txXfrm>
        <a:off x="5575355" y="1104334"/>
        <a:ext cx="2529026" cy="1072920"/>
      </dsp:txXfrm>
    </dsp:sp>
    <dsp:sp modelId="{09EA9B8E-C46A-4DDC-8933-44A06B40458F}">
      <dsp:nvSpPr>
        <dsp:cNvPr id="0" name=""/>
        <dsp:cNvSpPr/>
      </dsp:nvSpPr>
      <dsp:spPr>
        <a:xfrm>
          <a:off x="2" y="3069141"/>
          <a:ext cx="1072920" cy="107292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92B6F2-019E-400A-AFB6-EBDC6575C190}">
      <dsp:nvSpPr>
        <dsp:cNvPr id="0" name=""/>
        <dsp:cNvSpPr/>
      </dsp:nvSpPr>
      <dsp:spPr>
        <a:xfrm>
          <a:off x="225315" y="3294454"/>
          <a:ext cx="622293" cy="6222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869439-9FC5-4DB4-8F45-291DB95D3EC3}">
      <dsp:nvSpPr>
        <dsp:cNvPr id="0" name=""/>
        <dsp:cNvSpPr/>
      </dsp:nvSpPr>
      <dsp:spPr>
        <a:xfrm>
          <a:off x="1302833" y="3069141"/>
          <a:ext cx="2529026" cy="107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If call drops, wait a minute and log back in/call back</a:t>
          </a:r>
        </a:p>
      </dsp:txBody>
      <dsp:txXfrm>
        <a:off x="1302833" y="3069141"/>
        <a:ext cx="2529026" cy="1072920"/>
      </dsp:txXfrm>
    </dsp:sp>
    <dsp:sp modelId="{F40BAA69-C25D-4BA1-B6D1-0AD66A872C38}">
      <dsp:nvSpPr>
        <dsp:cNvPr id="0" name=""/>
        <dsp:cNvSpPr/>
      </dsp:nvSpPr>
      <dsp:spPr>
        <a:xfrm>
          <a:off x="4272523" y="3069141"/>
          <a:ext cx="1072920" cy="107292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CB4DF1-0F43-40E0-B19E-27152E56B2DD}">
      <dsp:nvSpPr>
        <dsp:cNvPr id="0" name=""/>
        <dsp:cNvSpPr/>
      </dsp:nvSpPr>
      <dsp:spPr>
        <a:xfrm>
          <a:off x="4497837" y="3294454"/>
          <a:ext cx="622293" cy="6222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65F5FB-566E-4AED-8E71-A00D8963E274}">
      <dsp:nvSpPr>
        <dsp:cNvPr id="0" name=""/>
        <dsp:cNvSpPr/>
      </dsp:nvSpPr>
      <dsp:spPr>
        <a:xfrm>
          <a:off x="5575355" y="3069141"/>
          <a:ext cx="2529026" cy="107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Recording and slides will be posted </a:t>
          </a:r>
        </a:p>
      </dsp:txBody>
      <dsp:txXfrm>
        <a:off x="5575355" y="3069141"/>
        <a:ext cx="2529026" cy="1072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968E4-5433-E844-AC4F-B0CE451F1528}">
      <dsp:nvSpPr>
        <dsp:cNvPr id="0" name=""/>
        <dsp:cNvSpPr/>
      </dsp:nvSpPr>
      <dsp:spPr>
        <a:xfrm>
          <a:off x="2678" y="537669"/>
          <a:ext cx="2687835" cy="1075134"/>
        </a:xfrm>
        <a:prstGeom prst="homePlat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85344" rIns="42672" bIns="85344" numCol="1" spcCol="1270" anchor="ctr" anchorCtr="0">
          <a:noAutofit/>
        </a:bodyPr>
        <a:lstStyle/>
        <a:p>
          <a:pPr marL="0" lvl="0" indent="0" algn="ctr" defTabSz="1422400">
            <a:lnSpc>
              <a:spcPct val="90000"/>
            </a:lnSpc>
            <a:spcBef>
              <a:spcPct val="0"/>
            </a:spcBef>
            <a:spcAft>
              <a:spcPct val="35000"/>
            </a:spcAft>
            <a:buNone/>
          </a:pPr>
          <a:r>
            <a:rPr lang="en-US" sz="3200" kern="1200" dirty="0"/>
            <a:t>Before March 31</a:t>
          </a:r>
        </a:p>
      </dsp:txBody>
      <dsp:txXfrm>
        <a:off x="2678" y="537669"/>
        <a:ext cx="2419052" cy="1075134"/>
      </dsp:txXfrm>
    </dsp:sp>
    <dsp:sp modelId="{4E0FE01C-5583-7E4F-9285-D1CA9F35CEF7}">
      <dsp:nvSpPr>
        <dsp:cNvPr id="0" name=""/>
        <dsp:cNvSpPr/>
      </dsp:nvSpPr>
      <dsp:spPr>
        <a:xfrm>
          <a:off x="2152947" y="537669"/>
          <a:ext cx="2687835" cy="1075134"/>
        </a:xfrm>
        <a:prstGeom prst="chevron">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marL="0" lvl="0" indent="0" algn="ctr" defTabSz="1422400">
            <a:lnSpc>
              <a:spcPct val="90000"/>
            </a:lnSpc>
            <a:spcBef>
              <a:spcPct val="0"/>
            </a:spcBef>
            <a:spcAft>
              <a:spcPct val="35000"/>
            </a:spcAft>
            <a:buNone/>
          </a:pPr>
          <a:r>
            <a:rPr lang="en-US" sz="3200" kern="1200" dirty="0"/>
            <a:t>March 31</a:t>
          </a:r>
        </a:p>
      </dsp:txBody>
      <dsp:txXfrm>
        <a:off x="2690514" y="537669"/>
        <a:ext cx="1612701" cy="1075134"/>
      </dsp:txXfrm>
    </dsp:sp>
    <dsp:sp modelId="{91FE4327-7540-C144-A25E-BE8BDB3E5774}">
      <dsp:nvSpPr>
        <dsp:cNvPr id="0" name=""/>
        <dsp:cNvSpPr/>
      </dsp:nvSpPr>
      <dsp:spPr>
        <a:xfrm>
          <a:off x="4303216" y="537669"/>
          <a:ext cx="2687835" cy="107513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marL="0" lvl="0" indent="0" algn="ctr" defTabSz="1422400">
            <a:lnSpc>
              <a:spcPct val="90000"/>
            </a:lnSpc>
            <a:spcBef>
              <a:spcPct val="0"/>
            </a:spcBef>
            <a:spcAft>
              <a:spcPct val="35000"/>
            </a:spcAft>
            <a:buNone/>
          </a:pPr>
          <a:r>
            <a:rPr lang="en-US" sz="3200" kern="1200" dirty="0"/>
            <a:t>June 1</a:t>
          </a:r>
        </a:p>
      </dsp:txBody>
      <dsp:txXfrm>
        <a:off x="4840783" y="537669"/>
        <a:ext cx="1612701" cy="1075134"/>
      </dsp:txXfrm>
    </dsp:sp>
    <dsp:sp modelId="{DB5AA98F-8EB7-834B-AFE0-B0076EEA8786}">
      <dsp:nvSpPr>
        <dsp:cNvPr id="0" name=""/>
        <dsp:cNvSpPr/>
      </dsp:nvSpPr>
      <dsp:spPr>
        <a:xfrm>
          <a:off x="6453485" y="537669"/>
          <a:ext cx="2687835" cy="1075134"/>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marL="0" lvl="0" indent="0" algn="ctr" defTabSz="1422400">
            <a:lnSpc>
              <a:spcPct val="90000"/>
            </a:lnSpc>
            <a:spcBef>
              <a:spcPct val="0"/>
            </a:spcBef>
            <a:spcAft>
              <a:spcPct val="35000"/>
            </a:spcAft>
            <a:buNone/>
          </a:pPr>
          <a:r>
            <a:rPr lang="en-US" sz="3200" kern="1200" dirty="0"/>
            <a:t>After June 1</a:t>
          </a:r>
        </a:p>
      </dsp:txBody>
      <dsp:txXfrm>
        <a:off x="6991052" y="537669"/>
        <a:ext cx="1612701" cy="10751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3D595-20FE-4770-AE57-4ED69AC4DE74}">
      <dsp:nvSpPr>
        <dsp:cNvPr id="0" name=""/>
        <dsp:cNvSpPr/>
      </dsp:nvSpPr>
      <dsp:spPr>
        <a:xfrm>
          <a:off x="0" y="2347"/>
          <a:ext cx="4686300" cy="11898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4EB127-3C38-4454-B1AC-F34BF8CD6D29}">
      <dsp:nvSpPr>
        <dsp:cNvPr id="0" name=""/>
        <dsp:cNvSpPr/>
      </dsp:nvSpPr>
      <dsp:spPr>
        <a:xfrm>
          <a:off x="359915" y="270053"/>
          <a:ext cx="654392" cy="654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759BA2-43D0-4FF0-9615-D6687A43E866}">
      <dsp:nvSpPr>
        <dsp:cNvPr id="0" name=""/>
        <dsp:cNvSpPr/>
      </dsp:nvSpPr>
      <dsp:spPr>
        <a:xfrm>
          <a:off x="1374223" y="2347"/>
          <a:ext cx="33120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800100">
            <a:lnSpc>
              <a:spcPct val="90000"/>
            </a:lnSpc>
            <a:spcBef>
              <a:spcPct val="0"/>
            </a:spcBef>
            <a:spcAft>
              <a:spcPct val="35000"/>
            </a:spcAft>
            <a:buNone/>
          </a:pPr>
          <a:r>
            <a:rPr lang="en-US" sz="1800" kern="1200"/>
            <a:t>Reasonable payment plans required </a:t>
          </a:r>
        </a:p>
      </dsp:txBody>
      <dsp:txXfrm>
        <a:off x="1374223" y="2347"/>
        <a:ext cx="3312076" cy="1189803"/>
      </dsp:txXfrm>
    </dsp:sp>
    <dsp:sp modelId="{FF3E1060-044D-4339-A4C2-D4CAF65E74A0}">
      <dsp:nvSpPr>
        <dsp:cNvPr id="0" name=""/>
        <dsp:cNvSpPr/>
      </dsp:nvSpPr>
      <dsp:spPr>
        <a:xfrm>
          <a:off x="0" y="1489602"/>
          <a:ext cx="4686300" cy="11898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570A92-9D0E-416D-A5F0-82B2C528EDAB}">
      <dsp:nvSpPr>
        <dsp:cNvPr id="0" name=""/>
        <dsp:cNvSpPr/>
      </dsp:nvSpPr>
      <dsp:spPr>
        <a:xfrm>
          <a:off x="359915" y="1757308"/>
          <a:ext cx="654392" cy="654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5E4F3B-6059-43FE-B37A-2B8029FECCBB}">
      <dsp:nvSpPr>
        <dsp:cNvPr id="0" name=""/>
        <dsp:cNvSpPr/>
      </dsp:nvSpPr>
      <dsp:spPr>
        <a:xfrm>
          <a:off x="1374223" y="1489602"/>
          <a:ext cx="33120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800100">
            <a:lnSpc>
              <a:spcPct val="90000"/>
            </a:lnSpc>
            <a:spcBef>
              <a:spcPct val="0"/>
            </a:spcBef>
            <a:spcAft>
              <a:spcPct val="35000"/>
            </a:spcAft>
            <a:buNone/>
          </a:pPr>
          <a:r>
            <a:rPr lang="en-US" sz="1800" kern="1200"/>
            <a:t>For residential customers</a:t>
          </a:r>
        </a:p>
      </dsp:txBody>
      <dsp:txXfrm>
        <a:off x="1374223" y="1489602"/>
        <a:ext cx="3312076" cy="1189803"/>
      </dsp:txXfrm>
    </dsp:sp>
    <dsp:sp modelId="{56A4E64A-9FC3-49C0-8035-0089DCB8E1CF}">
      <dsp:nvSpPr>
        <dsp:cNvPr id="0" name=""/>
        <dsp:cNvSpPr/>
      </dsp:nvSpPr>
      <dsp:spPr>
        <a:xfrm>
          <a:off x="0" y="2976856"/>
          <a:ext cx="4686300" cy="118980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D7D28F-688F-4CB1-B70E-17BAE0B171C7}">
      <dsp:nvSpPr>
        <dsp:cNvPr id="0" name=""/>
        <dsp:cNvSpPr/>
      </dsp:nvSpPr>
      <dsp:spPr>
        <a:xfrm>
          <a:off x="359915" y="3244562"/>
          <a:ext cx="654392" cy="654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24E3B5-0282-4899-8142-0765CAAAC821}">
      <dsp:nvSpPr>
        <dsp:cNvPr id="0" name=""/>
        <dsp:cNvSpPr/>
      </dsp:nvSpPr>
      <dsp:spPr>
        <a:xfrm>
          <a:off x="1374223" y="2976856"/>
          <a:ext cx="33120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800100">
            <a:lnSpc>
              <a:spcPct val="90000"/>
            </a:lnSpc>
            <a:spcBef>
              <a:spcPct val="0"/>
            </a:spcBef>
            <a:spcAft>
              <a:spcPct val="35000"/>
            </a:spcAft>
            <a:buNone/>
          </a:pPr>
          <a:r>
            <a:rPr lang="en-US" sz="1800" kern="1200"/>
            <a:t>Who incurred delinquencies between March 31 and June 1</a:t>
          </a:r>
        </a:p>
      </dsp:txBody>
      <dsp:txXfrm>
        <a:off x="1374223" y="2976856"/>
        <a:ext cx="3312076" cy="1189803"/>
      </dsp:txXfrm>
    </dsp:sp>
    <dsp:sp modelId="{69B6512B-D410-4AC3-9EA5-C4F7A6CAE6B9}">
      <dsp:nvSpPr>
        <dsp:cNvPr id="0" name=""/>
        <dsp:cNvSpPr/>
      </dsp:nvSpPr>
      <dsp:spPr>
        <a:xfrm>
          <a:off x="0" y="4464111"/>
          <a:ext cx="4686300" cy="118980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F75954-7DA1-42EF-8348-ADA6BC7F40A0}">
      <dsp:nvSpPr>
        <dsp:cNvPr id="0" name=""/>
        <dsp:cNvSpPr/>
      </dsp:nvSpPr>
      <dsp:spPr>
        <a:xfrm>
          <a:off x="359915" y="4731817"/>
          <a:ext cx="654392" cy="654392"/>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EEC40D-30AD-45BB-8C96-306EBA44AD36}">
      <dsp:nvSpPr>
        <dsp:cNvPr id="0" name=""/>
        <dsp:cNvSpPr/>
      </dsp:nvSpPr>
      <dsp:spPr>
        <a:xfrm>
          <a:off x="1374223" y="4464111"/>
          <a:ext cx="33120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800100">
            <a:lnSpc>
              <a:spcPct val="90000"/>
            </a:lnSpc>
            <a:spcBef>
              <a:spcPct val="0"/>
            </a:spcBef>
            <a:spcAft>
              <a:spcPct val="35000"/>
            </a:spcAft>
            <a:buNone/>
          </a:pPr>
          <a:r>
            <a:rPr lang="en-US" sz="1800" kern="1200"/>
            <a:t>Must give until December 1 to pay, as long as customer honoring terms of payment plan</a:t>
          </a:r>
        </a:p>
      </dsp:txBody>
      <dsp:txXfrm>
        <a:off x="1374223" y="4464111"/>
        <a:ext cx="3312076" cy="11898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85B0C-DA93-E148-B88C-FCFFCC24A787}">
      <dsp:nvSpPr>
        <dsp:cNvPr id="0" name=""/>
        <dsp:cNvSpPr/>
      </dsp:nvSpPr>
      <dsp:spPr>
        <a:xfrm>
          <a:off x="0" y="3236359"/>
          <a:ext cx="8116584" cy="0"/>
        </a:xfrm>
        <a:prstGeom prst="lin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C5CC86-1EA6-AB47-B090-564FBE91CAFF}">
      <dsp:nvSpPr>
        <dsp:cNvPr id="0" name=""/>
        <dsp:cNvSpPr/>
      </dsp:nvSpPr>
      <dsp:spPr>
        <a:xfrm>
          <a:off x="0" y="2018022"/>
          <a:ext cx="3571296" cy="776726"/>
        </a:xfrm>
        <a:prstGeom prst="rect">
          <a:avLst/>
        </a:prstGeom>
        <a:solidFill>
          <a:schemeClr val="accent2"/>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Before March 31</a:t>
          </a:r>
        </a:p>
      </dsp:txBody>
      <dsp:txXfrm>
        <a:off x="0" y="2018022"/>
        <a:ext cx="3571296" cy="776726"/>
      </dsp:txXfrm>
    </dsp:sp>
    <dsp:sp modelId="{8E458232-AE0D-A345-A0DE-DC53AF2BD269}">
      <dsp:nvSpPr>
        <dsp:cNvPr id="0" name=""/>
        <dsp:cNvSpPr/>
      </dsp:nvSpPr>
      <dsp:spPr>
        <a:xfrm>
          <a:off x="7184" y="502402"/>
          <a:ext cx="3571296" cy="1516193"/>
        </a:xfrm>
        <a:prstGeom prst="rect">
          <a:avLst/>
        </a:prstGeom>
        <a:solidFill>
          <a:schemeClr val="accent2">
            <a:lumMod val="20000"/>
            <a:lumOff val="80000"/>
            <a:alpha val="9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kern="1200" dirty="0"/>
            <a:t>If amount was delinquent before March 31, may apply late penalties, no payment plan required and may terminate after June 1 according to normal policies</a:t>
          </a:r>
        </a:p>
      </dsp:txBody>
      <dsp:txXfrm>
        <a:off x="7184" y="502402"/>
        <a:ext cx="3571296" cy="1516193"/>
      </dsp:txXfrm>
    </dsp:sp>
    <dsp:sp modelId="{B5AC8C96-75CE-9A43-A67A-214EB11165E4}">
      <dsp:nvSpPr>
        <dsp:cNvPr id="0" name=""/>
        <dsp:cNvSpPr/>
      </dsp:nvSpPr>
      <dsp:spPr>
        <a:xfrm>
          <a:off x="1785648" y="2794749"/>
          <a:ext cx="0" cy="453090"/>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6F943AD-8FE2-5340-BD01-26E28D666DC0}">
      <dsp:nvSpPr>
        <dsp:cNvPr id="0" name=""/>
        <dsp:cNvSpPr/>
      </dsp:nvSpPr>
      <dsp:spPr>
        <a:xfrm>
          <a:off x="2124273" y="3689449"/>
          <a:ext cx="3868036" cy="776726"/>
        </a:xfrm>
        <a:prstGeom prst="rect">
          <a:avLst/>
        </a:prstGeom>
        <a:solidFill>
          <a:schemeClr val="accent1"/>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Between March 31 and June 1</a:t>
          </a:r>
        </a:p>
      </dsp:txBody>
      <dsp:txXfrm>
        <a:off x="2124273" y="3689449"/>
        <a:ext cx="3868036" cy="776726"/>
      </dsp:txXfrm>
    </dsp:sp>
    <dsp:sp modelId="{426537F7-8C48-D44C-9E8F-937E38892846}">
      <dsp:nvSpPr>
        <dsp:cNvPr id="0" name=""/>
        <dsp:cNvSpPr/>
      </dsp:nvSpPr>
      <dsp:spPr>
        <a:xfrm>
          <a:off x="2111292" y="4466176"/>
          <a:ext cx="3893999" cy="1760741"/>
        </a:xfrm>
        <a:prstGeom prst="rect">
          <a:avLst/>
        </a:prstGeom>
        <a:solidFill>
          <a:schemeClr val="accent1">
            <a:lumMod val="20000"/>
            <a:lumOff val="80000"/>
            <a:alpha val="9000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kern="1200" dirty="0"/>
            <a:t>If bill not paid between March 31 and June 1, no late penalties, payment plan required and may not terminate unless customer does not honor payment plan terms or unless customer does not pay bill that comes due after June 1</a:t>
          </a:r>
        </a:p>
      </dsp:txBody>
      <dsp:txXfrm>
        <a:off x="2111292" y="4466176"/>
        <a:ext cx="3893999" cy="1760741"/>
      </dsp:txXfrm>
    </dsp:sp>
    <dsp:sp modelId="{D5EBAF5F-50C6-9643-A17A-EDE9589A6D0E}">
      <dsp:nvSpPr>
        <dsp:cNvPr id="0" name=""/>
        <dsp:cNvSpPr/>
      </dsp:nvSpPr>
      <dsp:spPr>
        <a:xfrm>
          <a:off x="4058291" y="3236359"/>
          <a:ext cx="0" cy="453090"/>
        </a:xfrm>
        <a:prstGeom prst="line">
          <a:avLst/>
        </a:prstGeom>
        <a:noFill/>
        <a:ln w="6350" cap="flat" cmpd="sng" algn="ctr">
          <a:solidFill>
            <a:schemeClr val="accent5">
              <a:hueOff val="-3379271"/>
              <a:satOff val="-8710"/>
              <a:lumOff val="-5883"/>
              <a:alphaOff val="0"/>
            </a:schemeClr>
          </a:solidFill>
          <a:prstDash val="solid"/>
          <a:miter lim="800000"/>
        </a:ln>
        <a:effectLst/>
      </dsp:spPr>
      <dsp:style>
        <a:lnRef idx="1">
          <a:scrgbClr r="0" g="0" b="0"/>
        </a:lnRef>
        <a:fillRef idx="0">
          <a:scrgbClr r="0" g="0" b="0"/>
        </a:fillRef>
        <a:effectRef idx="0">
          <a:scrgbClr r="0" g="0" b="0"/>
        </a:effectRef>
        <a:fontRef idx="minor"/>
      </dsp:style>
    </dsp:sp>
    <dsp:sp modelId="{9F904C51-C668-7F4B-95F5-431D74855473}">
      <dsp:nvSpPr>
        <dsp:cNvPr id="0" name=""/>
        <dsp:cNvSpPr/>
      </dsp:nvSpPr>
      <dsp:spPr>
        <a:xfrm rot="2700000">
          <a:off x="1735302" y="3197493"/>
          <a:ext cx="100691" cy="100691"/>
        </a:xfrm>
        <a:prstGeom prst="rect">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DB9AB1-85F6-3248-84A2-33282E905221}">
      <dsp:nvSpPr>
        <dsp:cNvPr id="0" name=""/>
        <dsp:cNvSpPr/>
      </dsp:nvSpPr>
      <dsp:spPr>
        <a:xfrm rot="2700000">
          <a:off x="4007946" y="3186013"/>
          <a:ext cx="100691" cy="100691"/>
        </a:xfrm>
        <a:prstGeom prst="rect">
          <a:avLst/>
        </a:prstGeom>
        <a:solidFill>
          <a:schemeClr val="accent5">
            <a:hueOff val="-3379271"/>
            <a:satOff val="-8710"/>
            <a:lumOff val="-588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49F105-62FC-DE4D-A58B-01EA9D537369}">
      <dsp:nvSpPr>
        <dsp:cNvPr id="0" name=""/>
        <dsp:cNvSpPr/>
      </dsp:nvSpPr>
      <dsp:spPr>
        <a:xfrm>
          <a:off x="4496996" y="2029495"/>
          <a:ext cx="3571296" cy="776726"/>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After June 1</a:t>
          </a:r>
        </a:p>
      </dsp:txBody>
      <dsp:txXfrm>
        <a:off x="4496996" y="2029495"/>
        <a:ext cx="3571296" cy="776726"/>
      </dsp:txXfrm>
    </dsp:sp>
    <dsp:sp modelId="{A75D91F1-9631-DB40-8D2B-9B4CCBC38472}">
      <dsp:nvSpPr>
        <dsp:cNvPr id="0" name=""/>
        <dsp:cNvSpPr/>
      </dsp:nvSpPr>
      <dsp:spPr>
        <a:xfrm>
          <a:off x="4486711" y="502402"/>
          <a:ext cx="3571296" cy="1516193"/>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kern="1200" dirty="0"/>
            <a:t>If bill comes due after June 1 and is not paid, no payment plan required, may apply late penalties, and may terminate according to normal policies</a:t>
          </a:r>
        </a:p>
      </dsp:txBody>
      <dsp:txXfrm>
        <a:off x="4486711" y="502402"/>
        <a:ext cx="3571296" cy="1516193"/>
      </dsp:txXfrm>
    </dsp:sp>
    <dsp:sp modelId="{172D6E3E-7E3F-6446-814E-689CB9E5B6F6}">
      <dsp:nvSpPr>
        <dsp:cNvPr id="0" name=""/>
        <dsp:cNvSpPr/>
      </dsp:nvSpPr>
      <dsp:spPr>
        <a:xfrm>
          <a:off x="6282645" y="2806221"/>
          <a:ext cx="0" cy="453090"/>
        </a:xfrm>
        <a:prstGeom prst="line">
          <a:avLst/>
        </a:prstGeom>
        <a:no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0">
          <a:scrgbClr r="0" g="0" b="0"/>
        </a:fillRef>
        <a:effectRef idx="0">
          <a:scrgbClr r="0" g="0" b="0"/>
        </a:effectRef>
        <a:fontRef idx="minor"/>
      </dsp:style>
    </dsp:sp>
    <dsp:sp modelId="{406541DA-5BB2-BF46-B8E4-5408B1C32B27}">
      <dsp:nvSpPr>
        <dsp:cNvPr id="0" name=""/>
        <dsp:cNvSpPr/>
      </dsp:nvSpPr>
      <dsp:spPr>
        <a:xfrm rot="2700000">
          <a:off x="6232299" y="3208965"/>
          <a:ext cx="100691" cy="100691"/>
        </a:xfrm>
        <a:prstGeom prst="rect">
          <a:avLst/>
        </a:prstGeom>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3276C-5AAE-974C-A791-A26CD6BCD6F1}">
      <dsp:nvSpPr>
        <dsp:cNvPr id="0" name=""/>
        <dsp:cNvSpPr/>
      </dsp:nvSpPr>
      <dsp:spPr>
        <a:xfrm>
          <a:off x="0" y="5063255"/>
          <a:ext cx="1357508" cy="830669"/>
        </a:xfrm>
        <a:prstGeom prst="rect">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46" tIns="192024" rIns="96546" bIns="192024" numCol="1" spcCol="1270" anchor="ctr" anchorCtr="0">
          <a:noAutofit/>
        </a:bodyPr>
        <a:lstStyle/>
        <a:p>
          <a:pPr marL="0" lvl="0" indent="0" algn="ctr" defTabSz="1200150">
            <a:lnSpc>
              <a:spcPct val="90000"/>
            </a:lnSpc>
            <a:spcBef>
              <a:spcPct val="0"/>
            </a:spcBef>
            <a:spcAft>
              <a:spcPct val="35000"/>
            </a:spcAft>
            <a:buNone/>
          </a:pPr>
          <a:r>
            <a:rPr lang="en-US" sz="2700" kern="1200"/>
            <a:t>Follow</a:t>
          </a:r>
        </a:p>
      </dsp:txBody>
      <dsp:txXfrm>
        <a:off x="0" y="5063255"/>
        <a:ext cx="1357508" cy="830669"/>
      </dsp:txXfrm>
    </dsp:sp>
    <dsp:sp modelId="{429C488E-60E0-3A44-856B-5FE903ECCB1A}">
      <dsp:nvSpPr>
        <dsp:cNvPr id="0" name=""/>
        <dsp:cNvSpPr/>
      </dsp:nvSpPr>
      <dsp:spPr>
        <a:xfrm>
          <a:off x="1357508" y="5063255"/>
          <a:ext cx="4072524" cy="830669"/>
        </a:xfrm>
        <a:prstGeom prst="rect">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10" tIns="190500" rIns="82610" bIns="190500" numCol="1" spcCol="1270" anchor="ctr" anchorCtr="0">
          <a:noAutofit/>
        </a:bodyPr>
        <a:lstStyle/>
        <a:p>
          <a:pPr marL="0" lvl="0" indent="0" algn="l" defTabSz="666750">
            <a:lnSpc>
              <a:spcPct val="90000"/>
            </a:lnSpc>
            <a:spcBef>
              <a:spcPct val="0"/>
            </a:spcBef>
            <a:spcAft>
              <a:spcPct val="35000"/>
            </a:spcAft>
            <a:buNone/>
          </a:pPr>
          <a:r>
            <a:rPr lang="en-US" sz="1500" kern="1200"/>
            <a:t>Follow payment plan terms</a:t>
          </a:r>
        </a:p>
      </dsp:txBody>
      <dsp:txXfrm>
        <a:off x="1357508" y="5063255"/>
        <a:ext cx="4072524" cy="830669"/>
      </dsp:txXfrm>
    </dsp:sp>
    <dsp:sp modelId="{4965B097-FBA2-BB4D-BB2D-5F29E6428939}">
      <dsp:nvSpPr>
        <dsp:cNvPr id="0" name=""/>
        <dsp:cNvSpPr/>
      </dsp:nvSpPr>
      <dsp:spPr>
        <a:xfrm rot="10800000">
          <a:off x="0" y="3798146"/>
          <a:ext cx="1357508" cy="1277569"/>
        </a:xfrm>
        <a:prstGeom prst="upArrowCallout">
          <a:avLst>
            <a:gd name="adj1" fmla="val 5000"/>
            <a:gd name="adj2" fmla="val 10000"/>
            <a:gd name="adj3" fmla="val 15000"/>
            <a:gd name="adj4" fmla="val 64977"/>
          </a:avLst>
        </a:prstGeom>
        <a:solidFill>
          <a:schemeClr val="accent1">
            <a:shade val="80000"/>
            <a:hueOff val="87321"/>
            <a:satOff val="-1564"/>
            <a:lumOff val="6646"/>
            <a:alphaOff val="0"/>
          </a:schemeClr>
        </a:solidFill>
        <a:ln w="12700" cap="flat" cmpd="sng" algn="ctr">
          <a:solidFill>
            <a:schemeClr val="accent1">
              <a:shade val="80000"/>
              <a:hueOff val="87321"/>
              <a:satOff val="-1564"/>
              <a:lumOff val="66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46" tIns="192024" rIns="96546" bIns="192024" numCol="1" spcCol="1270" anchor="ctr" anchorCtr="0">
          <a:noAutofit/>
        </a:bodyPr>
        <a:lstStyle/>
        <a:p>
          <a:pPr marL="0" lvl="0" indent="0" algn="ctr" defTabSz="1200150">
            <a:lnSpc>
              <a:spcPct val="90000"/>
            </a:lnSpc>
            <a:spcBef>
              <a:spcPct val="0"/>
            </a:spcBef>
            <a:spcAft>
              <a:spcPct val="35000"/>
            </a:spcAft>
            <a:buNone/>
          </a:pPr>
          <a:r>
            <a:rPr lang="en-US" sz="2700" kern="1200"/>
            <a:t>Add</a:t>
          </a:r>
        </a:p>
      </dsp:txBody>
      <dsp:txXfrm rot="-10800000">
        <a:off x="0" y="3798146"/>
        <a:ext cx="1357508" cy="830419"/>
      </dsp:txXfrm>
    </dsp:sp>
    <dsp:sp modelId="{D5B830E3-3C32-9D41-BA59-BDA41B44DBF7}">
      <dsp:nvSpPr>
        <dsp:cNvPr id="0" name=""/>
        <dsp:cNvSpPr/>
      </dsp:nvSpPr>
      <dsp:spPr>
        <a:xfrm>
          <a:off x="1357508" y="3798146"/>
          <a:ext cx="4072524" cy="830419"/>
        </a:xfrm>
        <a:prstGeom prst="rect">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10" tIns="190500" rIns="82610" bIns="190500" numCol="1" spcCol="1270" anchor="ctr" anchorCtr="0">
          <a:noAutofit/>
        </a:bodyPr>
        <a:lstStyle/>
        <a:p>
          <a:pPr marL="0" lvl="0" indent="0" algn="l" defTabSz="666750">
            <a:lnSpc>
              <a:spcPct val="90000"/>
            </a:lnSpc>
            <a:spcBef>
              <a:spcPct val="0"/>
            </a:spcBef>
            <a:spcAft>
              <a:spcPct val="35000"/>
            </a:spcAft>
            <a:buNone/>
          </a:pPr>
          <a:r>
            <a:rPr lang="en-US" sz="1500" kern="1200"/>
            <a:t>Add amounts owed to regular bill according to payment plan terms</a:t>
          </a:r>
        </a:p>
      </dsp:txBody>
      <dsp:txXfrm>
        <a:off x="1357508" y="3798146"/>
        <a:ext cx="4072524" cy="830419"/>
      </dsp:txXfrm>
    </dsp:sp>
    <dsp:sp modelId="{9327F1BE-3C44-5740-B0CD-129EA1B74578}">
      <dsp:nvSpPr>
        <dsp:cNvPr id="0" name=""/>
        <dsp:cNvSpPr/>
      </dsp:nvSpPr>
      <dsp:spPr>
        <a:xfrm rot="10800000">
          <a:off x="0" y="2533036"/>
          <a:ext cx="1357508" cy="1277569"/>
        </a:xfrm>
        <a:prstGeom prst="upArrowCallout">
          <a:avLst>
            <a:gd name="adj1" fmla="val 5000"/>
            <a:gd name="adj2" fmla="val 10000"/>
            <a:gd name="adj3" fmla="val 15000"/>
            <a:gd name="adj4" fmla="val 64977"/>
          </a:avLst>
        </a:prstGeom>
        <a:solidFill>
          <a:schemeClr val="accent1">
            <a:shade val="80000"/>
            <a:hueOff val="174641"/>
            <a:satOff val="-3128"/>
            <a:lumOff val="13293"/>
            <a:alphaOff val="0"/>
          </a:schemeClr>
        </a:solidFill>
        <a:ln w="12700" cap="flat" cmpd="sng" algn="ctr">
          <a:solidFill>
            <a:schemeClr val="accent1">
              <a:shade val="80000"/>
              <a:hueOff val="174641"/>
              <a:satOff val="-3128"/>
              <a:lumOff val="132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46" tIns="192024" rIns="96546" bIns="192024" numCol="1" spcCol="1270" anchor="ctr" anchorCtr="0">
          <a:noAutofit/>
        </a:bodyPr>
        <a:lstStyle/>
        <a:p>
          <a:pPr marL="0" lvl="0" indent="0" algn="ctr" defTabSz="1200150">
            <a:lnSpc>
              <a:spcPct val="90000"/>
            </a:lnSpc>
            <a:spcBef>
              <a:spcPct val="0"/>
            </a:spcBef>
            <a:spcAft>
              <a:spcPct val="35000"/>
            </a:spcAft>
            <a:buNone/>
          </a:pPr>
          <a:r>
            <a:rPr lang="en-US" sz="2700" kern="1200"/>
            <a:t>Request</a:t>
          </a:r>
        </a:p>
      </dsp:txBody>
      <dsp:txXfrm rot="-10800000">
        <a:off x="0" y="2533036"/>
        <a:ext cx="1357508" cy="830419"/>
      </dsp:txXfrm>
    </dsp:sp>
    <dsp:sp modelId="{B35FE258-BF72-FE45-83F6-3C17C3AB441D}">
      <dsp:nvSpPr>
        <dsp:cNvPr id="0" name=""/>
        <dsp:cNvSpPr/>
      </dsp:nvSpPr>
      <dsp:spPr>
        <a:xfrm>
          <a:off x="1357508" y="2533036"/>
          <a:ext cx="4072524" cy="830419"/>
        </a:xfrm>
        <a:prstGeom prst="rect">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10" tIns="190500" rIns="82610" bIns="190500" numCol="1" spcCol="1270" anchor="ctr" anchorCtr="0">
          <a:noAutofit/>
        </a:bodyPr>
        <a:lstStyle/>
        <a:p>
          <a:pPr marL="0" lvl="0" indent="0" algn="l" defTabSz="666750">
            <a:lnSpc>
              <a:spcPct val="90000"/>
            </a:lnSpc>
            <a:spcBef>
              <a:spcPct val="0"/>
            </a:spcBef>
            <a:spcAft>
              <a:spcPct val="35000"/>
            </a:spcAft>
            <a:buNone/>
          </a:pPr>
          <a:r>
            <a:rPr lang="en-US" sz="1500" kern="1200"/>
            <a:t>[Request signature on payment plan contract]</a:t>
          </a:r>
        </a:p>
      </dsp:txBody>
      <dsp:txXfrm>
        <a:off x="1357508" y="2533036"/>
        <a:ext cx="4072524" cy="830419"/>
      </dsp:txXfrm>
    </dsp:sp>
    <dsp:sp modelId="{0175BEBA-E7B4-7C49-9A17-A9FAAE342887}">
      <dsp:nvSpPr>
        <dsp:cNvPr id="0" name=""/>
        <dsp:cNvSpPr/>
      </dsp:nvSpPr>
      <dsp:spPr>
        <a:xfrm rot="10800000">
          <a:off x="0" y="1267927"/>
          <a:ext cx="1357508" cy="1277569"/>
        </a:xfrm>
        <a:prstGeom prst="upArrowCallout">
          <a:avLst>
            <a:gd name="adj1" fmla="val 5000"/>
            <a:gd name="adj2" fmla="val 10000"/>
            <a:gd name="adj3" fmla="val 15000"/>
            <a:gd name="adj4" fmla="val 64977"/>
          </a:avLst>
        </a:prstGeom>
        <a:solidFill>
          <a:schemeClr val="accent1">
            <a:shade val="80000"/>
            <a:hueOff val="261962"/>
            <a:satOff val="-4692"/>
            <a:lumOff val="19939"/>
            <a:alphaOff val="0"/>
          </a:schemeClr>
        </a:solidFill>
        <a:ln w="12700" cap="flat" cmpd="sng" algn="ctr">
          <a:solidFill>
            <a:schemeClr val="accent1">
              <a:shade val="80000"/>
              <a:hueOff val="261962"/>
              <a:satOff val="-4692"/>
              <a:lumOff val="199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46" tIns="192024" rIns="96546" bIns="192024" numCol="1" spcCol="1270" anchor="ctr" anchorCtr="0">
          <a:noAutofit/>
        </a:bodyPr>
        <a:lstStyle/>
        <a:p>
          <a:pPr marL="0" lvl="0" indent="0" algn="ctr" defTabSz="1200150">
            <a:lnSpc>
              <a:spcPct val="90000"/>
            </a:lnSpc>
            <a:spcBef>
              <a:spcPct val="0"/>
            </a:spcBef>
            <a:spcAft>
              <a:spcPct val="35000"/>
            </a:spcAft>
            <a:buNone/>
          </a:pPr>
          <a:r>
            <a:rPr lang="en-US" sz="2700" kern="1200"/>
            <a:t>Inform</a:t>
          </a:r>
        </a:p>
      </dsp:txBody>
      <dsp:txXfrm rot="-10800000">
        <a:off x="0" y="1267927"/>
        <a:ext cx="1357508" cy="830419"/>
      </dsp:txXfrm>
    </dsp:sp>
    <dsp:sp modelId="{EF1364AC-154F-A540-9262-C4E002DE513D}">
      <dsp:nvSpPr>
        <dsp:cNvPr id="0" name=""/>
        <dsp:cNvSpPr/>
      </dsp:nvSpPr>
      <dsp:spPr>
        <a:xfrm>
          <a:off x="1357508" y="1267927"/>
          <a:ext cx="4072524" cy="830419"/>
        </a:xfrm>
        <a:prstGeom prst="rect">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10" tIns="190500" rIns="82610" bIns="190500" numCol="1" spcCol="1270" anchor="ctr" anchorCtr="0">
          <a:noAutofit/>
        </a:bodyPr>
        <a:lstStyle/>
        <a:p>
          <a:pPr marL="0" lvl="0" indent="0" algn="l" defTabSz="666750">
            <a:lnSpc>
              <a:spcPct val="90000"/>
            </a:lnSpc>
            <a:spcBef>
              <a:spcPct val="0"/>
            </a:spcBef>
            <a:spcAft>
              <a:spcPct val="35000"/>
            </a:spcAft>
            <a:buNone/>
          </a:pPr>
          <a:r>
            <a:rPr lang="en-US" sz="1500" kern="1200"/>
            <a:t>Inform customer of terms</a:t>
          </a:r>
        </a:p>
      </dsp:txBody>
      <dsp:txXfrm>
        <a:off x="1357508" y="1267927"/>
        <a:ext cx="4072524" cy="830419"/>
      </dsp:txXfrm>
    </dsp:sp>
    <dsp:sp modelId="{4FFFCF96-6912-A143-B0B8-1643919C882A}">
      <dsp:nvSpPr>
        <dsp:cNvPr id="0" name=""/>
        <dsp:cNvSpPr/>
      </dsp:nvSpPr>
      <dsp:spPr>
        <a:xfrm rot="10800000">
          <a:off x="0" y="2818"/>
          <a:ext cx="1357508" cy="1277569"/>
        </a:xfrm>
        <a:prstGeom prst="upArrowCallout">
          <a:avLst>
            <a:gd name="adj1" fmla="val 5000"/>
            <a:gd name="adj2" fmla="val 10000"/>
            <a:gd name="adj3" fmla="val 15000"/>
            <a:gd name="adj4" fmla="val 64977"/>
          </a:avLst>
        </a:prstGeom>
        <a:solidFill>
          <a:schemeClr val="accent1">
            <a:shade val="80000"/>
            <a:hueOff val="349283"/>
            <a:satOff val="-6256"/>
            <a:lumOff val="26585"/>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546" tIns="192024" rIns="96546" bIns="192024" numCol="1" spcCol="1270" anchor="ctr" anchorCtr="0">
          <a:noAutofit/>
        </a:bodyPr>
        <a:lstStyle/>
        <a:p>
          <a:pPr marL="0" lvl="0" indent="0" algn="ctr" defTabSz="1200150">
            <a:lnSpc>
              <a:spcPct val="90000"/>
            </a:lnSpc>
            <a:spcBef>
              <a:spcPct val="0"/>
            </a:spcBef>
            <a:spcAft>
              <a:spcPct val="35000"/>
            </a:spcAft>
            <a:buNone/>
          </a:pPr>
          <a:r>
            <a:rPr lang="en-US" sz="2700" kern="1200"/>
            <a:t>Develop</a:t>
          </a:r>
        </a:p>
      </dsp:txBody>
      <dsp:txXfrm rot="-10800000">
        <a:off x="0" y="2818"/>
        <a:ext cx="1357508" cy="830419"/>
      </dsp:txXfrm>
    </dsp:sp>
    <dsp:sp modelId="{CC4F9812-5F9C-3B45-A494-0F445906FCA8}">
      <dsp:nvSpPr>
        <dsp:cNvPr id="0" name=""/>
        <dsp:cNvSpPr/>
      </dsp:nvSpPr>
      <dsp:spPr>
        <a:xfrm>
          <a:off x="1357508" y="2818"/>
          <a:ext cx="4072524" cy="830419"/>
        </a:xfrm>
        <a:prstGeom prst="rect">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10" tIns="190500" rIns="82610" bIns="190500" numCol="1" spcCol="1270" anchor="ctr" anchorCtr="0">
          <a:noAutofit/>
        </a:bodyPr>
        <a:lstStyle/>
        <a:p>
          <a:pPr marL="0" lvl="0" indent="0" algn="l" defTabSz="666750">
            <a:lnSpc>
              <a:spcPct val="90000"/>
            </a:lnSpc>
            <a:spcBef>
              <a:spcPct val="0"/>
            </a:spcBef>
            <a:spcAft>
              <a:spcPct val="35000"/>
            </a:spcAft>
            <a:buNone/>
          </a:pPr>
          <a:r>
            <a:rPr lang="en-US" sz="1500" kern="1200"/>
            <a:t>Develop payment plan terms</a:t>
          </a:r>
        </a:p>
      </dsp:txBody>
      <dsp:txXfrm>
        <a:off x="1357508" y="2818"/>
        <a:ext cx="4072524" cy="83041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E15F1-CFCC-2249-A08E-084894C361B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755261C-7B00-3244-A601-AD16CA6940A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4A1E448-DD4A-F842-B511-84480D0B0AAC}"/>
              </a:ext>
            </a:extLst>
          </p:cNvPr>
          <p:cNvSpPr>
            <a:spLocks noGrp="1"/>
          </p:cNvSpPr>
          <p:nvPr>
            <p:ph type="dt" sz="half" idx="10"/>
          </p:nvPr>
        </p:nvSpPr>
        <p:spPr/>
        <p:txBody>
          <a:bodyPr/>
          <a:lstStyle/>
          <a:p>
            <a:fld id="{02AC24A9-CCB6-4F8D-B8DB-C2F3692CFA5A}" type="datetimeFigureOut">
              <a:rPr lang="en-US" smtClean="0"/>
              <a:t>5/19/20</a:t>
            </a:fld>
            <a:endParaRPr lang="en-US"/>
          </a:p>
        </p:txBody>
      </p:sp>
      <p:sp>
        <p:nvSpPr>
          <p:cNvPr id="5" name="Footer Placeholder 4">
            <a:extLst>
              <a:ext uri="{FF2B5EF4-FFF2-40B4-BE49-F238E27FC236}">
                <a16:creationId xmlns:a16="http://schemas.microsoft.com/office/drawing/2014/main" id="{FFD8D942-D007-8C4E-A6A0-47D1444D32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B87F5A-DF3E-6D45-B662-9D66C0F382A7}"/>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47460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6487F-4AE1-5E43-B100-F18037120C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22567E-D4B3-7044-8FD9-34D06C5A9F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E4807-1D14-E647-9401-900CC5BB72F7}"/>
              </a:ext>
            </a:extLst>
          </p:cNvPr>
          <p:cNvSpPr>
            <a:spLocks noGrp="1"/>
          </p:cNvSpPr>
          <p:nvPr>
            <p:ph type="dt" sz="half" idx="10"/>
          </p:nvPr>
        </p:nvSpPr>
        <p:spPr/>
        <p:txBody>
          <a:bodyPr/>
          <a:lstStyle/>
          <a:p>
            <a:fld id="{02AC24A9-CCB6-4F8D-B8DB-C2F3692CFA5A}" type="datetimeFigureOut">
              <a:rPr lang="en-US" smtClean="0"/>
              <a:t>5/19/20</a:t>
            </a:fld>
            <a:endParaRPr lang="en-US"/>
          </a:p>
        </p:txBody>
      </p:sp>
      <p:sp>
        <p:nvSpPr>
          <p:cNvPr id="5" name="Footer Placeholder 4">
            <a:extLst>
              <a:ext uri="{FF2B5EF4-FFF2-40B4-BE49-F238E27FC236}">
                <a16:creationId xmlns:a16="http://schemas.microsoft.com/office/drawing/2014/main" id="{A9A7FA20-E27B-4647-BFE8-FFA792DEB2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29348A-1A1C-CF4C-970E-555123C13BFF}"/>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76684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9E4D31-BCFA-6B4E-8107-2EC68EB47E7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78EC8A-1CD2-6245-9DC1-F2388940EBE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13BC2-0312-614D-B7E7-85C24665FFF0}"/>
              </a:ext>
            </a:extLst>
          </p:cNvPr>
          <p:cNvSpPr>
            <a:spLocks noGrp="1"/>
          </p:cNvSpPr>
          <p:nvPr>
            <p:ph type="dt" sz="half" idx="10"/>
          </p:nvPr>
        </p:nvSpPr>
        <p:spPr/>
        <p:txBody>
          <a:bodyPr/>
          <a:lstStyle/>
          <a:p>
            <a:fld id="{02AC24A9-CCB6-4F8D-B8DB-C2F3692CFA5A}" type="datetimeFigureOut">
              <a:rPr lang="en-US" smtClean="0"/>
              <a:t>5/19/20</a:t>
            </a:fld>
            <a:endParaRPr lang="en-US"/>
          </a:p>
        </p:txBody>
      </p:sp>
      <p:sp>
        <p:nvSpPr>
          <p:cNvPr id="5" name="Footer Placeholder 4">
            <a:extLst>
              <a:ext uri="{FF2B5EF4-FFF2-40B4-BE49-F238E27FC236}">
                <a16:creationId xmlns:a16="http://schemas.microsoft.com/office/drawing/2014/main" id="{592F3DDC-193A-DD44-81D7-F594E381B8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84988-728A-C440-9235-A38FDE38F5D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26854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FC356-42E6-D342-94DF-9214EAF3EB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28C811-712D-E247-9F10-9D3FA0A061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299D58-7081-124A-A6C0-47DF23DFB478}"/>
              </a:ext>
            </a:extLst>
          </p:cNvPr>
          <p:cNvSpPr>
            <a:spLocks noGrp="1"/>
          </p:cNvSpPr>
          <p:nvPr>
            <p:ph type="dt" sz="half" idx="10"/>
          </p:nvPr>
        </p:nvSpPr>
        <p:spPr/>
        <p:txBody>
          <a:bodyPr/>
          <a:lstStyle/>
          <a:p>
            <a:fld id="{02AC24A9-CCB6-4F8D-B8DB-C2F3692CFA5A}" type="datetimeFigureOut">
              <a:rPr lang="en-US" smtClean="0"/>
              <a:t>5/19/20</a:t>
            </a:fld>
            <a:endParaRPr lang="en-US"/>
          </a:p>
        </p:txBody>
      </p:sp>
      <p:sp>
        <p:nvSpPr>
          <p:cNvPr id="5" name="Footer Placeholder 4">
            <a:extLst>
              <a:ext uri="{FF2B5EF4-FFF2-40B4-BE49-F238E27FC236}">
                <a16:creationId xmlns:a16="http://schemas.microsoft.com/office/drawing/2014/main" id="{4C814EAF-2169-524B-94D5-03E856EC3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47B56-C067-AB4C-90E5-AB57E1A3522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4058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DC47B-6FF4-8E4E-A47C-FFB9BDF4DC8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295358A-0709-D74D-A62E-66CB816064E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20CFED-6FED-2741-B7B7-58BFC338C144}"/>
              </a:ext>
            </a:extLst>
          </p:cNvPr>
          <p:cNvSpPr>
            <a:spLocks noGrp="1"/>
          </p:cNvSpPr>
          <p:nvPr>
            <p:ph type="dt" sz="half" idx="10"/>
          </p:nvPr>
        </p:nvSpPr>
        <p:spPr/>
        <p:txBody>
          <a:bodyPr/>
          <a:lstStyle/>
          <a:p>
            <a:fld id="{02AC24A9-CCB6-4F8D-B8DB-C2F3692CFA5A}" type="datetimeFigureOut">
              <a:rPr lang="en-US" smtClean="0"/>
              <a:t>5/19/20</a:t>
            </a:fld>
            <a:endParaRPr lang="en-US"/>
          </a:p>
        </p:txBody>
      </p:sp>
      <p:sp>
        <p:nvSpPr>
          <p:cNvPr id="5" name="Footer Placeholder 4">
            <a:extLst>
              <a:ext uri="{FF2B5EF4-FFF2-40B4-BE49-F238E27FC236}">
                <a16:creationId xmlns:a16="http://schemas.microsoft.com/office/drawing/2014/main" id="{691AD5F9-AEF5-B041-9D28-20CEB4B7D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12ED5-1BE6-E246-B6B9-9517A1F50206}"/>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55208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EF7D-89BF-D14B-BDB5-40E40B7B7D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461430-9BC9-CA4C-B8A6-402E7064116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2CE8E5-28CC-B846-A734-264D78E06E4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FBB442-5C46-8147-B160-9AE9D7BADD56}"/>
              </a:ext>
            </a:extLst>
          </p:cNvPr>
          <p:cNvSpPr>
            <a:spLocks noGrp="1"/>
          </p:cNvSpPr>
          <p:nvPr>
            <p:ph type="dt" sz="half" idx="10"/>
          </p:nvPr>
        </p:nvSpPr>
        <p:spPr/>
        <p:txBody>
          <a:bodyPr/>
          <a:lstStyle/>
          <a:p>
            <a:fld id="{02AC24A9-CCB6-4F8D-B8DB-C2F3692CFA5A}" type="datetimeFigureOut">
              <a:rPr lang="en-US" smtClean="0"/>
              <a:t>5/19/20</a:t>
            </a:fld>
            <a:endParaRPr lang="en-US"/>
          </a:p>
        </p:txBody>
      </p:sp>
      <p:sp>
        <p:nvSpPr>
          <p:cNvPr id="6" name="Footer Placeholder 5">
            <a:extLst>
              <a:ext uri="{FF2B5EF4-FFF2-40B4-BE49-F238E27FC236}">
                <a16:creationId xmlns:a16="http://schemas.microsoft.com/office/drawing/2014/main" id="{7573976A-AD45-874D-AEDA-3C995906FF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C23FD5-A93D-6F4F-8241-575840234D0F}"/>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7980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B0296-A094-E34D-B4F8-D8273A097E8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CC7995-1D77-1544-9144-4768212F664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D0C5EDE-CD8F-124D-AEA8-ADBFDF2ACF0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ED3D03-BB11-624B-AEFE-B80966C513E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E3A4470-04B0-BE43-A840-9B40B10E8AD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215D1A-88B7-DE49-87DE-AE94E6909F59}"/>
              </a:ext>
            </a:extLst>
          </p:cNvPr>
          <p:cNvSpPr>
            <a:spLocks noGrp="1"/>
          </p:cNvSpPr>
          <p:nvPr>
            <p:ph type="dt" sz="half" idx="10"/>
          </p:nvPr>
        </p:nvSpPr>
        <p:spPr/>
        <p:txBody>
          <a:bodyPr/>
          <a:lstStyle/>
          <a:p>
            <a:fld id="{02AC24A9-CCB6-4F8D-B8DB-C2F3692CFA5A}" type="datetimeFigureOut">
              <a:rPr lang="en-US" smtClean="0"/>
              <a:t>5/19/20</a:t>
            </a:fld>
            <a:endParaRPr lang="en-US"/>
          </a:p>
        </p:txBody>
      </p:sp>
      <p:sp>
        <p:nvSpPr>
          <p:cNvPr id="8" name="Footer Placeholder 7">
            <a:extLst>
              <a:ext uri="{FF2B5EF4-FFF2-40B4-BE49-F238E27FC236}">
                <a16:creationId xmlns:a16="http://schemas.microsoft.com/office/drawing/2014/main" id="{A3870475-638A-0F4A-B935-D88198BCA2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CA74C0-59CE-7C4B-A760-E0A827049B7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08842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8814-FDC7-C141-8CC6-4933AA5084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497119-E20E-3C4F-B3EA-E3B84E0BE3BC}"/>
              </a:ext>
            </a:extLst>
          </p:cNvPr>
          <p:cNvSpPr>
            <a:spLocks noGrp="1"/>
          </p:cNvSpPr>
          <p:nvPr>
            <p:ph type="dt" sz="half" idx="10"/>
          </p:nvPr>
        </p:nvSpPr>
        <p:spPr/>
        <p:txBody>
          <a:bodyPr/>
          <a:lstStyle/>
          <a:p>
            <a:fld id="{02AC24A9-CCB6-4F8D-B8DB-C2F3692CFA5A}" type="datetimeFigureOut">
              <a:rPr lang="en-US" smtClean="0"/>
              <a:t>5/19/20</a:t>
            </a:fld>
            <a:endParaRPr lang="en-US"/>
          </a:p>
        </p:txBody>
      </p:sp>
      <p:sp>
        <p:nvSpPr>
          <p:cNvPr id="4" name="Footer Placeholder 3">
            <a:extLst>
              <a:ext uri="{FF2B5EF4-FFF2-40B4-BE49-F238E27FC236}">
                <a16:creationId xmlns:a16="http://schemas.microsoft.com/office/drawing/2014/main" id="{D9E72F69-33A7-1F46-9650-57D69ACA53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8A8616-0D67-3243-9C99-EDFD6299771F}"/>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4558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E767D3-0C18-014C-8E3D-355C29CBB8EC}"/>
              </a:ext>
            </a:extLst>
          </p:cNvPr>
          <p:cNvSpPr>
            <a:spLocks noGrp="1"/>
          </p:cNvSpPr>
          <p:nvPr>
            <p:ph type="dt" sz="half" idx="10"/>
          </p:nvPr>
        </p:nvSpPr>
        <p:spPr/>
        <p:txBody>
          <a:bodyPr/>
          <a:lstStyle/>
          <a:p>
            <a:fld id="{02AC24A9-CCB6-4F8D-B8DB-C2F3692CFA5A}" type="datetimeFigureOut">
              <a:rPr lang="en-US" smtClean="0"/>
              <a:t>5/19/20</a:t>
            </a:fld>
            <a:endParaRPr lang="en-US"/>
          </a:p>
        </p:txBody>
      </p:sp>
      <p:sp>
        <p:nvSpPr>
          <p:cNvPr id="3" name="Footer Placeholder 2">
            <a:extLst>
              <a:ext uri="{FF2B5EF4-FFF2-40B4-BE49-F238E27FC236}">
                <a16:creationId xmlns:a16="http://schemas.microsoft.com/office/drawing/2014/main" id="{D48AFDA0-39D9-BF4D-B399-8293580D1C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05487C-125C-D743-9921-7D142A6BFD47}"/>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26603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C9C18-0DF8-854E-BA70-739FFA4BD52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6855B38-6455-4346-8EE4-3BEF590B6FB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CF34ED-1A55-E54D-B3CB-61E96C981A1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982770C-3DA5-7749-A233-64960FA7997D}"/>
              </a:ext>
            </a:extLst>
          </p:cNvPr>
          <p:cNvSpPr>
            <a:spLocks noGrp="1"/>
          </p:cNvSpPr>
          <p:nvPr>
            <p:ph type="dt" sz="half" idx="10"/>
          </p:nvPr>
        </p:nvSpPr>
        <p:spPr/>
        <p:txBody>
          <a:bodyPr/>
          <a:lstStyle/>
          <a:p>
            <a:fld id="{02AC24A9-CCB6-4F8D-B8DB-C2F3692CFA5A}" type="datetimeFigureOut">
              <a:rPr lang="en-US" smtClean="0"/>
              <a:t>5/19/20</a:t>
            </a:fld>
            <a:endParaRPr lang="en-US"/>
          </a:p>
        </p:txBody>
      </p:sp>
      <p:sp>
        <p:nvSpPr>
          <p:cNvPr id="6" name="Footer Placeholder 5">
            <a:extLst>
              <a:ext uri="{FF2B5EF4-FFF2-40B4-BE49-F238E27FC236}">
                <a16:creationId xmlns:a16="http://schemas.microsoft.com/office/drawing/2014/main" id="{308DDBA7-688A-6C41-A2A8-4C880B45B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64E346-CFC8-C04E-80AA-FE80EC43655F}"/>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4805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CB0B4-3E32-AD49-AB1A-F9A65BB5CFB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7E2A44E-5F4A-3A43-ACF5-F1AD099EE60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BC25830-900B-FE4E-939C-8093D2C34B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87318D8-DB41-5049-B863-2ED7CEDC98B7}"/>
              </a:ext>
            </a:extLst>
          </p:cNvPr>
          <p:cNvSpPr>
            <a:spLocks noGrp="1"/>
          </p:cNvSpPr>
          <p:nvPr>
            <p:ph type="dt" sz="half" idx="10"/>
          </p:nvPr>
        </p:nvSpPr>
        <p:spPr/>
        <p:txBody>
          <a:bodyPr/>
          <a:lstStyle/>
          <a:p>
            <a:fld id="{02AC24A9-CCB6-4F8D-B8DB-C2F3692CFA5A}" type="datetimeFigureOut">
              <a:rPr lang="en-US" smtClean="0"/>
              <a:t>5/19/20</a:t>
            </a:fld>
            <a:endParaRPr lang="en-US"/>
          </a:p>
        </p:txBody>
      </p:sp>
      <p:sp>
        <p:nvSpPr>
          <p:cNvPr id="6" name="Footer Placeholder 5">
            <a:extLst>
              <a:ext uri="{FF2B5EF4-FFF2-40B4-BE49-F238E27FC236}">
                <a16:creationId xmlns:a16="http://schemas.microsoft.com/office/drawing/2014/main" id="{A900E7D8-579E-E547-A7F8-4F8FAEC84C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5FFD18-1EBD-F142-8B6F-E196D73656A4}"/>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30390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A7E89C-E70B-064F-8AAC-7056B16E34C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F2BD40-654F-164A-9CED-0160A2A9974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3A6AE7-B7D1-814F-A03F-15A58719E2D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2AC24A9-CCB6-4F8D-B8DB-C2F3692CFA5A}" type="datetimeFigureOut">
              <a:rPr lang="en-US" smtClean="0"/>
              <a:t>5/19/20</a:t>
            </a:fld>
            <a:endParaRPr lang="en-US"/>
          </a:p>
        </p:txBody>
      </p:sp>
      <p:sp>
        <p:nvSpPr>
          <p:cNvPr id="5" name="Footer Placeholder 4">
            <a:extLst>
              <a:ext uri="{FF2B5EF4-FFF2-40B4-BE49-F238E27FC236}">
                <a16:creationId xmlns:a16="http://schemas.microsoft.com/office/drawing/2014/main" id="{74816BEB-3664-2F45-A39D-48E16B39FD3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C00AE-7B26-4346-ADD2-E6EF51C076F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903917881"/>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YCHA plumber is making more money than the mayor - NJ Plumbing ...">
            <a:extLst>
              <a:ext uri="{FF2B5EF4-FFF2-40B4-BE49-F238E27FC236}">
                <a16:creationId xmlns:a16="http://schemas.microsoft.com/office/drawing/2014/main" id="{64DD12C1-0179-2B42-A1D5-4F662D4C69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50" r="16945" b="-1"/>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463A4E-B789-2C45-B848-499ABF3A373A}"/>
              </a:ext>
            </a:extLst>
          </p:cNvPr>
          <p:cNvSpPr>
            <a:spLocks noGrp="1"/>
          </p:cNvSpPr>
          <p:nvPr>
            <p:ph type="ctrTitle"/>
          </p:nvPr>
        </p:nvSpPr>
        <p:spPr>
          <a:xfrm>
            <a:off x="358485" y="1122363"/>
            <a:ext cx="3017520" cy="3204134"/>
          </a:xfrm>
        </p:spPr>
        <p:txBody>
          <a:bodyPr anchor="b">
            <a:normAutofit/>
          </a:bodyPr>
          <a:lstStyle/>
          <a:p>
            <a:pPr algn="r"/>
            <a:r>
              <a:rPr lang="en-US" sz="4200" dirty="0"/>
              <a:t>EO 124: Payment Plans</a:t>
            </a:r>
          </a:p>
        </p:txBody>
      </p:sp>
      <p:sp>
        <p:nvSpPr>
          <p:cNvPr id="3" name="Subtitle 2">
            <a:extLst>
              <a:ext uri="{FF2B5EF4-FFF2-40B4-BE49-F238E27FC236}">
                <a16:creationId xmlns:a16="http://schemas.microsoft.com/office/drawing/2014/main" id="{8D1FD459-1578-2D40-84DE-42EFF4093598}"/>
              </a:ext>
            </a:extLst>
          </p:cNvPr>
          <p:cNvSpPr>
            <a:spLocks noGrp="1"/>
          </p:cNvSpPr>
          <p:nvPr>
            <p:ph type="subTitle" idx="1"/>
          </p:nvPr>
        </p:nvSpPr>
        <p:spPr>
          <a:xfrm>
            <a:off x="358485" y="4872922"/>
            <a:ext cx="3017519" cy="1208141"/>
          </a:xfrm>
        </p:spPr>
        <p:txBody>
          <a:bodyPr>
            <a:normAutofit fontScale="92500" lnSpcReduction="10000"/>
          </a:bodyPr>
          <a:lstStyle/>
          <a:p>
            <a:pPr algn="r"/>
            <a:r>
              <a:rPr lang="en-US" sz="1700" dirty="0"/>
              <a:t>Kara A. </a:t>
            </a:r>
            <a:r>
              <a:rPr lang="en-US" sz="1700" dirty="0" err="1"/>
              <a:t>Millonzi</a:t>
            </a:r>
            <a:endParaRPr lang="en-US" sz="1700" dirty="0"/>
          </a:p>
          <a:p>
            <a:pPr algn="r"/>
            <a:r>
              <a:rPr lang="en-US" sz="1700" dirty="0"/>
              <a:t>©UNC-CH School of Government</a:t>
            </a:r>
          </a:p>
          <a:p>
            <a:pPr algn="r"/>
            <a:r>
              <a:rPr lang="en-US" sz="1700" dirty="0" err="1"/>
              <a:t>millonzi@sog.unc.edu</a:t>
            </a:r>
            <a:endParaRPr lang="en-US" sz="1700" dirty="0"/>
          </a:p>
          <a:p>
            <a:pPr algn="r"/>
            <a:r>
              <a:rPr lang="en-US" sz="1700" dirty="0"/>
              <a:t>May 18, 2020</a:t>
            </a:r>
          </a:p>
        </p:txBody>
      </p:sp>
      <p:sp>
        <p:nvSpPr>
          <p:cNvPr id="80" name="Rectangle 7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339934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E595-52F3-5441-A816-4526FE637426}"/>
              </a:ext>
            </a:extLst>
          </p:cNvPr>
          <p:cNvSpPr>
            <a:spLocks noGrp="1"/>
          </p:cNvSpPr>
          <p:nvPr>
            <p:ph type="title"/>
          </p:nvPr>
        </p:nvSpPr>
        <p:spPr>
          <a:xfrm>
            <a:off x="360758" y="327025"/>
            <a:ext cx="3993358" cy="1630363"/>
          </a:xfrm>
        </p:spPr>
        <p:txBody>
          <a:bodyPr anchor="b">
            <a:normAutofit/>
          </a:bodyPr>
          <a:lstStyle/>
          <a:p>
            <a:r>
              <a:rPr lang="en-US" sz="3100"/>
              <a:t>What if customer had delinquency on account before March 31?</a:t>
            </a:r>
          </a:p>
        </p:txBody>
      </p:sp>
      <p:sp>
        <p:nvSpPr>
          <p:cNvPr id="3" name="Content Placeholder 2">
            <a:extLst>
              <a:ext uri="{FF2B5EF4-FFF2-40B4-BE49-F238E27FC236}">
                <a16:creationId xmlns:a16="http://schemas.microsoft.com/office/drawing/2014/main" id="{E7996E14-CD6B-BA4A-B6A1-6AD3A47F926A}"/>
              </a:ext>
            </a:extLst>
          </p:cNvPr>
          <p:cNvSpPr>
            <a:spLocks noGrp="1"/>
          </p:cNvSpPr>
          <p:nvPr>
            <p:ph idx="1"/>
          </p:nvPr>
        </p:nvSpPr>
        <p:spPr>
          <a:xfrm>
            <a:off x="360759" y="2286001"/>
            <a:ext cx="3993357" cy="3919538"/>
          </a:xfrm>
        </p:spPr>
        <p:txBody>
          <a:bodyPr anchor="t">
            <a:normAutofit/>
          </a:bodyPr>
          <a:lstStyle/>
          <a:p>
            <a:r>
              <a:rPr lang="en-US" sz="2000" dirty="0"/>
              <a:t>Bill date: March 1</a:t>
            </a:r>
          </a:p>
          <a:p>
            <a:r>
              <a:rPr lang="en-US" sz="2000" dirty="0"/>
              <a:t>Due date: March 15</a:t>
            </a:r>
          </a:p>
          <a:p>
            <a:r>
              <a:rPr lang="en-US" sz="2000" dirty="0"/>
              <a:t>No payment plan required</a:t>
            </a:r>
          </a:p>
          <a:p>
            <a:r>
              <a:rPr lang="en-US" sz="2000" dirty="0"/>
              <a:t>May disconnect if amount remains unpaid June 1, according to normal policies</a:t>
            </a:r>
          </a:p>
        </p:txBody>
      </p:sp>
      <p:pic>
        <p:nvPicPr>
          <p:cNvPr id="4" name="Picture 8" descr="Overdue dictionary definition | overdue defined">
            <a:extLst>
              <a:ext uri="{FF2B5EF4-FFF2-40B4-BE49-F238E27FC236}">
                <a16:creationId xmlns:a16="http://schemas.microsoft.com/office/drawing/2014/main" id="{DDB97E26-6A23-1546-9D4D-21599FC586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03" r="39238" b="1"/>
          <a:stretch/>
        </p:blipFill>
        <p:spPr bwMode="auto">
          <a:xfrm>
            <a:off x="4474766" y="1"/>
            <a:ext cx="4669234"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152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8C4D9-5AF4-8542-924B-44D365AA66E6}"/>
              </a:ext>
            </a:extLst>
          </p:cNvPr>
          <p:cNvSpPr>
            <a:spLocks noGrp="1"/>
          </p:cNvSpPr>
          <p:nvPr>
            <p:ph type="title"/>
          </p:nvPr>
        </p:nvSpPr>
        <p:spPr>
          <a:xfrm>
            <a:off x="360759" y="3752849"/>
            <a:ext cx="2468166" cy="2452687"/>
          </a:xfrm>
        </p:spPr>
        <p:txBody>
          <a:bodyPr anchor="ctr">
            <a:normAutofit/>
          </a:bodyPr>
          <a:lstStyle/>
          <a:p>
            <a:r>
              <a:rPr lang="en-US" sz="2200"/>
              <a:t>What if customer had delinquency on account before March 31 and also failed to pay new bill between March 31 and June 1?</a:t>
            </a:r>
          </a:p>
        </p:txBody>
      </p:sp>
      <p:pic>
        <p:nvPicPr>
          <p:cNvPr id="5" name="Picture 6" descr="The Good Friday line-up for The Late Late Show has been revealed ...">
            <a:extLst>
              <a:ext uri="{FF2B5EF4-FFF2-40B4-BE49-F238E27FC236}">
                <a16:creationId xmlns:a16="http://schemas.microsoft.com/office/drawing/2014/main" id="{3F6ADCBA-DB60-8340-A4E6-E7B3B1D6C6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08" b="14397"/>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B3F7EB6-9E5C-DF40-B931-0B6597060244}"/>
              </a:ext>
            </a:extLst>
          </p:cNvPr>
          <p:cNvSpPr>
            <a:spLocks noGrp="1"/>
          </p:cNvSpPr>
          <p:nvPr>
            <p:ph idx="1"/>
          </p:nvPr>
        </p:nvSpPr>
        <p:spPr>
          <a:xfrm>
            <a:off x="3169181" y="3927511"/>
            <a:ext cx="5614060" cy="2452687"/>
          </a:xfrm>
        </p:spPr>
        <p:txBody>
          <a:bodyPr anchor="ctr">
            <a:noAutofit/>
          </a:bodyPr>
          <a:lstStyle/>
          <a:p>
            <a:r>
              <a:rPr lang="en-US" sz="1800" dirty="0"/>
              <a:t>Bill date 1: March 1</a:t>
            </a:r>
          </a:p>
          <a:p>
            <a:r>
              <a:rPr lang="en-US" sz="1800" dirty="0"/>
              <a:t>Due date 1: March 15</a:t>
            </a:r>
          </a:p>
          <a:p>
            <a:r>
              <a:rPr lang="en-US" sz="1800" dirty="0"/>
              <a:t>Bill date 2: April 1</a:t>
            </a:r>
          </a:p>
          <a:p>
            <a:r>
              <a:rPr lang="en-US" sz="1800" dirty="0"/>
              <a:t>Due date 2: April 15</a:t>
            </a:r>
          </a:p>
          <a:p>
            <a:r>
              <a:rPr lang="en-US" sz="1800" dirty="0"/>
              <a:t>June 1: Payment plan required for amount that went delinquent on April 15; No payment plan required for amount that went delinquent on March 15</a:t>
            </a:r>
          </a:p>
          <a:p>
            <a:r>
              <a:rPr lang="en-US" sz="1800" dirty="0"/>
              <a:t>May disconnect, but only if amount from March 15 remains unpaid June 1</a:t>
            </a:r>
          </a:p>
          <a:p>
            <a:r>
              <a:rPr lang="en-US" sz="1800" dirty="0"/>
              <a:t>Likely must apply any partial payment to March bill first</a:t>
            </a:r>
          </a:p>
        </p:txBody>
      </p:sp>
    </p:spTree>
    <p:extLst>
      <p:ext uri="{BB962C8B-B14F-4D97-AF65-F5344CB8AC3E}">
        <p14:creationId xmlns:p14="http://schemas.microsoft.com/office/powerpoint/2010/main" val="2405886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6C72E2-3EA1-3D43-995C-1D53F60261ED}"/>
              </a:ext>
            </a:extLst>
          </p:cNvPr>
          <p:cNvSpPr>
            <a:spLocks noGrp="1"/>
          </p:cNvSpPr>
          <p:nvPr>
            <p:ph type="title"/>
          </p:nvPr>
        </p:nvSpPr>
        <p:spPr>
          <a:xfrm>
            <a:off x="154305" y="986318"/>
            <a:ext cx="3672429" cy="1088136"/>
          </a:xfrm>
        </p:spPr>
        <p:txBody>
          <a:bodyPr anchor="b">
            <a:normAutofit fontScale="90000"/>
          </a:bodyPr>
          <a:lstStyle/>
          <a:p>
            <a:r>
              <a:rPr lang="en-US" sz="3000" dirty="0"/>
              <a:t>What if customer refuses to sign payment plan?</a:t>
            </a:r>
          </a:p>
        </p:txBody>
      </p:sp>
      <p:sp>
        <p:nvSpPr>
          <p:cNvPr id="75" name="Rectangle 74">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28600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0091098-1527-7547-BAF2-046307CEC43E}"/>
              </a:ext>
            </a:extLst>
          </p:cNvPr>
          <p:cNvSpPr>
            <a:spLocks noGrp="1"/>
          </p:cNvSpPr>
          <p:nvPr>
            <p:ph idx="1"/>
          </p:nvPr>
        </p:nvSpPr>
        <p:spPr>
          <a:xfrm>
            <a:off x="-133564" y="2285999"/>
            <a:ext cx="4114603" cy="4412751"/>
          </a:xfrm>
        </p:spPr>
        <p:txBody>
          <a:bodyPr anchor="t">
            <a:normAutofit fontScale="92500" lnSpcReduction="10000"/>
          </a:bodyPr>
          <a:lstStyle/>
          <a:p>
            <a:pPr marL="0" indent="0">
              <a:buNone/>
            </a:pPr>
            <a:endParaRPr lang="en-US" sz="900" dirty="0"/>
          </a:p>
          <a:p>
            <a:pPr lvl="1">
              <a:spcBef>
                <a:spcPts val="975"/>
              </a:spcBef>
            </a:pPr>
            <a:r>
              <a:rPr lang="en-US" dirty="0"/>
              <a:t>Have option to require customer to opt-in to payment plan or simply to put customer on payment plan</a:t>
            </a:r>
          </a:p>
          <a:p>
            <a:pPr lvl="1">
              <a:spcBef>
                <a:spcPts val="975"/>
              </a:spcBef>
            </a:pPr>
            <a:r>
              <a:rPr lang="en-US" dirty="0"/>
              <a:t>Best practice to get customer to actually sign payment plan agreement, but not legally required</a:t>
            </a:r>
          </a:p>
          <a:p>
            <a:pPr lvl="1">
              <a:spcBef>
                <a:spcPts val="975"/>
              </a:spcBef>
            </a:pPr>
            <a:r>
              <a:rPr lang="en-US" dirty="0"/>
              <a:t>Customer must abide by payment plan terms.</a:t>
            </a:r>
          </a:p>
          <a:p>
            <a:pPr lvl="1">
              <a:spcBef>
                <a:spcPts val="975"/>
              </a:spcBef>
            </a:pPr>
            <a:r>
              <a:rPr lang="en-US" dirty="0"/>
              <a:t>If you have informed the customer of the terms and they do not abide by them, you may proceed to disconnect service according to your stated policy.</a:t>
            </a:r>
          </a:p>
          <a:p>
            <a:pPr lvl="1">
              <a:spcBef>
                <a:spcPts val="975"/>
              </a:spcBef>
            </a:pPr>
            <a:r>
              <a:rPr lang="en-US" dirty="0"/>
              <a:t>You need to spell out when services will be disconnected and if/when late penalties will apply if payment plan payments are not received. </a:t>
            </a:r>
          </a:p>
        </p:txBody>
      </p:sp>
      <p:pic>
        <p:nvPicPr>
          <p:cNvPr id="3076" name="Picture 4" descr="Man refuse to sign credit contract Royalty Free Vector Image">
            <a:extLst>
              <a:ext uri="{FF2B5EF4-FFF2-40B4-BE49-F238E27FC236}">
                <a16:creationId xmlns:a16="http://schemas.microsoft.com/office/drawing/2014/main" id="{D417BCD1-5F2E-CB46-85CB-3E2B005A69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7684"/>
          <a:stretch/>
        </p:blipFill>
        <p:spPr bwMode="auto">
          <a:xfrm>
            <a:off x="3981039" y="10"/>
            <a:ext cx="5162961"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529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Woman holding an empty wallet, she hasn't money - Review of ...">
            <a:extLst>
              <a:ext uri="{FF2B5EF4-FFF2-40B4-BE49-F238E27FC236}">
                <a16:creationId xmlns:a16="http://schemas.microsoft.com/office/drawing/2014/main" id="{8DF1EAFE-A748-7B45-9F24-33D117C032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9394" b="909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430169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25F528-59D7-734F-BDC9-E8DBAD7F40E1}"/>
              </a:ext>
            </a:extLst>
          </p:cNvPr>
          <p:cNvSpPr>
            <a:spLocks noGrp="1"/>
          </p:cNvSpPr>
          <p:nvPr>
            <p:ph type="title"/>
          </p:nvPr>
        </p:nvSpPr>
        <p:spPr>
          <a:xfrm>
            <a:off x="445582" y="838771"/>
            <a:ext cx="3915950" cy="1647575"/>
          </a:xfrm>
        </p:spPr>
        <p:txBody>
          <a:bodyPr>
            <a:noAutofit/>
          </a:bodyPr>
          <a:lstStyle/>
          <a:p>
            <a:r>
              <a:rPr lang="en-US" sz="2800" dirty="0"/>
              <a:t>What if customer makes payment plan payment but does not pay June or July bill (or some other later bill)?</a:t>
            </a:r>
          </a:p>
        </p:txBody>
      </p:sp>
      <p:sp>
        <p:nvSpPr>
          <p:cNvPr id="3" name="Content Placeholder 2">
            <a:extLst>
              <a:ext uri="{FF2B5EF4-FFF2-40B4-BE49-F238E27FC236}">
                <a16:creationId xmlns:a16="http://schemas.microsoft.com/office/drawing/2014/main" id="{6F1BD1DC-20B0-6841-9B19-CB449D5A953D}"/>
              </a:ext>
            </a:extLst>
          </p:cNvPr>
          <p:cNvSpPr>
            <a:spLocks noGrp="1"/>
          </p:cNvSpPr>
          <p:nvPr>
            <p:ph idx="1"/>
          </p:nvPr>
        </p:nvSpPr>
        <p:spPr>
          <a:xfrm>
            <a:off x="445582" y="2887038"/>
            <a:ext cx="3926618" cy="3007734"/>
          </a:xfrm>
        </p:spPr>
        <p:txBody>
          <a:bodyPr>
            <a:normAutofit/>
          </a:bodyPr>
          <a:lstStyle/>
          <a:p>
            <a:r>
              <a:rPr lang="en-US" dirty="0"/>
              <a:t>May disconnect according to your normal policies and apply late penalties, even if customer still makes payment plan payments</a:t>
            </a:r>
          </a:p>
        </p:txBody>
      </p:sp>
    </p:spTree>
    <p:extLst>
      <p:ext uri="{BB962C8B-B14F-4D97-AF65-F5344CB8AC3E}">
        <p14:creationId xmlns:p14="http://schemas.microsoft.com/office/powerpoint/2010/main" val="1537539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7E45-4454-8446-B90A-8E6B758BCA7C}"/>
              </a:ext>
            </a:extLst>
          </p:cNvPr>
          <p:cNvSpPr>
            <a:spLocks noGrp="1"/>
          </p:cNvSpPr>
          <p:nvPr>
            <p:ph type="title"/>
          </p:nvPr>
        </p:nvSpPr>
        <p:spPr>
          <a:xfrm>
            <a:off x="4813300" y="613827"/>
            <a:ext cx="3968748" cy="1628775"/>
          </a:xfrm>
        </p:spPr>
        <p:txBody>
          <a:bodyPr anchor="b">
            <a:noAutofit/>
          </a:bodyPr>
          <a:lstStyle/>
          <a:p>
            <a:r>
              <a:rPr lang="en-US" sz="3200" dirty="0"/>
              <a:t>What if customer does not pay full amount owed by December 1, 2020?</a:t>
            </a:r>
          </a:p>
        </p:txBody>
      </p:sp>
      <p:pic>
        <p:nvPicPr>
          <p:cNvPr id="9220" name="Picture 4" descr="December 1 Clipart">
            <a:extLst>
              <a:ext uri="{FF2B5EF4-FFF2-40B4-BE49-F238E27FC236}">
                <a16:creationId xmlns:a16="http://schemas.microsoft.com/office/drawing/2014/main" id="{57DEC0EA-0758-1D47-935C-3267CB9812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39" r="16579"/>
          <a:stretch/>
        </p:blipFill>
        <p:spPr bwMode="auto">
          <a:xfrm>
            <a:off x="1" y="1587"/>
            <a:ext cx="4571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7CB4BB6-89E9-7543-8055-9AF83FF24A08}"/>
              </a:ext>
            </a:extLst>
          </p:cNvPr>
          <p:cNvSpPr>
            <a:spLocks noGrp="1"/>
          </p:cNvSpPr>
          <p:nvPr>
            <p:ph idx="1"/>
          </p:nvPr>
        </p:nvSpPr>
        <p:spPr>
          <a:xfrm>
            <a:off x="4813300" y="2614612"/>
            <a:ext cx="3968747" cy="3752849"/>
          </a:xfrm>
        </p:spPr>
        <p:txBody>
          <a:bodyPr>
            <a:normAutofit/>
          </a:bodyPr>
          <a:lstStyle/>
          <a:p>
            <a:pPr>
              <a:spcBef>
                <a:spcPts val="1950"/>
              </a:spcBef>
            </a:pPr>
            <a:r>
              <a:rPr lang="en-US" sz="2400" dirty="0"/>
              <a:t>Up to local government utility to determine whether or not customer may seek extension. Should be specified in policy ordinance. </a:t>
            </a:r>
          </a:p>
          <a:p>
            <a:pPr>
              <a:spcBef>
                <a:spcPts val="1950"/>
              </a:spcBef>
            </a:pPr>
            <a:r>
              <a:rPr lang="en-US" sz="2400" dirty="0"/>
              <a:t>If no extension allowed under policy, may terminate service and use other collection remedies.</a:t>
            </a:r>
          </a:p>
        </p:txBody>
      </p:sp>
    </p:spTree>
    <p:extLst>
      <p:ext uri="{BB962C8B-B14F-4D97-AF65-F5344CB8AC3E}">
        <p14:creationId xmlns:p14="http://schemas.microsoft.com/office/powerpoint/2010/main" val="1531471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6E98-B4BC-044C-865C-5B375262111C}"/>
              </a:ext>
            </a:extLst>
          </p:cNvPr>
          <p:cNvSpPr>
            <a:spLocks noGrp="1"/>
          </p:cNvSpPr>
          <p:nvPr>
            <p:ph type="title"/>
          </p:nvPr>
        </p:nvSpPr>
        <p:spPr>
          <a:xfrm>
            <a:off x="360758" y="327025"/>
            <a:ext cx="3993358" cy="1630363"/>
          </a:xfrm>
        </p:spPr>
        <p:txBody>
          <a:bodyPr anchor="b">
            <a:normAutofit/>
          </a:bodyPr>
          <a:lstStyle/>
          <a:p>
            <a:r>
              <a:rPr lang="en-US" sz="3100"/>
              <a:t>Must we suspend late penalties during payment plan period? </a:t>
            </a:r>
          </a:p>
        </p:txBody>
      </p:sp>
      <p:sp>
        <p:nvSpPr>
          <p:cNvPr id="3" name="Content Placeholder 2">
            <a:extLst>
              <a:ext uri="{FF2B5EF4-FFF2-40B4-BE49-F238E27FC236}">
                <a16:creationId xmlns:a16="http://schemas.microsoft.com/office/drawing/2014/main" id="{AB6D1AAE-CBFE-FA49-8659-5DEB3E2FE371}"/>
              </a:ext>
            </a:extLst>
          </p:cNvPr>
          <p:cNvSpPr>
            <a:spLocks noGrp="1"/>
          </p:cNvSpPr>
          <p:nvPr>
            <p:ph idx="1"/>
          </p:nvPr>
        </p:nvSpPr>
        <p:spPr>
          <a:xfrm>
            <a:off x="360759" y="2286001"/>
            <a:ext cx="4114007" cy="3919538"/>
          </a:xfrm>
        </p:spPr>
        <p:txBody>
          <a:bodyPr anchor="t">
            <a:normAutofit/>
          </a:bodyPr>
          <a:lstStyle/>
          <a:p>
            <a:r>
              <a:rPr lang="en-US" sz="2400" dirty="0"/>
              <a:t>Yes, but only on amounts that went delinquent between March 31 and June 1. </a:t>
            </a:r>
          </a:p>
          <a:p>
            <a:endParaRPr lang="en-US" sz="800" dirty="0"/>
          </a:p>
          <a:p>
            <a:r>
              <a:rPr lang="en-US" sz="2400" dirty="0"/>
              <a:t>You may specify in payment plan terms that if payments not made according to terms late penalties will be assessed and services will be disconnected.</a:t>
            </a:r>
          </a:p>
        </p:txBody>
      </p:sp>
      <p:pic>
        <p:nvPicPr>
          <p:cNvPr id="11266" name="Picture 2" descr="Credit Card Late Fees - CreditCardReviews.com">
            <a:extLst>
              <a:ext uri="{FF2B5EF4-FFF2-40B4-BE49-F238E27FC236}">
                <a16:creationId xmlns:a16="http://schemas.microsoft.com/office/drawing/2014/main" id="{05355222-6443-454F-AA9E-73EFA38605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48" r="16599" b="2"/>
          <a:stretch/>
        </p:blipFill>
        <p:spPr bwMode="auto">
          <a:xfrm>
            <a:off x="4474766" y="1"/>
            <a:ext cx="4669234"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90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ABAE67A-CFCD-8E46-8075-567AD9FFB826}"/>
              </a:ext>
            </a:extLst>
          </p:cNvPr>
          <p:cNvSpPr>
            <a:spLocks noGrp="1"/>
          </p:cNvSpPr>
          <p:nvPr>
            <p:ph type="title"/>
          </p:nvPr>
        </p:nvSpPr>
        <p:spPr>
          <a:xfrm>
            <a:off x="390418" y="-123805"/>
            <a:ext cx="3669030" cy="1773936"/>
          </a:xfrm>
        </p:spPr>
        <p:txBody>
          <a:bodyPr anchor="b">
            <a:normAutofit/>
          </a:bodyPr>
          <a:lstStyle/>
          <a:p>
            <a:r>
              <a:rPr lang="en-US" sz="3500" dirty="0"/>
              <a:t>Collection Options</a:t>
            </a:r>
          </a:p>
        </p:txBody>
      </p:sp>
      <p:sp>
        <p:nvSpPr>
          <p:cNvPr id="3" name="Content Placeholder 2">
            <a:extLst>
              <a:ext uri="{FF2B5EF4-FFF2-40B4-BE49-F238E27FC236}">
                <a16:creationId xmlns:a16="http://schemas.microsoft.com/office/drawing/2014/main" id="{6396930C-56D8-E243-8A05-BBC4CA84256B}"/>
              </a:ext>
            </a:extLst>
          </p:cNvPr>
          <p:cNvSpPr>
            <a:spLocks noGrp="1"/>
          </p:cNvSpPr>
          <p:nvPr>
            <p:ph idx="1"/>
          </p:nvPr>
        </p:nvSpPr>
        <p:spPr>
          <a:xfrm>
            <a:off x="390418" y="1900719"/>
            <a:ext cx="4074623" cy="3899248"/>
          </a:xfrm>
        </p:spPr>
        <p:txBody>
          <a:bodyPr anchor="t">
            <a:noAutofit/>
          </a:bodyPr>
          <a:lstStyle/>
          <a:p>
            <a:pPr marL="0" indent="0">
              <a:spcBef>
                <a:spcPts val="1950"/>
              </a:spcBef>
              <a:buNone/>
            </a:pPr>
            <a:r>
              <a:rPr lang="en-US" sz="2400" dirty="0"/>
              <a:t>If delinquency occurred before March 31 or after June 1, may submit to debt set-off, collection agency, or sue.</a:t>
            </a:r>
          </a:p>
          <a:p>
            <a:pPr marL="0" indent="0">
              <a:spcBef>
                <a:spcPts val="1950"/>
              </a:spcBef>
              <a:buNone/>
            </a:pPr>
            <a:r>
              <a:rPr lang="en-US" sz="2400" dirty="0"/>
              <a:t>If delinquency occurred between March 31 and June 1, must allow customer to make payments according to payment plan at least until December 1, 2020, unless customer violates payment plan terms.</a:t>
            </a:r>
          </a:p>
        </p:txBody>
      </p:sp>
      <p:cxnSp>
        <p:nvCxnSpPr>
          <p:cNvPr id="11" name="Straight Connector 10">
            <a:extLst>
              <a:ext uri="{FF2B5EF4-FFF2-40B4-BE49-F238E27FC236}">
                <a16:creationId xmlns:a16="http://schemas.microsoft.com/office/drawing/2014/main" id="{749A7284-D010-4ACB-A08A-FC3C3689B5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894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4" descr="No Payment, No Platform: 3 Tips to Recover Late Payments Faster">
            <a:extLst>
              <a:ext uri="{FF2B5EF4-FFF2-40B4-BE49-F238E27FC236}">
                <a16:creationId xmlns:a16="http://schemas.microsoft.com/office/drawing/2014/main" id="{755FD206-04C1-3746-B1F3-1F54EC9128A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61204" y="2447254"/>
            <a:ext cx="3769143" cy="197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05384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53647-1C7D-8E4D-BF96-30072DC6DF3C}"/>
              </a:ext>
            </a:extLst>
          </p:cNvPr>
          <p:cNvSpPr>
            <a:spLocks noGrp="1"/>
          </p:cNvSpPr>
          <p:nvPr>
            <p:ph type="title"/>
          </p:nvPr>
        </p:nvSpPr>
        <p:spPr>
          <a:xfrm>
            <a:off x="628650" y="365125"/>
            <a:ext cx="7886700" cy="1325563"/>
          </a:xfrm>
        </p:spPr>
        <p:txBody>
          <a:bodyPr>
            <a:normAutofit/>
          </a:bodyPr>
          <a:lstStyle/>
          <a:p>
            <a:r>
              <a:rPr lang="en-US"/>
              <a:t>Customer Assistance</a:t>
            </a:r>
            <a:endParaRPr lang="en-US" dirty="0"/>
          </a:p>
        </p:txBody>
      </p:sp>
      <p:sp>
        <p:nvSpPr>
          <p:cNvPr id="3" name="Content Placeholder 2">
            <a:extLst>
              <a:ext uri="{FF2B5EF4-FFF2-40B4-BE49-F238E27FC236}">
                <a16:creationId xmlns:a16="http://schemas.microsoft.com/office/drawing/2014/main" id="{C4FBF676-08D1-0949-8A16-245322A817C7}"/>
              </a:ext>
            </a:extLst>
          </p:cNvPr>
          <p:cNvSpPr>
            <a:spLocks noGrp="1"/>
          </p:cNvSpPr>
          <p:nvPr>
            <p:ph idx="1"/>
          </p:nvPr>
        </p:nvSpPr>
        <p:spPr>
          <a:xfrm>
            <a:off x="628650" y="1825625"/>
            <a:ext cx="4590622" cy="4351338"/>
          </a:xfrm>
        </p:spPr>
        <p:txBody>
          <a:bodyPr>
            <a:noAutofit/>
          </a:bodyPr>
          <a:lstStyle/>
          <a:p>
            <a:pPr>
              <a:spcBef>
                <a:spcPts val="1950"/>
              </a:spcBef>
            </a:pPr>
            <a:r>
              <a:rPr lang="en-US" sz="2400" dirty="0"/>
              <a:t>May establish customer assistance programs for low- or moderate- income customers and/or for senior citizen customers (over 60), using general fund monies</a:t>
            </a:r>
          </a:p>
          <a:p>
            <a:pPr>
              <a:spcBef>
                <a:spcPts val="1950"/>
              </a:spcBef>
            </a:pPr>
            <a:r>
              <a:rPr lang="en-US" sz="2400" dirty="0"/>
              <a:t>May NOT reduce or waive utility fees directly</a:t>
            </a:r>
          </a:p>
        </p:txBody>
      </p:sp>
      <p:pic>
        <p:nvPicPr>
          <p:cNvPr id="12290" name="Picture 2" descr="Billing &amp; Community Assistance Programs | Pittsburgh Water &amp; Sewer ...">
            <a:extLst>
              <a:ext uri="{FF2B5EF4-FFF2-40B4-BE49-F238E27FC236}">
                <a16:creationId xmlns:a16="http://schemas.microsoft.com/office/drawing/2014/main" id="{AC9B560B-675A-4047-BBAE-36AAD29330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33" b="-1"/>
          <a:stretch/>
        </p:blipFill>
        <p:spPr bwMode="auto">
          <a:xfrm>
            <a:off x="5452554" y="1604354"/>
            <a:ext cx="3278553" cy="299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464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3211-04AA-354C-A9BA-B9AE81A24139}"/>
              </a:ext>
            </a:extLst>
          </p:cNvPr>
          <p:cNvSpPr>
            <a:spLocks noGrp="1"/>
          </p:cNvSpPr>
          <p:nvPr>
            <p:ph type="title"/>
          </p:nvPr>
        </p:nvSpPr>
        <p:spPr>
          <a:xfrm>
            <a:off x="628650" y="365125"/>
            <a:ext cx="7886700" cy="1325563"/>
          </a:xfrm>
        </p:spPr>
        <p:txBody>
          <a:bodyPr>
            <a:normAutofit/>
          </a:bodyPr>
          <a:lstStyle/>
          <a:p>
            <a:pPr algn="ctr"/>
            <a:r>
              <a:rPr lang="en-US" dirty="0"/>
              <a:t>Announcements</a:t>
            </a:r>
          </a:p>
        </p:txBody>
      </p:sp>
      <p:graphicFrame>
        <p:nvGraphicFramePr>
          <p:cNvPr id="16" name="Content Placeholder 2">
            <a:extLst>
              <a:ext uri="{FF2B5EF4-FFF2-40B4-BE49-F238E27FC236}">
                <a16:creationId xmlns:a16="http://schemas.microsoft.com/office/drawing/2014/main" id="{A7F9635A-713B-4049-9B01-B0446347F663}"/>
              </a:ext>
            </a:extLst>
          </p:cNvPr>
          <p:cNvGraphicFramePr>
            <a:graphicFrameLocks noGrp="1"/>
          </p:cNvGraphicFramePr>
          <p:nvPr>
            <p:ph idx="1"/>
            <p:extLst>
              <p:ext uri="{D42A27DB-BD31-4B8C-83A1-F6EECF244321}">
                <p14:modId xmlns:p14="http://schemas.microsoft.com/office/powerpoint/2010/main" val="2088265491"/>
              </p:ext>
            </p:extLst>
          </p:nvPr>
        </p:nvGraphicFramePr>
        <p:xfrm>
          <a:off x="628650" y="934949"/>
          <a:ext cx="8104384" cy="5246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791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E4C10810-2B44-824D-8102-6B82CA1F6083}"/>
              </a:ext>
            </a:extLst>
          </p:cNvPr>
          <p:cNvGraphicFramePr>
            <a:graphicFrameLocks noGrp="1"/>
          </p:cNvGraphicFramePr>
          <p:nvPr>
            <p:ph idx="1"/>
            <p:extLst>
              <p:ext uri="{D42A27DB-BD31-4B8C-83A1-F6EECF244321}">
                <p14:modId xmlns:p14="http://schemas.microsoft.com/office/powerpoint/2010/main" val="400183833"/>
              </p:ext>
            </p:extLst>
          </p:nvPr>
        </p:nvGraphicFramePr>
        <p:xfrm>
          <a:off x="101779" y="1849192"/>
          <a:ext cx="9144000" cy="2150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E9E64A30-18B5-8643-80DC-241391A82395}"/>
              </a:ext>
            </a:extLst>
          </p:cNvPr>
          <p:cNvSpPr txBox="1"/>
          <p:nvPr/>
        </p:nvSpPr>
        <p:spPr>
          <a:xfrm>
            <a:off x="98566" y="3731392"/>
            <a:ext cx="2321959" cy="14465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May disconnect according to your utility ordinance terms</a:t>
            </a:r>
          </a:p>
        </p:txBody>
      </p:sp>
      <p:sp>
        <p:nvSpPr>
          <p:cNvPr id="9" name="TextBox 8">
            <a:extLst>
              <a:ext uri="{FF2B5EF4-FFF2-40B4-BE49-F238E27FC236}">
                <a16:creationId xmlns:a16="http://schemas.microsoft.com/office/drawing/2014/main" id="{B2B46729-8274-B047-8017-5A588B12718B}"/>
              </a:ext>
            </a:extLst>
          </p:cNvPr>
          <p:cNvSpPr txBox="1"/>
          <p:nvPr/>
        </p:nvSpPr>
        <p:spPr>
          <a:xfrm>
            <a:off x="3117245" y="285580"/>
            <a:ext cx="3113069" cy="178510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May NOT disconnect residential utility service for account delinquency, no matter when delinquency incurred</a:t>
            </a:r>
          </a:p>
        </p:txBody>
      </p:sp>
      <p:sp>
        <p:nvSpPr>
          <p:cNvPr id="10" name="TextBox 9">
            <a:extLst>
              <a:ext uri="{FF2B5EF4-FFF2-40B4-BE49-F238E27FC236}">
                <a16:creationId xmlns:a16="http://schemas.microsoft.com/office/drawing/2014/main" id="{697B6DB6-5CB3-B146-B752-48F0838F5E9C}"/>
              </a:ext>
            </a:extLst>
          </p:cNvPr>
          <p:cNvSpPr txBox="1"/>
          <p:nvPr/>
        </p:nvSpPr>
        <p:spPr>
          <a:xfrm>
            <a:off x="6432584" y="3770538"/>
            <a:ext cx="2609636" cy="29238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t>May disconnect according to your utility ordinance terms</a:t>
            </a:r>
          </a:p>
          <a:p>
            <a:pPr algn="ctr"/>
            <a:endParaRPr lang="en-US" sz="800" dirty="0"/>
          </a:p>
          <a:p>
            <a:pPr algn="ctr"/>
            <a:r>
              <a:rPr lang="en-US" sz="2200" dirty="0"/>
              <a:t>Except for amounts that went delinquent between March 31 and June 1</a:t>
            </a:r>
          </a:p>
        </p:txBody>
      </p:sp>
      <p:cxnSp>
        <p:nvCxnSpPr>
          <p:cNvPr id="12" name="Straight Connector 11">
            <a:extLst>
              <a:ext uri="{FF2B5EF4-FFF2-40B4-BE49-F238E27FC236}">
                <a16:creationId xmlns:a16="http://schemas.microsoft.com/office/drawing/2014/main" id="{7E444E1B-3535-9348-9396-E90D6BBF37FE}"/>
              </a:ext>
            </a:extLst>
          </p:cNvPr>
          <p:cNvCxnSpPr/>
          <p:nvPr/>
        </p:nvCxnSpPr>
        <p:spPr>
          <a:xfrm>
            <a:off x="1150707" y="3429000"/>
            <a:ext cx="0" cy="302392"/>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A2B761F-1E89-E74E-BAA4-45738B4B7BA7}"/>
              </a:ext>
            </a:extLst>
          </p:cNvPr>
          <p:cNvCxnSpPr/>
          <p:nvPr/>
        </p:nvCxnSpPr>
        <p:spPr>
          <a:xfrm>
            <a:off x="5751816" y="2070684"/>
            <a:ext cx="0" cy="302392"/>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AFB3097-3175-054D-BB60-5B3A1DD022EE}"/>
              </a:ext>
            </a:extLst>
          </p:cNvPr>
          <p:cNvCxnSpPr/>
          <p:nvPr/>
        </p:nvCxnSpPr>
        <p:spPr>
          <a:xfrm>
            <a:off x="3645614" y="2070684"/>
            <a:ext cx="0" cy="302392"/>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1C4948-A822-E347-93A6-FE6E3B67C56C}"/>
              </a:ext>
            </a:extLst>
          </p:cNvPr>
          <p:cNvCxnSpPr>
            <a:cxnSpLocks/>
          </p:cNvCxnSpPr>
          <p:nvPr/>
        </p:nvCxnSpPr>
        <p:spPr>
          <a:xfrm>
            <a:off x="7740616" y="3468067"/>
            <a:ext cx="0" cy="30247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A8E1696-576A-6C4F-A829-780DA0A87DA0}"/>
              </a:ext>
            </a:extLst>
          </p:cNvPr>
          <p:cNvSpPr txBox="1"/>
          <p:nvPr/>
        </p:nvSpPr>
        <p:spPr>
          <a:xfrm rot="20119001">
            <a:off x="15245" y="899795"/>
            <a:ext cx="2802454" cy="584775"/>
          </a:xfrm>
          <a:prstGeom prst="rect">
            <a:avLst/>
          </a:prstGeom>
          <a:noFill/>
        </p:spPr>
        <p:txBody>
          <a:bodyPr wrap="square" rtlCol="0">
            <a:spAutoFit/>
          </a:bodyPr>
          <a:lstStyle/>
          <a:p>
            <a:r>
              <a:rPr lang="en-US" sz="3200" dirty="0"/>
              <a:t>Disconnections</a:t>
            </a:r>
          </a:p>
        </p:txBody>
      </p:sp>
    </p:spTree>
    <p:extLst>
      <p:ext uri="{BB962C8B-B14F-4D97-AF65-F5344CB8AC3E}">
        <p14:creationId xmlns:p14="http://schemas.microsoft.com/office/powerpoint/2010/main" val="59883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AE81A418-7397-974F-820D-8A93CBF3671E}"/>
              </a:ext>
            </a:extLst>
          </p:cNvPr>
          <p:cNvSpPr>
            <a:spLocks noGrp="1"/>
          </p:cNvSpPr>
          <p:nvPr>
            <p:ph type="title"/>
          </p:nvPr>
        </p:nvSpPr>
        <p:spPr>
          <a:xfrm>
            <a:off x="571500" y="559678"/>
            <a:ext cx="2675936" cy="4952492"/>
          </a:xfrm>
        </p:spPr>
        <p:txBody>
          <a:bodyPr>
            <a:normAutofit/>
          </a:bodyPr>
          <a:lstStyle/>
          <a:p>
            <a:r>
              <a:rPr lang="en-US" dirty="0">
                <a:solidFill>
                  <a:schemeClr val="bg1"/>
                </a:solidFill>
              </a:rPr>
              <a:t>Payment Plans</a:t>
            </a:r>
          </a:p>
        </p:txBody>
      </p:sp>
      <p:cxnSp>
        <p:nvCxnSpPr>
          <p:cNvPr id="15" name="Straight Connector 14">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322326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6">
            <a:extLst>
              <a:ext uri="{FF2B5EF4-FFF2-40B4-BE49-F238E27FC236}">
                <a16:creationId xmlns:a16="http://schemas.microsoft.com/office/drawing/2014/main" id="{3E819D04-5F2B-400C-86C3-8403F986DEB4}"/>
              </a:ext>
            </a:extLst>
          </p:cNvPr>
          <p:cNvGraphicFramePr>
            <a:graphicFrameLocks noGrp="1"/>
          </p:cNvGraphicFramePr>
          <p:nvPr>
            <p:ph idx="1"/>
            <p:extLst>
              <p:ext uri="{D42A27DB-BD31-4B8C-83A1-F6EECF244321}">
                <p14:modId xmlns:p14="http://schemas.microsoft.com/office/powerpoint/2010/main" val="3118677705"/>
              </p:ext>
            </p:extLst>
          </p:nvPr>
        </p:nvGraphicFramePr>
        <p:xfrm>
          <a:off x="3886200" y="568325"/>
          <a:ext cx="46863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9002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5" name="Content Placeholder 2">
            <a:extLst>
              <a:ext uri="{FF2B5EF4-FFF2-40B4-BE49-F238E27FC236}">
                <a16:creationId xmlns:a16="http://schemas.microsoft.com/office/drawing/2014/main" id="{FC2E4534-BB17-4ACD-B2FD-AF4F81C1094C}"/>
              </a:ext>
            </a:extLst>
          </p:cNvPr>
          <p:cNvGraphicFramePr>
            <a:graphicFrameLocks noGrp="1"/>
          </p:cNvGraphicFramePr>
          <p:nvPr>
            <p:ph idx="4294967295"/>
            <p:extLst>
              <p:ext uri="{D42A27DB-BD31-4B8C-83A1-F6EECF244321}">
                <p14:modId xmlns:p14="http://schemas.microsoft.com/office/powerpoint/2010/main" val="3586872441"/>
              </p:ext>
            </p:extLst>
          </p:nvPr>
        </p:nvGraphicFramePr>
        <p:xfrm>
          <a:off x="441789" y="164387"/>
          <a:ext cx="8116584" cy="6472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8508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274320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27C3A5-0CAB-564C-9D85-E4F44E00CDCF}"/>
              </a:ext>
            </a:extLst>
          </p:cNvPr>
          <p:cNvSpPr>
            <a:spLocks noGrp="1"/>
          </p:cNvSpPr>
          <p:nvPr>
            <p:ph type="title"/>
          </p:nvPr>
        </p:nvSpPr>
        <p:spPr>
          <a:xfrm>
            <a:off x="445770" y="637125"/>
            <a:ext cx="2372586" cy="5256371"/>
          </a:xfrm>
        </p:spPr>
        <p:txBody>
          <a:bodyPr>
            <a:normAutofit/>
          </a:bodyPr>
          <a:lstStyle/>
          <a:p>
            <a:r>
              <a:rPr lang="en-US" dirty="0"/>
              <a:t>Payment Plan Process</a:t>
            </a:r>
          </a:p>
        </p:txBody>
      </p:sp>
      <p:graphicFrame>
        <p:nvGraphicFramePr>
          <p:cNvPr id="6" name="Content Placeholder 3">
            <a:extLst>
              <a:ext uri="{FF2B5EF4-FFF2-40B4-BE49-F238E27FC236}">
                <a16:creationId xmlns:a16="http://schemas.microsoft.com/office/drawing/2014/main" id="{72E44F24-3962-4D80-BBD9-CF139A8D76EF}"/>
              </a:ext>
            </a:extLst>
          </p:cNvPr>
          <p:cNvGraphicFramePr/>
          <p:nvPr>
            <p:extLst>
              <p:ext uri="{D42A27DB-BD31-4B8C-83A1-F6EECF244321}">
                <p14:modId xmlns:p14="http://schemas.microsoft.com/office/powerpoint/2010/main" val="2749476377"/>
              </p:ext>
            </p:extLst>
          </p:nvPr>
        </p:nvGraphicFramePr>
        <p:xfrm>
          <a:off x="3386724" y="303591"/>
          <a:ext cx="5430033"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2470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079D3-0AE1-1346-8F8E-A2A014D4C62C}"/>
              </a:ext>
            </a:extLst>
          </p:cNvPr>
          <p:cNvSpPr>
            <a:spLocks noGrp="1"/>
          </p:cNvSpPr>
          <p:nvPr>
            <p:ph type="title"/>
          </p:nvPr>
        </p:nvSpPr>
        <p:spPr>
          <a:xfrm>
            <a:off x="1006760" y="-358234"/>
            <a:ext cx="4939869" cy="1676603"/>
          </a:xfrm>
        </p:spPr>
        <p:txBody>
          <a:bodyPr>
            <a:normAutofit/>
          </a:bodyPr>
          <a:lstStyle/>
          <a:p>
            <a:r>
              <a:rPr lang="en-US" dirty="0"/>
              <a:t>Payment Plan Terms</a:t>
            </a:r>
          </a:p>
        </p:txBody>
      </p:sp>
      <p:sp>
        <p:nvSpPr>
          <p:cNvPr id="3" name="Content Placeholder 2">
            <a:extLst>
              <a:ext uri="{FF2B5EF4-FFF2-40B4-BE49-F238E27FC236}">
                <a16:creationId xmlns:a16="http://schemas.microsoft.com/office/drawing/2014/main" id="{E252295E-5C7C-D142-A71E-F44ADD1FE1BE}"/>
              </a:ext>
            </a:extLst>
          </p:cNvPr>
          <p:cNvSpPr>
            <a:spLocks noGrp="1"/>
          </p:cNvSpPr>
          <p:nvPr>
            <p:ph idx="1"/>
          </p:nvPr>
        </p:nvSpPr>
        <p:spPr>
          <a:xfrm>
            <a:off x="383957" y="821933"/>
            <a:ext cx="4939867" cy="4282003"/>
          </a:xfrm>
        </p:spPr>
        <p:txBody>
          <a:bodyPr>
            <a:noAutofit/>
          </a:bodyPr>
          <a:lstStyle/>
          <a:p>
            <a:pPr>
              <a:spcBef>
                <a:spcPts val="1350"/>
              </a:spcBef>
            </a:pPr>
            <a:r>
              <a:rPr lang="en-US" sz="1800" dirty="0"/>
              <a:t>Determine how you will allow amount owed to be paid off. Equal increments each month? Percentage of total amount on account each month? </a:t>
            </a:r>
          </a:p>
          <a:p>
            <a:pPr>
              <a:spcBef>
                <a:spcPts val="1350"/>
              </a:spcBef>
            </a:pPr>
            <a:r>
              <a:rPr lang="en-US" sz="1800" dirty="0"/>
              <a:t>Does customer have to sign up or will pay plan be automatic?</a:t>
            </a:r>
          </a:p>
          <a:p>
            <a:pPr>
              <a:spcBef>
                <a:spcPts val="1350"/>
              </a:spcBef>
            </a:pPr>
            <a:r>
              <a:rPr lang="en-US" sz="1800" dirty="0"/>
              <a:t>Determine how amounts will be added to regular bill</a:t>
            </a:r>
          </a:p>
          <a:p>
            <a:pPr>
              <a:spcBef>
                <a:spcPts val="1350"/>
              </a:spcBef>
            </a:pPr>
            <a:r>
              <a:rPr lang="en-US" sz="1800" dirty="0"/>
              <a:t>Determine how long customer has to pay off (at least until December 1)</a:t>
            </a:r>
          </a:p>
          <a:p>
            <a:pPr>
              <a:spcBef>
                <a:spcPts val="1350"/>
              </a:spcBef>
            </a:pPr>
            <a:r>
              <a:rPr lang="en-US" sz="1800" dirty="0"/>
              <a:t>Specify that customer must remain current on amounts that come due after June 1. </a:t>
            </a:r>
          </a:p>
          <a:p>
            <a:pPr>
              <a:spcBef>
                <a:spcPts val="1350"/>
              </a:spcBef>
            </a:pPr>
            <a:r>
              <a:rPr lang="en-US" sz="1800" dirty="0"/>
              <a:t>Specify what will happen if payment plan amounts and new amounts are not paid by due date. </a:t>
            </a:r>
          </a:p>
          <a:p>
            <a:pPr>
              <a:spcBef>
                <a:spcPts val="1350"/>
              </a:spcBef>
            </a:pPr>
            <a:r>
              <a:rPr lang="en-US" sz="1800" dirty="0"/>
              <a:t>Identify contact person to field questions or problems</a:t>
            </a:r>
          </a:p>
          <a:p>
            <a:pPr>
              <a:spcBef>
                <a:spcPts val="1350"/>
              </a:spcBef>
            </a:pPr>
            <a:r>
              <a:rPr lang="en-US" sz="1800" dirty="0"/>
              <a:t>Refer to normal written policies for new delinquencies (after June 1)</a:t>
            </a:r>
          </a:p>
        </p:txBody>
      </p:sp>
      <p:pic>
        <p:nvPicPr>
          <p:cNvPr id="4" name="Picture 4" descr="Meeting Contract Requirements for the CCPA | Corporate Compliance ...">
            <a:extLst>
              <a:ext uri="{FF2B5EF4-FFF2-40B4-BE49-F238E27FC236}">
                <a16:creationId xmlns:a16="http://schemas.microsoft.com/office/drawing/2014/main" id="{CC05EC82-2D9F-E441-89DD-750CDE0CA1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042" r="27118" b="-1"/>
          <a:stretch/>
        </p:blipFill>
        <p:spPr bwMode="auto">
          <a:xfrm>
            <a:off x="5667306" y="10"/>
            <a:ext cx="3476693"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980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id="{A16E5CB4-1781-4D4B-9B8E-B3238BDC1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417" y="397528"/>
            <a:ext cx="8455631" cy="59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698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4" name="Rectangle 74">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05" name="Freeform: Shape 76">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02" name="Picture 6" descr="What If? » SoulSway">
            <a:extLst>
              <a:ext uri="{FF2B5EF4-FFF2-40B4-BE49-F238E27FC236}">
                <a16:creationId xmlns:a16="http://schemas.microsoft.com/office/drawing/2014/main" id="{F97FB7BF-E7FC-2440-9D61-856D6E7DF2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554" r="13164" b="-1"/>
          <a:stretch/>
        </p:blipFill>
        <p:spPr bwMode="auto">
          <a:xfrm>
            <a:off x="835819" y="10"/>
            <a:ext cx="7472362"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a:noFill/>
          <a:extLst>
            <a:ext uri="{909E8E84-426E-40DD-AFC4-6F175D3DCCD1}">
              <a14:hiddenFill xmlns:a14="http://schemas.microsoft.com/office/drawing/2010/main">
                <a:solidFill>
                  <a:srgbClr val="FFFFFF"/>
                </a:solidFill>
              </a14:hiddenFill>
            </a:ext>
          </a:extLst>
        </p:spPr>
      </p:pic>
      <p:sp>
        <p:nvSpPr>
          <p:cNvPr id="4" name="AutoShape 2" descr="What-If Analysis / Scenario Analysis, a Decision Making Tool ...">
            <a:extLst>
              <a:ext uri="{FF2B5EF4-FFF2-40B4-BE49-F238E27FC236}">
                <a16:creationId xmlns:a16="http://schemas.microsoft.com/office/drawing/2014/main" id="{838D68DA-97AB-874B-A933-7828191CA6E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What-If Analysis / Scenario Analysis, a Decision Making Tool ...">
            <a:extLst>
              <a:ext uri="{FF2B5EF4-FFF2-40B4-BE49-F238E27FC236}">
                <a16:creationId xmlns:a16="http://schemas.microsoft.com/office/drawing/2014/main" id="{2BD11A65-67B7-0C4C-80A0-CAD0494E492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55798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903</Words>
  <Application>Microsoft Macintosh PowerPoint</Application>
  <PresentationFormat>On-screen Show (4:3)</PresentationFormat>
  <Paragraphs>86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Tw Cen MT</vt:lpstr>
      <vt:lpstr>Office Theme</vt:lpstr>
      <vt:lpstr>EO 124: Payment Plans</vt:lpstr>
      <vt:lpstr>Announcements</vt:lpstr>
      <vt:lpstr>PowerPoint Presentation</vt:lpstr>
      <vt:lpstr>Payment Plans</vt:lpstr>
      <vt:lpstr>PowerPoint Presentation</vt:lpstr>
      <vt:lpstr>Payment Plan Process</vt:lpstr>
      <vt:lpstr>Payment Plan Terms</vt:lpstr>
      <vt:lpstr>PowerPoint Presentation</vt:lpstr>
      <vt:lpstr>PowerPoint Presentation</vt:lpstr>
      <vt:lpstr>What if customer had delinquency on account before March 31?</vt:lpstr>
      <vt:lpstr>What if customer had delinquency on account before March 31 and also failed to pay new bill between March 31 and June 1?</vt:lpstr>
      <vt:lpstr>What if customer refuses to sign payment plan?</vt:lpstr>
      <vt:lpstr>What if customer makes payment plan payment but does not pay June or July bill (or some other later bill)?</vt:lpstr>
      <vt:lpstr>What if customer does not pay full amount owed by December 1, 2020?</vt:lpstr>
      <vt:lpstr>Must we suspend late penalties during payment plan period? </vt:lpstr>
      <vt:lpstr>Collection Options</vt:lpstr>
      <vt:lpstr>Customer Assistance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 124: Payment Plans</dc:title>
  <dc:creator>Millonzi, Kara Anne</dc:creator>
  <cp:lastModifiedBy>Judge, Mary Aileen</cp:lastModifiedBy>
  <cp:revision>2</cp:revision>
  <dcterms:created xsi:type="dcterms:W3CDTF">2020-05-18T16:53:24Z</dcterms:created>
  <dcterms:modified xsi:type="dcterms:W3CDTF">2020-05-19T19:39:33Z</dcterms:modified>
</cp:coreProperties>
</file>